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8" r:id="rId2"/>
    <p:sldId id="351" r:id="rId3"/>
    <p:sldId id="343" r:id="rId4"/>
    <p:sldId id="327" r:id="rId5"/>
    <p:sldId id="326" r:id="rId6"/>
    <p:sldId id="312" r:id="rId7"/>
    <p:sldId id="344" r:id="rId8"/>
    <p:sldId id="350" r:id="rId9"/>
    <p:sldId id="345" r:id="rId10"/>
    <p:sldId id="348" r:id="rId11"/>
    <p:sldId id="335" r:id="rId12"/>
    <p:sldId id="329" r:id="rId13"/>
    <p:sldId id="330" r:id="rId14"/>
    <p:sldId id="331" r:id="rId15"/>
    <p:sldId id="332" r:id="rId16"/>
    <p:sldId id="333" r:id="rId17"/>
    <p:sldId id="334" r:id="rId18"/>
    <p:sldId id="337" r:id="rId19"/>
    <p:sldId id="338" r:id="rId20"/>
    <p:sldId id="347" r:id="rId21"/>
    <p:sldId id="342" r:id="rId22"/>
    <p:sldId id="339" r:id="rId23"/>
    <p:sldId id="341"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B2F0D8"/>
    <a:srgbClr val="7FE7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1" autoAdjust="0"/>
    <p:restoredTop sz="94595" autoAdjust="0"/>
  </p:normalViewPr>
  <p:slideViewPr>
    <p:cSldViewPr>
      <p:cViewPr varScale="1">
        <p:scale>
          <a:sx n="78" d="100"/>
          <a:sy n="78" d="100"/>
        </p:scale>
        <p:origin x="-96" y="-7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006496062992144"/>
          <c:y val="0.13990754615880641"/>
          <c:w val="0.76803237095363053"/>
          <c:h val="0.66432135429440142"/>
        </c:manualLayout>
      </c:layout>
      <c:scatterChart>
        <c:scatterStyle val="lineMarker"/>
        <c:varyColors val="0"/>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3.6635616461297036</c:v>
                </c:pt>
                <c:pt idx="60">
                  <c:v>3.6888794541139371</c:v>
                </c:pt>
                <c:pt idx="61">
                  <c:v>3.6888794541139371</c:v>
                </c:pt>
                <c:pt idx="62">
                  <c:v>3.713572066704355</c:v>
                </c:pt>
                <c:pt idx="63">
                  <c:v>3.713572066704355</c:v>
                </c:pt>
                <c:pt idx="64">
                  <c:v>3.713572066704355</c:v>
                </c:pt>
                <c:pt idx="65">
                  <c:v>3.713572066704355</c:v>
                </c:pt>
                <c:pt idx="66">
                  <c:v>3.713572066704355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3.8066624897702259</c:v>
                </c:pt>
                <c:pt idx="76">
                  <c:v>3.8066624897702259</c:v>
                </c:pt>
                <c:pt idx="77">
                  <c:v>3.8066624897702259</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4.1271343850449682</c:v>
                </c:pt>
                <c:pt idx="86">
                  <c:v>4.1588830833596724</c:v>
                </c:pt>
                <c:pt idx="87">
                  <c:v>4.1896547420264252</c:v>
                </c:pt>
                <c:pt idx="88">
                  <c:v>4.2484952420493585</c:v>
                </c:pt>
                <c:pt idx="89">
                  <c:v>4.2766661190161823</c:v>
                </c:pt>
                <c:pt idx="90">
                  <c:v>4.2766661190161823</c:v>
                </c:pt>
                <c:pt idx="91">
                  <c:v>4.290459441148391</c:v>
                </c:pt>
                <c:pt idx="92">
                  <c:v>4.3438054218536903</c:v>
                </c:pt>
                <c:pt idx="93">
                  <c:v>4.4308167988433134</c:v>
                </c:pt>
                <c:pt idx="94">
                  <c:v>4.4308167988433134</c:v>
                </c:pt>
                <c:pt idx="95">
                  <c:v>4.5432947822701157</c:v>
                </c:pt>
              </c:numCache>
            </c:numRef>
          </c:xVal>
          <c:yVal>
            <c:numRef>
              <c:f>Panamaex!$BS$2:$BS$97</c:f>
              <c:numCache>
                <c:formatCode>General</c:formatCode>
                <c:ptCount val="96"/>
                <c:pt idx="0">
                  <c:v>-1.8666607774011728</c:v>
                </c:pt>
                <c:pt idx="1">
                  <c:v>-2.0680128458562201</c:v>
                </c:pt>
                <c:pt idx="2">
                  <c:v>-2.1594842493533752</c:v>
                </c:pt>
                <c:pt idx="3">
                  <c:v>-1.956062520519344</c:v>
                </c:pt>
                <c:pt idx="4">
                  <c:v>-1.8777018990287797</c:v>
                </c:pt>
                <c:pt idx="5">
                  <c:v>-1.8458266904982989</c:v>
                </c:pt>
                <c:pt idx="6">
                  <c:v>-2.6390573296152167</c:v>
                </c:pt>
                <c:pt idx="7">
                  <c:v>-2.1162555148025524</c:v>
                </c:pt>
                <c:pt idx="8">
                  <c:v>-2.531426665422893</c:v>
                </c:pt>
                <c:pt idx="9">
                  <c:v>-2.2801122371420517</c:v>
                </c:pt>
                <c:pt idx="10">
                  <c:v>-2.0794415416798357</c:v>
                </c:pt>
                <c:pt idx="11">
                  <c:v>-2.7545702167371555</c:v>
                </c:pt>
                <c:pt idx="12">
                  <c:v>-2.8693183486983402</c:v>
                </c:pt>
                <c:pt idx="13">
                  <c:v>-2.2547944291576982</c:v>
                </c:pt>
                <c:pt idx="14">
                  <c:v>-2.404863942114464</c:v>
                </c:pt>
                <c:pt idx="15">
                  <c:v>-2.1594842493533752</c:v>
                </c:pt>
                <c:pt idx="16">
                  <c:v>-1.8666607774011728</c:v>
                </c:pt>
                <c:pt idx="17">
                  <c:v>-1.6582280766035564</c:v>
                </c:pt>
                <c:pt idx="18">
                  <c:v>-2.173127025757208</c:v>
                </c:pt>
                <c:pt idx="19">
                  <c:v>-1.6441234704219905</c:v>
                </c:pt>
                <c:pt idx="20">
                  <c:v>-3.2676659890376332</c:v>
                </c:pt>
                <c:pt idx="21">
                  <c:v>-2.6703098731193631</c:v>
                </c:pt>
                <c:pt idx="22">
                  <c:v>-2.6067964673970412</c:v>
                </c:pt>
                <c:pt idx="23">
                  <c:v>-2.2755564206061267</c:v>
                </c:pt>
                <c:pt idx="24">
                  <c:v>-1.771956841931897</c:v>
                </c:pt>
                <c:pt idx="25">
                  <c:v>-2.3321438952355567</c:v>
                </c:pt>
                <c:pt idx="26">
                  <c:v>-2.0337715048466491</c:v>
                </c:pt>
                <c:pt idx="27">
                  <c:v>-2.7080502011022212</c:v>
                </c:pt>
                <c:pt idx="28">
                  <c:v>-1.6302719993369423</c:v>
                </c:pt>
                <c:pt idx="29">
                  <c:v>-2.3116349285139637</c:v>
                </c:pt>
                <c:pt idx="30">
                  <c:v>-2.4531579514734201</c:v>
                </c:pt>
                <c:pt idx="31">
                  <c:v>-2.3125354238471516</c:v>
                </c:pt>
                <c:pt idx="32">
                  <c:v>-2.4061257719348861</c:v>
                </c:pt>
                <c:pt idx="33">
                  <c:v>-1.9002401122221158</c:v>
                </c:pt>
                <c:pt idx="34">
                  <c:v>-2.2216160304603791</c:v>
                </c:pt>
                <c:pt idx="35">
                  <c:v>-2.0097616210418461</c:v>
                </c:pt>
                <c:pt idx="36">
                  <c:v>-2.6390573296152167</c:v>
                </c:pt>
                <c:pt idx="37">
                  <c:v>-2.3025850929940437</c:v>
                </c:pt>
                <c:pt idx="38">
                  <c:v>-2.0583881324820035</c:v>
                </c:pt>
                <c:pt idx="39">
                  <c:v>-2.6625878270254812</c:v>
                </c:pt>
                <c:pt idx="40">
                  <c:v>-1.7707060600302387</c:v>
                </c:pt>
                <c:pt idx="41">
                  <c:v>-1.228665416916308</c:v>
                </c:pt>
                <c:pt idx="42">
                  <c:v>-1.7190001149456415</c:v>
                </c:pt>
                <c:pt idx="43">
                  <c:v>-1.9859154836690118</c:v>
                </c:pt>
                <c:pt idx="44">
                  <c:v>-2.3136349291806177</c:v>
                </c:pt>
                <c:pt idx="45">
                  <c:v>-2.8162637857424428</c:v>
                </c:pt>
                <c:pt idx="46">
                  <c:v>-1.8666607774011728</c:v>
                </c:pt>
                <c:pt idx="47">
                  <c:v>-1.1786549963416675</c:v>
                </c:pt>
                <c:pt idx="48">
                  <c:v>-2.2246235515244059</c:v>
                </c:pt>
                <c:pt idx="49">
                  <c:v>-1.9459101490553139</c:v>
                </c:pt>
                <c:pt idx="50">
                  <c:v>-1.6204877486206861</c:v>
                </c:pt>
                <c:pt idx="51">
                  <c:v>-1.722766597741096</c:v>
                </c:pt>
                <c:pt idx="52">
                  <c:v>-1.6247053845648889</c:v>
                </c:pt>
                <c:pt idx="53">
                  <c:v>-2.0412203288596382</c:v>
                </c:pt>
                <c:pt idx="54">
                  <c:v>-2.2270775404859968</c:v>
                </c:pt>
                <c:pt idx="55">
                  <c:v>-1.8813716279177422</c:v>
                </c:pt>
                <c:pt idx="56">
                  <c:v>-2.0097616210418461</c:v>
                </c:pt>
                <c:pt idx="57">
                  <c:v>-0.99212880826565952</c:v>
                </c:pt>
                <c:pt idx="58">
                  <c:v>-1.7247487589450941</c:v>
                </c:pt>
                <c:pt idx="59">
                  <c:v>-1.7676619176489798</c:v>
                </c:pt>
                <c:pt idx="60">
                  <c:v>-1.6582280766035564</c:v>
                </c:pt>
                <c:pt idx="61">
                  <c:v>-1.2833463918674259</c:v>
                </c:pt>
                <c:pt idx="62">
                  <c:v>-2.2925347571406278</c:v>
                </c:pt>
                <c:pt idx="63">
                  <c:v>-1.7176514970743058</c:v>
                </c:pt>
                <c:pt idx="64">
                  <c:v>-1.6094379124340998</c:v>
                </c:pt>
                <c:pt idx="65">
                  <c:v>-2.3608540011180197</c:v>
                </c:pt>
                <c:pt idx="66">
                  <c:v>-2.6119063405493081</c:v>
                </c:pt>
                <c:pt idx="67">
                  <c:v>-1.425008873300581</c:v>
                </c:pt>
                <c:pt idx="68">
                  <c:v>-1.8294997972108602</c:v>
                </c:pt>
                <c:pt idx="69">
                  <c:v>-1.3437347467010938</c:v>
                </c:pt>
                <c:pt idx="70">
                  <c:v>-1.3460204619819756</c:v>
                </c:pt>
                <c:pt idx="71">
                  <c:v>-1.5881605139868393</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-2.5455312716045171</c:v>
                </c:pt>
                <c:pt idx="81">
                  <c:v>-1.4375876555074123</c:v>
                </c:pt>
                <c:pt idx="82">
                  <c:v>-1.4008931605410433</c:v>
                </c:pt>
                <c:pt idx="83">
                  <c:v>-1.6863989535702502</c:v>
                </c:pt>
                <c:pt idx="84">
                  <c:v>-1.4060969884160699</c:v>
                </c:pt>
                <c:pt idx="85">
                  <c:v>-2.2284771208403242</c:v>
                </c:pt>
                <c:pt idx="86">
                  <c:v>-1.9715525796686761</c:v>
                </c:pt>
                <c:pt idx="87">
                  <c:v>-1.1909856087991249</c:v>
                </c:pt>
                <c:pt idx="88">
                  <c:v>-1.9951003932460838</c:v>
                </c:pt>
                <c:pt idx="89">
                  <c:v>-1.8123787564307907</c:v>
                </c:pt>
                <c:pt idx="90">
                  <c:v>-0.3746934494414107</c:v>
                </c:pt>
                <c:pt idx="91">
                  <c:v>-0.96825047080486604</c:v>
                </c:pt>
                <c:pt idx="92">
                  <c:v>-1.0874389880699658</c:v>
                </c:pt>
                <c:pt idx="93">
                  <c:v>-0.86808863005628945</c:v>
                </c:pt>
                <c:pt idx="94">
                  <c:v>-0.935460647981875</c:v>
                </c:pt>
                <c:pt idx="95">
                  <c:v>-1.2074151485169089</c:v>
                </c:pt>
              </c:numCache>
            </c:numRef>
          </c:yVal>
          <c:smooth val="0"/>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3.6635616461297036</c:v>
                </c:pt>
                <c:pt idx="60">
                  <c:v>3.6888794541139371</c:v>
                </c:pt>
                <c:pt idx="61">
                  <c:v>3.6888794541139371</c:v>
                </c:pt>
                <c:pt idx="62">
                  <c:v>3.713572066704355</c:v>
                </c:pt>
                <c:pt idx="63">
                  <c:v>3.713572066704355</c:v>
                </c:pt>
                <c:pt idx="64">
                  <c:v>3.713572066704355</c:v>
                </c:pt>
                <c:pt idx="65">
                  <c:v>3.713572066704355</c:v>
                </c:pt>
                <c:pt idx="66">
                  <c:v>3.713572066704355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3.8066624897702259</c:v>
                </c:pt>
                <c:pt idx="76">
                  <c:v>3.8066624897702259</c:v>
                </c:pt>
                <c:pt idx="77">
                  <c:v>3.8066624897702259</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4.1271343850449682</c:v>
                </c:pt>
                <c:pt idx="86">
                  <c:v>4.1588830833596724</c:v>
                </c:pt>
                <c:pt idx="87">
                  <c:v>4.1896547420264252</c:v>
                </c:pt>
                <c:pt idx="88">
                  <c:v>4.2484952420493585</c:v>
                </c:pt>
                <c:pt idx="89">
                  <c:v>4.2766661190161823</c:v>
                </c:pt>
                <c:pt idx="90">
                  <c:v>4.2766661190161823</c:v>
                </c:pt>
                <c:pt idx="91">
                  <c:v>4.290459441148391</c:v>
                </c:pt>
                <c:pt idx="92">
                  <c:v>4.3438054218536903</c:v>
                </c:pt>
                <c:pt idx="93">
                  <c:v>4.4308167988433134</c:v>
                </c:pt>
                <c:pt idx="94">
                  <c:v>4.4308167988433134</c:v>
                </c:pt>
                <c:pt idx="95">
                  <c:v>4.5432947822701157</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-2.1041537684112765</c:v>
                </c:pt>
                <c:pt idx="26">
                  <c:v>-2.1041537684112765</c:v>
                </c:pt>
                <c:pt idx="27">
                  <c:v>-2.1041537684112765</c:v>
                </c:pt>
                <c:pt idx="28">
                  <c:v>-2.1041537684112765</c:v>
                </c:pt>
                <c:pt idx="29">
                  <c:v>-2.0752559349225961</c:v>
                </c:pt>
                <c:pt idx="30">
                  <c:v>-2.0752559349225961</c:v>
                </c:pt>
                <c:pt idx="31">
                  <c:v>-2.0752559349225961</c:v>
                </c:pt>
                <c:pt idx="32">
                  <c:v>-2.0752559349225961</c:v>
                </c:pt>
                <c:pt idx="33">
                  <c:v>-2.0752559349225961</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-1.9940131135881685</c:v>
                </c:pt>
                <c:pt idx="43">
                  <c:v>-1.9940131135881685</c:v>
                </c:pt>
                <c:pt idx="44">
                  <c:v>-1.9940131135881685</c:v>
                </c:pt>
                <c:pt idx="45">
                  <c:v>-1.9940131135881685</c:v>
                </c:pt>
                <c:pt idx="46">
                  <c:v>-1.9940131135881685</c:v>
                </c:pt>
                <c:pt idx="47">
                  <c:v>-1.9940131135881685</c:v>
                </c:pt>
                <c:pt idx="48">
                  <c:v>-1.9685663149727919</c:v>
                </c:pt>
                <c:pt idx="49">
                  <c:v>-1.943857209566058</c:v>
                </c:pt>
                <c:pt idx="50">
                  <c:v>-1.943857209566058</c:v>
                </c:pt>
                <c:pt idx="51">
                  <c:v>-1.943857209566058</c:v>
                </c:pt>
                <c:pt idx="52">
                  <c:v>-1.943857209566058</c:v>
                </c:pt>
                <c:pt idx="53">
                  <c:v>-1.9198442286972492</c:v>
                </c:pt>
                <c:pt idx="54">
                  <c:v>-1.9198442286972492</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-1.7884455033406792</c:v>
                </c:pt>
                <c:pt idx="68">
                  <c:v>-1.7884455033406792</c:v>
                </c:pt>
                <c:pt idx="69">
                  <c:v>-1.7884455033406792</c:v>
                </c:pt>
                <c:pt idx="70">
                  <c:v>-1.7884455033406792</c:v>
                </c:pt>
                <c:pt idx="71">
                  <c:v>-1.768388002652572</c:v>
                </c:pt>
                <c:pt idx="72">
                  <c:v>-1.768388002652572</c:v>
                </c:pt>
                <c:pt idx="73">
                  <c:v>-1.768388002652572</c:v>
                </c:pt>
                <c:pt idx="74">
                  <c:v>-1.7487916350291486</c:v>
                </c:pt>
                <c:pt idx="75">
                  <c:v>-1.729635672711062</c:v>
                </c:pt>
                <c:pt idx="76">
                  <c:v>-1.729635672711062</c:v>
                </c:pt>
                <c:pt idx="77">
                  <c:v>-1.729635672711062</c:v>
                </c:pt>
                <c:pt idx="78">
                  <c:v>-1.7109007548319251</c:v>
                </c:pt>
                <c:pt idx="79">
                  <c:v>-1.7109007548319251</c:v>
                </c:pt>
                <c:pt idx="80">
                  <c:v>-1.7109007548319251</c:v>
                </c:pt>
                <c:pt idx="81">
                  <c:v>-1.6925687698127474</c:v>
                </c:pt>
                <c:pt idx="82">
                  <c:v>-1.6229460527611974</c:v>
                </c:pt>
                <c:pt idx="83">
                  <c:v>-1.6063939899785744</c:v>
                </c:pt>
                <c:pt idx="84">
                  <c:v>-1.5432240247816784</c:v>
                </c:pt>
                <c:pt idx="85">
                  <c:v>-1.4564640032840206</c:v>
                </c:pt>
                <c:pt idx="86">
                  <c:v>-1.4294012715792841</c:v>
                </c:pt>
                <c:pt idx="87">
                  <c:v>-1.4031713728175588</c:v>
                </c:pt>
                <c:pt idx="88">
                  <c:v>-1.3530154687954761</c:v>
                </c:pt>
                <c:pt idx="89">
                  <c:v>-1.3290024879266933</c:v>
                </c:pt>
                <c:pt idx="90">
                  <c:v>-1.3290024879266933</c:v>
                </c:pt>
                <c:pt idx="91">
                  <c:v>-1.3172449987696278</c:v>
                </c:pt>
                <c:pt idx="92">
                  <c:v>-1.271772647460949</c:v>
                </c:pt>
                <c:pt idx="93">
                  <c:v>-1.1976037625700839</c:v>
                </c:pt>
                <c:pt idx="94">
                  <c:v>-1.1976037625700839</c:v>
                </c:pt>
                <c:pt idx="95">
                  <c:v>-1.1017270290421433</c:v>
                </c:pt>
              </c:numCache>
            </c:numRef>
          </c:yVal>
          <c:smooth val="0"/>
        </c:ser>
        <c:dLbls>
          <c:showLegendKey val="0"/>
          <c:showVal val="0"/>
          <c:showCatName val="0"/>
          <c:showSerName val="0"/>
          <c:showPercent val="0"/>
          <c:showBubbleSize val="0"/>
        </c:dLbls>
        <c:axId val="297511552"/>
        <c:axId val="299361792"/>
      </c:scatterChart>
      <c:valAx>
        <c:axId val="297511552"/>
        <c:scaling>
          <c:orientation val="minMax"/>
          <c:max val="4.5999999999999996"/>
          <c:min val="2.8"/>
        </c:scaling>
        <c:delete val="0"/>
        <c:axPos val="b"/>
        <c:title>
          <c:tx>
            <c:rich>
              <a:bodyPr/>
              <a:lstStyle/>
              <a:p>
                <a:pPr>
                  <a:defRPr sz="1200"/>
                </a:pPr>
                <a:r>
                  <a:rPr lang="en-US" sz="1200"/>
                  <a:t>Ln Amplifiable Prey Abundance</a:t>
                </a:r>
              </a:p>
            </c:rich>
          </c:tx>
          <c:layout/>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299361792"/>
        <c:crossesAt val="-3.5"/>
        <c:crossBetween val="midCat"/>
      </c:valAx>
      <c:valAx>
        <c:axId val="299361792"/>
        <c:scaling>
          <c:orientation val="minMax"/>
          <c:max val="0"/>
          <c:min val="-3.5"/>
        </c:scaling>
        <c:delete val="0"/>
        <c:axPos val="l"/>
        <c:title>
          <c:tx>
            <c:rich>
              <a:bodyPr rot="-5400000" vert="horz"/>
              <a:lstStyle/>
              <a:p>
                <a:pPr>
                  <a:defRPr sz="1200"/>
                </a:pPr>
                <a:r>
                  <a:rPr lang="en-US" sz="1200"/>
                  <a:t>Ln Predator-Target Prey Ratio</a:t>
                </a:r>
              </a:p>
            </c:rich>
          </c:tx>
          <c:layout/>
          <c:overlay val="0"/>
        </c:title>
        <c:numFmt formatCode="General" sourceLinked="1"/>
        <c:majorTickMark val="out"/>
        <c:minorTickMark val="none"/>
        <c:tickLblPos val="nextTo"/>
        <c:spPr>
          <a:ln>
            <a:solidFill>
              <a:schemeClr val="tx1"/>
            </a:solidFill>
          </a:ln>
        </c:spPr>
        <c:txPr>
          <a:bodyPr/>
          <a:lstStyle/>
          <a:p>
            <a:pPr>
              <a:defRPr sz="1200" b="1"/>
            </a:pPr>
            <a:endParaRPr lang="en-US"/>
          </a:p>
        </c:txPr>
        <c:crossAx val="297511552"/>
        <c:crossesAt val="2.8"/>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11D4A-95C9-40B3-872E-041E0FDB8A9F}" type="datetimeFigureOut">
              <a:rPr lang="en-US" smtClean="0"/>
              <a:pPr/>
              <a:t>8/14/2012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09A67-4457-4C38-9ED5-8FDEC61A230B}" type="slidenum">
              <a:rPr lang="en-US" smtClean="0"/>
              <a:pPr/>
              <a:t>‹#›</a:t>
            </a:fld>
            <a:endParaRPr lang="en-US"/>
          </a:p>
        </p:txBody>
      </p:sp>
    </p:spTree>
    <p:extLst>
      <p:ext uri="{BB962C8B-B14F-4D97-AF65-F5344CB8AC3E}">
        <p14:creationId xmlns:p14="http://schemas.microsoft.com/office/powerpoint/2010/main" val="235525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F0A40-DE3C-408A-A4AC-F5E3447F0806}" type="slidenum">
              <a:rPr lang="en-US"/>
              <a:pPr/>
              <a:t>7</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Built on his milestone contribution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8A5C4D-6D0C-45E5-A6A6-2B50C8A7A8D5}" type="slidenum">
              <a:rPr lang="en-US" sz="1200"/>
              <a:pPr algn="r"/>
              <a:t>12</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5D96D6-5BB0-4A91-A18F-96E4C4AF8BFB}" type="slidenum">
              <a:rPr lang="en-US" sz="1200"/>
              <a:pPr algn="r"/>
              <a:t>17</a:t>
            </a:fld>
            <a:endParaRPr lang="en-US" sz="1200"/>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7F42BE-96A1-4196-A4A2-CCF3DDEC3701}" type="slidenum">
              <a:rPr lang="en-US" sz="1200"/>
              <a:pPr algn="r"/>
              <a:t>17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25DC7-CA3E-469F-A247-519B3E7F4A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FBE3D6-8C65-4CA4-A731-48C20C92E92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8D540-3E32-40FA-BE4F-BE167D54EA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0E335A-98AF-4BEB-AD5F-867F48B2A69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89BB7-FD40-4509-A1A8-44D525F199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7673B5-9637-4E2D-B7D2-CD1131DD91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336274-6CE9-4F03-AFAC-D30D72BD6E7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2E1333-E1AC-4146-90B6-128598F36A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2612932-4840-43DE-8FA7-020D734A637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88ADB-0ED2-4891-89BD-4C3ED19A74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C07B8-B9CA-48C6-99CF-76FC6B8219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4D2FF-93D2-4DE4-81E6-2D8FD92954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equinox.unr.edu/homepage/kpingram/oak%20grove.jpg"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jpeg"/><Relationship Id="rId5" Type="http://schemas.openxmlformats.org/officeDocument/2006/relationships/hyperlink" Target="http://equinox.unr.edu/homepage/kpingram/oak%20grove.jpg" TargetMode="External"/><Relationship Id="rId4" Type="http://schemas.openxmlformats.org/officeDocument/2006/relationships/image" Target="../media/image34.jpeg"/><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png"/><Relationship Id="rId5" Type="http://schemas.openxmlformats.org/officeDocument/2006/relationships/image" Target="../media/image41.jpeg"/><Relationship Id="rId10" Type="http://schemas.openxmlformats.org/officeDocument/2006/relationships/image" Target="../media/image3.pn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1.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file:///F:\DailyWork-BackupFolder\Nemaplex-WE\WEBSHARE\WWWROOT\NEMAPLEX\Courseinfo\Curso%20en%20Espanol\Clave_Para_Familias.html" TargetMode="External"/><Relationship Id="rId2" Type="http://schemas.openxmlformats.org/officeDocument/2006/relationships/hyperlink" Target="file:///F:\DailyWork-BackupFolder\Nemaplex-WE\WEBSHARE\WWWROOT\NEMAPLEX\Courseinfo\Curso%20en%20Espanol\Clase%205.ppt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gif"/><Relationship Id="rId5" Type="http://schemas.openxmlformats.org/officeDocument/2006/relationships/image" Target="../media/image58.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endParaRPr lang="en-US" sz="3600" dirty="0"/>
          </a:p>
        </p:txBody>
      </p:sp>
      <p:sp>
        <p:nvSpPr>
          <p:cNvPr id="6" name="Rectangle 2"/>
          <p:cNvSpPr txBox="1">
            <a:spLocks noChangeArrowheads="1"/>
          </p:cNvSpPr>
          <p:nvPr/>
        </p:nvSpPr>
        <p:spPr>
          <a:xfrm>
            <a:off x="685800" y="2130425"/>
            <a:ext cx="7772400"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Rectangle 6"/>
          <p:cNvSpPr/>
          <p:nvPr/>
        </p:nvSpPr>
        <p:spPr>
          <a:xfrm>
            <a:off x="1562100" y="1097340"/>
            <a:ext cx="6019800" cy="1569660"/>
          </a:xfrm>
          <a:prstGeom prst="rect">
            <a:avLst/>
          </a:prstGeom>
        </p:spPr>
        <p:txBody>
          <a:bodyPr wrap="square">
            <a:spAutoFit/>
          </a:bodyPr>
          <a:lstStyle/>
          <a:p>
            <a:pPr lvl="0" algn="ctr">
              <a:defRPr/>
            </a:pPr>
            <a:r>
              <a:rPr lang="es-ES" sz="3200" kern="0" dirty="0">
                <a:solidFill>
                  <a:schemeClr val="tx2"/>
                </a:solidFill>
              </a:rPr>
              <a:t>Identificación de los Nematodos</a:t>
            </a:r>
            <a:br>
              <a:rPr lang="es-ES" sz="3200" kern="0" dirty="0">
                <a:solidFill>
                  <a:schemeClr val="tx2"/>
                </a:solidFill>
              </a:rPr>
            </a:br>
            <a:r>
              <a:rPr lang="es-ES" sz="3200" kern="0" dirty="0">
                <a:solidFill>
                  <a:schemeClr val="tx2"/>
                </a:solidFill>
              </a:rPr>
              <a:t>y</a:t>
            </a:r>
            <a:br>
              <a:rPr lang="es-ES" sz="3200" kern="0" dirty="0">
                <a:solidFill>
                  <a:schemeClr val="tx2"/>
                </a:solidFill>
              </a:rPr>
            </a:br>
            <a:r>
              <a:rPr lang="es-ES" sz="3200" kern="0" dirty="0">
                <a:solidFill>
                  <a:schemeClr val="tx2"/>
                </a:solidFill>
              </a:rPr>
              <a:t>Ecología del Suelo</a:t>
            </a:r>
          </a:p>
        </p:txBody>
      </p:sp>
      <p:sp>
        <p:nvSpPr>
          <p:cNvPr id="8" name="TextBox 7"/>
          <p:cNvSpPr txBox="1"/>
          <p:nvPr/>
        </p:nvSpPr>
        <p:spPr>
          <a:xfrm>
            <a:off x="1957900" y="3048000"/>
            <a:ext cx="4883068" cy="1815882"/>
          </a:xfrm>
          <a:prstGeom prst="rect">
            <a:avLst/>
          </a:prstGeom>
          <a:noFill/>
        </p:spPr>
        <p:txBody>
          <a:bodyPr wrap="none" rtlCol="0">
            <a:spAutoFit/>
          </a:bodyPr>
          <a:lstStyle/>
          <a:p>
            <a:pPr algn="ctr"/>
            <a:r>
              <a:rPr lang="en-US" sz="2800" dirty="0" err="1" smtClean="0"/>
              <a:t>Clase</a:t>
            </a:r>
            <a:r>
              <a:rPr lang="en-US" sz="2800" dirty="0" smtClean="0"/>
              <a:t> 5</a:t>
            </a:r>
          </a:p>
          <a:p>
            <a:pPr algn="ctr"/>
            <a:r>
              <a:rPr lang="en-US" sz="2800" dirty="0" err="1" smtClean="0"/>
              <a:t>Nematodos</a:t>
            </a:r>
            <a:r>
              <a:rPr lang="en-US" sz="2800" dirty="0" smtClean="0"/>
              <a:t> </a:t>
            </a:r>
            <a:r>
              <a:rPr lang="en-US" sz="2800" dirty="0" err="1" smtClean="0"/>
              <a:t>Depredadores</a:t>
            </a:r>
            <a:endParaRPr lang="en-US" sz="2800" dirty="0" smtClean="0"/>
          </a:p>
          <a:p>
            <a:pPr algn="ctr"/>
            <a:r>
              <a:rPr lang="en-US" sz="2800" dirty="0" smtClean="0"/>
              <a:t> - </a:t>
            </a:r>
            <a:r>
              <a:rPr lang="es-ES" sz="2800" dirty="0"/>
              <a:t>especialistas y generalistas</a:t>
            </a:r>
          </a:p>
          <a:p>
            <a:pPr algn="ctr"/>
            <a:endParaRPr lang="en-US" sz="2800" dirty="0"/>
          </a:p>
        </p:txBody>
      </p:sp>
      <p:sp>
        <p:nvSpPr>
          <p:cNvPr id="9" name="TextBox 8"/>
          <p:cNvSpPr txBox="1"/>
          <p:nvPr/>
        </p:nvSpPr>
        <p:spPr>
          <a:xfrm>
            <a:off x="1473497" y="5486400"/>
            <a:ext cx="6108403" cy="461665"/>
          </a:xfrm>
          <a:prstGeom prst="rect">
            <a:avLst/>
          </a:prstGeom>
          <a:noFill/>
        </p:spPr>
        <p:txBody>
          <a:bodyPr wrap="none" rtlCol="0">
            <a:spAutoFit/>
          </a:bodyPr>
          <a:lstStyle/>
          <a:p>
            <a:r>
              <a:rPr lang="en-US" sz="2400" dirty="0" smtClean="0"/>
              <a:t>Howard Ferris e Ignacio Cid del Prado Vera</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74638" y="859029"/>
            <a:ext cx="8335964" cy="5904373"/>
            <a:chOff x="173" y="239"/>
            <a:chExt cx="5251" cy="4252"/>
          </a:xfrm>
        </p:grpSpPr>
        <p:sp>
          <p:nvSpPr>
            <p:cNvPr id="3" name="Text Box 3"/>
            <p:cNvSpPr txBox="1">
              <a:spLocks noChangeArrowheads="1"/>
            </p:cNvSpPr>
            <p:nvPr/>
          </p:nvSpPr>
          <p:spPr bwMode="auto">
            <a:xfrm>
              <a:off x="288" y="669"/>
              <a:ext cx="1824" cy="2726"/>
            </a:xfrm>
            <a:prstGeom prst="rect">
              <a:avLst/>
            </a:prstGeom>
            <a:solidFill>
              <a:srgbClr val="FFFF99"/>
            </a:solidFill>
            <a:ln w="25400">
              <a:solidFill>
                <a:schemeClr val="accent2"/>
              </a:solidFill>
              <a:miter lim="800000"/>
              <a:headEnd/>
              <a:tailEnd/>
            </a:ln>
          </p:spPr>
          <p:txBody>
            <a:bodyPr wrap="square" anchor="ctr">
              <a:spAutoFit/>
            </a:bodyPr>
            <a:lstStyle/>
            <a:p>
              <a:pPr algn="ctr"/>
              <a:r>
                <a:rPr lang="en-US" sz="2400" i="1" dirty="0" err="1"/>
                <a:t>Rhabditidae</a:t>
              </a:r>
              <a:endParaRPr lang="en-US" sz="2400" i="1" dirty="0"/>
            </a:p>
            <a:p>
              <a:pPr algn="ctr"/>
              <a:r>
                <a:rPr lang="en-US" sz="2400" i="1" dirty="0" err="1"/>
                <a:t>Panagrolaimidae</a:t>
              </a:r>
              <a:endParaRPr lang="en-US" sz="2400" i="1" dirty="0"/>
            </a:p>
            <a:p>
              <a:pPr algn="ctr"/>
              <a:r>
                <a:rPr lang="en-US" sz="2400" i="1" dirty="0"/>
                <a:t>etc.</a:t>
              </a:r>
              <a:endParaRPr lang="en-US" sz="2400" b="1" dirty="0"/>
            </a:p>
            <a:p>
              <a:endParaRPr lang="en-US" sz="2400" b="1" dirty="0"/>
            </a:p>
            <a:p>
              <a:r>
                <a:rPr lang="es-ES" dirty="0" smtClean="0"/>
                <a:t>Ciclo de vida corto</a:t>
              </a:r>
              <a:br>
                <a:rPr lang="es-ES" dirty="0" smtClean="0"/>
              </a:br>
              <a:r>
                <a:rPr lang="es-ES" dirty="0" smtClean="0"/>
                <a:t>Cuerpos </a:t>
              </a:r>
              <a:r>
                <a:rPr lang="es-ES" dirty="0" err="1" smtClean="0"/>
                <a:t>peq</a:t>
              </a:r>
              <a:r>
                <a:rPr lang="es-ES" dirty="0" smtClean="0"/>
                <a:t>. a medianos</a:t>
              </a:r>
              <a:br>
                <a:rPr lang="es-ES" dirty="0" smtClean="0"/>
              </a:br>
              <a:r>
                <a:rPr lang="es-ES" dirty="0" smtClean="0"/>
                <a:t>Alta fecundidad</a:t>
              </a:r>
              <a:br>
                <a:rPr lang="es-ES" dirty="0" smtClean="0"/>
              </a:br>
              <a:r>
                <a:rPr lang="es-ES" dirty="0" smtClean="0"/>
                <a:t>Huevos pequeños</a:t>
              </a:r>
              <a:br>
                <a:rPr lang="es-ES" dirty="0" smtClean="0"/>
              </a:br>
              <a:r>
                <a:rPr lang="es-ES" dirty="0" err="1" smtClean="0"/>
                <a:t>Dauer</a:t>
              </a:r>
              <a:r>
                <a:rPr lang="es-ES" dirty="0" smtClean="0"/>
                <a:t> larva</a:t>
              </a:r>
              <a:br>
                <a:rPr lang="es-ES" dirty="0" smtClean="0"/>
              </a:br>
              <a:r>
                <a:rPr lang="es-ES" dirty="0" smtClean="0"/>
                <a:t>Amplia amplitud </a:t>
              </a:r>
              <a:r>
                <a:rPr lang="es-ES" dirty="0" err="1" smtClean="0"/>
                <a:t>ecologico</a:t>
              </a:r>
              <a:r>
                <a:rPr lang="es-ES" dirty="0" smtClean="0"/>
                <a:t/>
              </a:r>
              <a:br>
                <a:rPr lang="es-ES" dirty="0" smtClean="0"/>
              </a:br>
              <a:r>
                <a:rPr lang="es-ES" dirty="0" smtClean="0"/>
                <a:t>Oportunistas</a:t>
              </a:r>
              <a:br>
                <a:rPr lang="es-ES" dirty="0" smtClean="0"/>
              </a:br>
              <a:r>
                <a:rPr lang="es-ES" dirty="0" smtClean="0"/>
                <a:t>Condiciones perturbado</a:t>
              </a:r>
              <a:endParaRPr lang="es-ES" dirty="0"/>
            </a:p>
          </p:txBody>
        </p:sp>
        <p:sp>
          <p:nvSpPr>
            <p:cNvPr id="4" name="Text Box 4"/>
            <p:cNvSpPr txBox="1">
              <a:spLocks noChangeArrowheads="1"/>
            </p:cNvSpPr>
            <p:nvPr/>
          </p:nvSpPr>
          <p:spPr bwMode="auto">
            <a:xfrm>
              <a:off x="3653" y="666"/>
              <a:ext cx="1771" cy="2527"/>
            </a:xfrm>
            <a:prstGeom prst="rect">
              <a:avLst/>
            </a:prstGeom>
            <a:solidFill>
              <a:srgbClr val="FFFF99"/>
            </a:solidFill>
            <a:ln w="25400">
              <a:solidFill>
                <a:srgbClr val="993366"/>
              </a:solidFill>
              <a:miter lim="800000"/>
              <a:headEnd/>
              <a:tailEnd/>
            </a:ln>
          </p:spPr>
          <p:txBody>
            <a:bodyPr wrap="square" anchor="ctr">
              <a:spAutoFit/>
            </a:bodyPr>
            <a:lstStyle/>
            <a:p>
              <a:pPr algn="ctr"/>
              <a:r>
                <a:rPr lang="en-US" sz="2400" i="1" dirty="0" err="1"/>
                <a:t>Aporcelaimidae</a:t>
              </a:r>
              <a:endParaRPr lang="en-US" sz="2400" i="1" dirty="0"/>
            </a:p>
            <a:p>
              <a:pPr algn="ctr"/>
              <a:r>
                <a:rPr lang="en-US" sz="2400" i="1" dirty="0" err="1"/>
                <a:t>Nygolaimidae</a:t>
              </a:r>
              <a:endParaRPr lang="en-US" sz="2400" i="1" dirty="0"/>
            </a:p>
            <a:p>
              <a:pPr algn="ctr"/>
              <a:r>
                <a:rPr lang="en-US" sz="2400" i="1" dirty="0"/>
                <a:t>etc.</a:t>
              </a:r>
              <a:endParaRPr lang="en-US" sz="2400" b="1" dirty="0"/>
            </a:p>
            <a:p>
              <a:endParaRPr lang="en-US" sz="2400" b="1" dirty="0"/>
            </a:p>
            <a:p>
              <a:r>
                <a:rPr lang="es-ES" dirty="0" smtClean="0"/>
                <a:t>Ciclo de vida largo</a:t>
              </a:r>
              <a:br>
                <a:rPr lang="es-ES" dirty="0" smtClean="0"/>
              </a:br>
              <a:r>
                <a:rPr lang="es-ES" dirty="0" smtClean="0"/>
                <a:t>Cuerpos grandes</a:t>
              </a:r>
              <a:br>
                <a:rPr lang="es-ES" dirty="0" smtClean="0"/>
              </a:br>
              <a:r>
                <a:rPr lang="es-ES" dirty="0" smtClean="0"/>
                <a:t>Baja fecundidad</a:t>
              </a:r>
              <a:br>
                <a:rPr lang="es-ES" dirty="0" smtClean="0"/>
              </a:br>
              <a:r>
                <a:rPr lang="es-ES" dirty="0" smtClean="0"/>
                <a:t>Huevos grandes</a:t>
              </a:r>
              <a:br>
                <a:rPr lang="es-ES" dirty="0" smtClean="0"/>
              </a:br>
              <a:r>
                <a:rPr lang="es-ES" dirty="0" smtClean="0"/>
                <a:t>El estrés intolerantes</a:t>
              </a:r>
              <a:br>
                <a:rPr lang="es-ES" dirty="0" smtClean="0"/>
              </a:br>
              <a:r>
                <a:rPr lang="es-ES" dirty="0" smtClean="0"/>
                <a:t>Estrecha amplitud</a:t>
              </a:r>
              <a:br>
                <a:rPr lang="es-ES" dirty="0" smtClean="0"/>
              </a:br>
              <a:r>
                <a:rPr lang="es-ES" dirty="0" smtClean="0"/>
                <a:t>Condiciones inalteradas</a:t>
              </a:r>
              <a:endParaRPr lang="es-ES" dirty="0"/>
            </a:p>
          </p:txBody>
        </p:sp>
        <p:sp>
          <p:nvSpPr>
            <p:cNvPr id="5"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6"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7"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8" name="Text Box 8"/>
            <p:cNvSpPr txBox="1">
              <a:spLocks noChangeArrowheads="1"/>
            </p:cNvSpPr>
            <p:nvPr/>
          </p:nvSpPr>
          <p:spPr bwMode="auto">
            <a:xfrm>
              <a:off x="173" y="239"/>
              <a:ext cx="215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Enriquecimiento</a:t>
              </a:r>
              <a:endParaRPr lang="es-ES" dirty="0"/>
            </a:p>
          </p:txBody>
        </p:sp>
        <p:sp>
          <p:nvSpPr>
            <p:cNvPr id="9" name="Text Box 9"/>
            <p:cNvSpPr txBox="1">
              <a:spLocks noChangeArrowheads="1"/>
            </p:cNvSpPr>
            <p:nvPr/>
          </p:nvSpPr>
          <p:spPr bwMode="auto">
            <a:xfrm>
              <a:off x="3569" y="275"/>
              <a:ext cx="177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Estructura</a:t>
              </a:r>
              <a:endParaRPr lang="en-US" b="1" dirty="0"/>
            </a:p>
          </p:txBody>
        </p:sp>
        <p:sp>
          <p:nvSpPr>
            <p:cNvPr id="10" name="Text Box 10"/>
            <p:cNvSpPr txBox="1">
              <a:spLocks noChangeArrowheads="1"/>
            </p:cNvSpPr>
            <p:nvPr/>
          </p:nvSpPr>
          <p:spPr bwMode="auto">
            <a:xfrm>
              <a:off x="1877" y="2164"/>
              <a:ext cx="1771" cy="2327"/>
            </a:xfrm>
            <a:prstGeom prst="rect">
              <a:avLst/>
            </a:prstGeom>
            <a:solidFill>
              <a:srgbClr val="FFFF99"/>
            </a:solidFill>
            <a:ln w="25400">
              <a:solidFill>
                <a:srgbClr val="FC0128"/>
              </a:solidFill>
              <a:miter lim="800000"/>
              <a:headEnd/>
              <a:tailEnd/>
            </a:ln>
          </p:spPr>
          <p:txBody>
            <a:bodyPr wrap="square" anchor="ctr">
              <a:spAutoFit/>
            </a:bodyPr>
            <a:lstStyle/>
            <a:p>
              <a:pPr algn="ctr"/>
              <a:r>
                <a:rPr lang="en-US" sz="2400" i="1" dirty="0" err="1"/>
                <a:t>Cephalobidae</a:t>
              </a:r>
              <a:endParaRPr lang="en-US" sz="2400" i="1" dirty="0"/>
            </a:p>
            <a:p>
              <a:pPr algn="ctr"/>
              <a:r>
                <a:rPr lang="en-US" sz="2400" i="1" dirty="0" err="1"/>
                <a:t>Aphelenchidae</a:t>
              </a:r>
              <a:r>
                <a:rPr lang="en-US" sz="2400" i="1" dirty="0"/>
                <a:t>, etc.</a:t>
              </a:r>
              <a:endParaRPr lang="en-US" sz="2400" b="1" dirty="0"/>
            </a:p>
            <a:p>
              <a:endParaRPr lang="en-US" sz="2400" b="1" dirty="0"/>
            </a:p>
            <a:p>
              <a:r>
                <a:rPr lang="es-ES" dirty="0" smtClean="0"/>
                <a:t>Ciclo de vida corto</a:t>
              </a:r>
              <a:br>
                <a:rPr lang="es-ES" dirty="0" smtClean="0"/>
              </a:br>
              <a:r>
                <a:rPr lang="es-ES" dirty="0" smtClean="0"/>
                <a:t>Cuerpo mediano</a:t>
              </a:r>
            </a:p>
            <a:p>
              <a:r>
                <a:rPr lang="es-ES" dirty="0" smtClean="0"/>
                <a:t>Tolerantes al estrés Adaptaciones por 	alimentación </a:t>
              </a:r>
              <a:br>
                <a:rPr lang="es-ES" dirty="0" smtClean="0"/>
              </a:br>
              <a:r>
                <a:rPr lang="es-ES" dirty="0" smtClean="0"/>
                <a:t>Presente en todos suelos</a:t>
              </a:r>
            </a:p>
          </p:txBody>
        </p:sp>
        <p:sp>
          <p:nvSpPr>
            <p:cNvPr id="11"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12" name="Text Box 12"/>
            <p:cNvSpPr txBox="1">
              <a:spLocks noChangeArrowheads="1"/>
            </p:cNvSpPr>
            <p:nvPr/>
          </p:nvSpPr>
          <p:spPr bwMode="auto">
            <a:xfrm>
              <a:off x="2309" y="2003"/>
              <a:ext cx="932" cy="266"/>
            </a:xfrm>
            <a:prstGeom prst="rect">
              <a:avLst/>
            </a:prstGeom>
            <a:solidFill>
              <a:srgbClr val="CCFFFF"/>
            </a:solidFill>
            <a:ln w="12700">
              <a:solidFill>
                <a:schemeClr val="tx1"/>
              </a:solidFill>
              <a:miter lim="800000"/>
              <a:headEnd/>
              <a:tailEnd/>
            </a:ln>
          </p:spPr>
          <p:txBody>
            <a:bodyPr wrap="none" anchor="ctr">
              <a:spAutoFit/>
            </a:bodyPr>
            <a:lstStyle/>
            <a:p>
              <a:pPr algn="ctr"/>
              <a:r>
                <a:rPr lang="en-US" dirty="0" smtClean="0"/>
                <a:t>Fauna Basal</a:t>
              </a:r>
              <a:endParaRPr lang="en-US" dirty="0"/>
            </a:p>
          </p:txBody>
        </p:sp>
        <p:sp>
          <p:nvSpPr>
            <p:cNvPr id="13"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14" name="Group 14"/>
          <p:cNvGrpSpPr>
            <a:grpSpLocks/>
          </p:cNvGrpSpPr>
          <p:nvPr/>
        </p:nvGrpSpPr>
        <p:grpSpPr bwMode="auto">
          <a:xfrm>
            <a:off x="1981200" y="5105400"/>
            <a:ext cx="5029200" cy="1676400"/>
            <a:chOff x="1536" y="3408"/>
            <a:chExt cx="2832" cy="1056"/>
          </a:xfrm>
        </p:grpSpPr>
        <p:pic>
          <p:nvPicPr>
            <p:cNvPr id="15"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16" name="Picture 16"/>
            <p:cNvPicPr>
              <a:picLocks noChangeAspect="1" noChangeArrowheads="1"/>
            </p:cNvPicPr>
            <p:nvPr/>
          </p:nvPicPr>
          <p:blipFill>
            <a:blip r:embed="rId3" cstate="print"/>
            <a:srcRect/>
            <a:stretch>
              <a:fillRect/>
            </a:stretch>
          </p:blipFill>
          <p:spPr bwMode="auto">
            <a:xfrm>
              <a:off x="3504" y="3408"/>
              <a:ext cx="864" cy="704"/>
            </a:xfrm>
            <a:prstGeom prst="rect">
              <a:avLst/>
            </a:prstGeom>
            <a:noFill/>
            <a:ln w="12700">
              <a:noFill/>
              <a:miter lim="800000"/>
              <a:headEnd/>
              <a:tailEnd/>
            </a:ln>
          </p:spPr>
        </p:pic>
      </p:grpSp>
      <p:grpSp>
        <p:nvGrpSpPr>
          <p:cNvPr id="17" name="Group 17"/>
          <p:cNvGrpSpPr>
            <a:grpSpLocks/>
          </p:cNvGrpSpPr>
          <p:nvPr/>
        </p:nvGrpSpPr>
        <p:grpSpPr bwMode="auto">
          <a:xfrm>
            <a:off x="7772400" y="2438400"/>
            <a:ext cx="1371600" cy="2206625"/>
            <a:chOff x="5136" y="1358"/>
            <a:chExt cx="1044" cy="1552"/>
          </a:xfrm>
        </p:grpSpPr>
        <p:pic>
          <p:nvPicPr>
            <p:cNvPr id="18"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19"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0" name="Picture 20" descr="cruznema"/>
          <p:cNvPicPr>
            <a:picLocks noChangeAspect="1" noChangeArrowheads="1"/>
          </p:cNvPicPr>
          <p:nvPr/>
        </p:nvPicPr>
        <p:blipFill>
          <a:blip r:embed="rId6" cstate="print"/>
          <a:srcRect/>
          <a:stretch>
            <a:fillRect/>
          </a:stretch>
        </p:blipFill>
        <p:spPr bwMode="auto">
          <a:xfrm>
            <a:off x="2209800" y="2209800"/>
            <a:ext cx="1371600" cy="882650"/>
          </a:xfrm>
          <a:prstGeom prst="rect">
            <a:avLst/>
          </a:prstGeom>
          <a:noFill/>
          <a:ln w="19050">
            <a:solidFill>
              <a:srgbClr val="000000"/>
            </a:solidFill>
            <a:miter lim="800000"/>
            <a:headEnd/>
            <a:tailEnd/>
          </a:ln>
        </p:spPr>
      </p:pic>
      <p:sp>
        <p:nvSpPr>
          <p:cNvPr id="21" name="Text Box 30"/>
          <p:cNvSpPr txBox="1">
            <a:spLocks noChangeArrowheads="1"/>
          </p:cNvSpPr>
          <p:nvPr/>
        </p:nvSpPr>
        <p:spPr bwMode="auto">
          <a:xfrm>
            <a:off x="1981200" y="152400"/>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533400"/>
            <a:ext cx="7772400" cy="990600"/>
          </a:xfrm>
        </p:spPr>
        <p:txBody>
          <a:bodyPr/>
          <a:lstStyle/>
          <a:p>
            <a:r>
              <a:rPr lang="es-ES" sz="2000" dirty="0" smtClean="0"/>
              <a:t>Otra servicio ecosistema: Reglamento de las especies oportunistas</a:t>
            </a:r>
            <a:endParaRPr lang="es-ES" sz="2000" dirty="0"/>
          </a:p>
        </p:txBody>
      </p:sp>
      <p:grpSp>
        <p:nvGrpSpPr>
          <p:cNvPr id="2" name="Group 4"/>
          <p:cNvGrpSpPr>
            <a:grpSpLocks/>
          </p:cNvGrpSpPr>
          <p:nvPr/>
        </p:nvGrpSpPr>
        <p:grpSpPr bwMode="auto">
          <a:xfrm>
            <a:off x="2057400" y="2057400"/>
            <a:ext cx="6704013" cy="4349750"/>
            <a:chOff x="295" y="346"/>
            <a:chExt cx="5224" cy="3699"/>
          </a:xfrm>
        </p:grpSpPr>
        <p:sp>
          <p:nvSpPr>
            <p:cNvPr id="20485" name="AutoShape 5"/>
            <p:cNvSpPr>
              <a:spLocks noChangeAspect="1" noChangeArrowheads="1" noTextEdit="1"/>
            </p:cNvSpPr>
            <p:nvPr/>
          </p:nvSpPr>
          <p:spPr bwMode="auto">
            <a:xfrm>
              <a:off x="613" y="346"/>
              <a:ext cx="4898" cy="3674"/>
            </a:xfrm>
            <a:prstGeom prst="rect">
              <a:avLst/>
            </a:prstGeom>
            <a:noFill/>
            <a:ln w="9525">
              <a:noFill/>
              <a:miter lim="800000"/>
              <a:headEnd/>
              <a:tailEnd/>
            </a:ln>
          </p:spPr>
          <p:txBody>
            <a:bodyPr/>
            <a:lstStyle/>
            <a:p>
              <a:endParaRPr lang="en-US"/>
            </a:p>
          </p:txBody>
        </p:sp>
        <p:grpSp>
          <p:nvGrpSpPr>
            <p:cNvPr id="3" name="Group 6"/>
            <p:cNvGrpSpPr>
              <a:grpSpLocks/>
            </p:cNvGrpSpPr>
            <p:nvPr/>
          </p:nvGrpSpPr>
          <p:grpSpPr bwMode="auto">
            <a:xfrm>
              <a:off x="613" y="346"/>
              <a:ext cx="4906" cy="3682"/>
              <a:chOff x="567" y="312"/>
              <a:chExt cx="4906" cy="3682"/>
            </a:xfrm>
          </p:grpSpPr>
          <p:sp>
            <p:nvSpPr>
              <p:cNvPr id="20797" name="Rectangle 7"/>
              <p:cNvSpPr>
                <a:spLocks noChangeArrowheads="1"/>
              </p:cNvSpPr>
              <p:nvPr/>
            </p:nvSpPr>
            <p:spPr bwMode="auto">
              <a:xfrm>
                <a:off x="567" y="312"/>
                <a:ext cx="4906" cy="3682"/>
              </a:xfrm>
              <a:prstGeom prst="rect">
                <a:avLst/>
              </a:prstGeom>
              <a:solidFill>
                <a:srgbClr val="FFFFFF"/>
              </a:solidFill>
              <a:ln w="9525">
                <a:noFill/>
                <a:miter lim="800000"/>
                <a:headEnd/>
                <a:tailEnd/>
              </a:ln>
            </p:spPr>
            <p:txBody>
              <a:bodyPr/>
              <a:lstStyle/>
              <a:p>
                <a:endParaRPr lang="en-US"/>
              </a:p>
            </p:txBody>
          </p:sp>
          <p:sp>
            <p:nvSpPr>
              <p:cNvPr id="20798" name="Freeform 8"/>
              <p:cNvSpPr>
                <a:spLocks/>
              </p:cNvSpPr>
              <p:nvPr/>
            </p:nvSpPr>
            <p:spPr bwMode="auto">
              <a:xfrm>
                <a:off x="4468" y="3546"/>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799" name="Rectangle 9"/>
              <p:cNvSpPr>
                <a:spLocks noChangeArrowheads="1"/>
              </p:cNvSpPr>
              <p:nvPr/>
            </p:nvSpPr>
            <p:spPr bwMode="auto">
              <a:xfrm>
                <a:off x="4643" y="3487"/>
                <a:ext cx="675"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smtClean="0">
                    <a:solidFill>
                      <a:srgbClr val="000000"/>
                    </a:solidFill>
                  </a:rPr>
                  <a:t>Bosque </a:t>
                </a:r>
                <a:endParaRPr lang="en-US" b="1" dirty="0"/>
              </a:p>
            </p:txBody>
          </p:sp>
          <p:sp>
            <p:nvSpPr>
              <p:cNvPr id="20800" name="Rectangle 10"/>
              <p:cNvSpPr>
                <a:spLocks noChangeArrowheads="1"/>
              </p:cNvSpPr>
              <p:nvPr/>
            </p:nvSpPr>
            <p:spPr bwMode="auto">
              <a:xfrm>
                <a:off x="4468" y="3696"/>
                <a:ext cx="55" cy="54"/>
              </a:xfrm>
              <a:prstGeom prst="rect">
                <a:avLst/>
              </a:prstGeom>
              <a:solidFill>
                <a:srgbClr val="008000"/>
              </a:solidFill>
              <a:ln w="0">
                <a:solidFill>
                  <a:srgbClr val="008000"/>
                </a:solidFill>
                <a:miter lim="800000"/>
                <a:headEnd/>
                <a:tailEnd/>
              </a:ln>
            </p:spPr>
            <p:txBody>
              <a:bodyPr/>
              <a:lstStyle/>
              <a:p>
                <a:endParaRPr lang="en-US"/>
              </a:p>
            </p:txBody>
          </p:sp>
          <p:sp>
            <p:nvSpPr>
              <p:cNvPr id="20801" name="Rectangle 11"/>
              <p:cNvSpPr>
                <a:spLocks noChangeArrowheads="1"/>
              </p:cNvSpPr>
              <p:nvPr/>
            </p:nvSpPr>
            <p:spPr bwMode="auto">
              <a:xfrm>
                <a:off x="4643" y="3654"/>
                <a:ext cx="619"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err="1" smtClean="0">
                    <a:solidFill>
                      <a:srgbClr val="000000"/>
                    </a:solidFill>
                  </a:rPr>
                  <a:t>Viňedo</a:t>
                </a:r>
                <a:r>
                  <a:rPr lang="en-US" sz="1600" b="1" dirty="0" smtClean="0">
                    <a:solidFill>
                      <a:srgbClr val="000000"/>
                    </a:solidFill>
                  </a:rPr>
                  <a:t> </a:t>
                </a:r>
                <a:endParaRPr lang="en-US" b="1" dirty="0"/>
              </a:p>
            </p:txBody>
          </p:sp>
          <p:sp>
            <p:nvSpPr>
              <p:cNvPr id="20802" name="Rectangle 12"/>
              <p:cNvSpPr>
                <a:spLocks noChangeArrowheads="1"/>
              </p:cNvSpPr>
              <p:nvPr/>
            </p:nvSpPr>
            <p:spPr bwMode="auto">
              <a:xfrm>
                <a:off x="1077" y="422"/>
                <a:ext cx="3203" cy="3148"/>
              </a:xfrm>
              <a:prstGeom prst="rect">
                <a:avLst/>
              </a:prstGeom>
              <a:solidFill>
                <a:srgbClr val="FFFFFF"/>
              </a:solidFill>
              <a:ln w="9525">
                <a:noFill/>
                <a:miter lim="800000"/>
                <a:headEnd/>
                <a:tailEnd/>
              </a:ln>
            </p:spPr>
            <p:txBody>
              <a:bodyPr/>
              <a:lstStyle/>
              <a:p>
                <a:endParaRPr lang="en-US"/>
              </a:p>
            </p:txBody>
          </p:sp>
          <p:sp>
            <p:nvSpPr>
              <p:cNvPr id="20803" name="Line 13"/>
              <p:cNvSpPr>
                <a:spLocks noChangeShapeType="1"/>
              </p:cNvSpPr>
              <p:nvPr/>
            </p:nvSpPr>
            <p:spPr bwMode="auto">
              <a:xfrm flipV="1">
                <a:off x="2671" y="422"/>
                <a:ext cx="1" cy="3132"/>
              </a:xfrm>
              <a:prstGeom prst="line">
                <a:avLst/>
              </a:prstGeom>
              <a:noFill/>
              <a:ln w="0">
                <a:solidFill>
                  <a:srgbClr val="FFFFFF"/>
                </a:solidFill>
                <a:round/>
                <a:headEnd/>
                <a:tailEnd/>
              </a:ln>
            </p:spPr>
            <p:txBody>
              <a:bodyPr/>
              <a:lstStyle/>
              <a:p>
                <a:endParaRPr lang="en-US"/>
              </a:p>
            </p:txBody>
          </p:sp>
          <p:sp>
            <p:nvSpPr>
              <p:cNvPr id="20804" name="Line 14"/>
              <p:cNvSpPr>
                <a:spLocks noChangeShapeType="1"/>
              </p:cNvSpPr>
              <p:nvPr/>
            </p:nvSpPr>
            <p:spPr bwMode="auto">
              <a:xfrm flipV="1">
                <a:off x="2671" y="3546"/>
                <a:ext cx="1" cy="8"/>
              </a:xfrm>
              <a:prstGeom prst="line">
                <a:avLst/>
              </a:prstGeom>
              <a:noFill/>
              <a:ln w="0">
                <a:solidFill>
                  <a:srgbClr val="C0C0C0"/>
                </a:solidFill>
                <a:round/>
                <a:headEnd/>
                <a:tailEnd/>
              </a:ln>
            </p:spPr>
            <p:txBody>
              <a:bodyPr/>
              <a:lstStyle/>
              <a:p>
                <a:endParaRPr lang="en-US"/>
              </a:p>
            </p:txBody>
          </p:sp>
          <p:sp>
            <p:nvSpPr>
              <p:cNvPr id="20805" name="Line 15"/>
              <p:cNvSpPr>
                <a:spLocks noChangeShapeType="1"/>
              </p:cNvSpPr>
              <p:nvPr/>
            </p:nvSpPr>
            <p:spPr bwMode="auto">
              <a:xfrm flipV="1">
                <a:off x="2671" y="3531"/>
                <a:ext cx="1" cy="8"/>
              </a:xfrm>
              <a:prstGeom prst="line">
                <a:avLst/>
              </a:prstGeom>
              <a:noFill/>
              <a:ln w="0">
                <a:solidFill>
                  <a:srgbClr val="C0C0C0"/>
                </a:solidFill>
                <a:round/>
                <a:headEnd/>
                <a:tailEnd/>
              </a:ln>
            </p:spPr>
            <p:txBody>
              <a:bodyPr/>
              <a:lstStyle/>
              <a:p>
                <a:endParaRPr lang="en-US"/>
              </a:p>
            </p:txBody>
          </p:sp>
          <p:sp>
            <p:nvSpPr>
              <p:cNvPr id="20806" name="Line 16"/>
              <p:cNvSpPr>
                <a:spLocks noChangeShapeType="1"/>
              </p:cNvSpPr>
              <p:nvPr/>
            </p:nvSpPr>
            <p:spPr bwMode="auto">
              <a:xfrm flipV="1">
                <a:off x="2671" y="3515"/>
                <a:ext cx="1" cy="8"/>
              </a:xfrm>
              <a:prstGeom prst="line">
                <a:avLst/>
              </a:prstGeom>
              <a:noFill/>
              <a:ln w="0">
                <a:solidFill>
                  <a:srgbClr val="C0C0C0"/>
                </a:solidFill>
                <a:round/>
                <a:headEnd/>
                <a:tailEnd/>
              </a:ln>
            </p:spPr>
            <p:txBody>
              <a:bodyPr/>
              <a:lstStyle/>
              <a:p>
                <a:endParaRPr lang="en-US"/>
              </a:p>
            </p:txBody>
          </p:sp>
          <p:sp>
            <p:nvSpPr>
              <p:cNvPr id="20807" name="Line 17"/>
              <p:cNvSpPr>
                <a:spLocks noChangeShapeType="1"/>
              </p:cNvSpPr>
              <p:nvPr/>
            </p:nvSpPr>
            <p:spPr bwMode="auto">
              <a:xfrm flipV="1">
                <a:off x="2671" y="3499"/>
                <a:ext cx="1" cy="8"/>
              </a:xfrm>
              <a:prstGeom prst="line">
                <a:avLst/>
              </a:prstGeom>
              <a:noFill/>
              <a:ln w="0">
                <a:solidFill>
                  <a:srgbClr val="C0C0C0"/>
                </a:solidFill>
                <a:round/>
                <a:headEnd/>
                <a:tailEnd/>
              </a:ln>
            </p:spPr>
            <p:txBody>
              <a:bodyPr/>
              <a:lstStyle/>
              <a:p>
                <a:endParaRPr lang="en-US"/>
              </a:p>
            </p:txBody>
          </p:sp>
          <p:sp>
            <p:nvSpPr>
              <p:cNvPr id="20808" name="Line 18"/>
              <p:cNvSpPr>
                <a:spLocks noChangeShapeType="1"/>
              </p:cNvSpPr>
              <p:nvPr/>
            </p:nvSpPr>
            <p:spPr bwMode="auto">
              <a:xfrm flipV="1">
                <a:off x="2671" y="3484"/>
                <a:ext cx="1" cy="7"/>
              </a:xfrm>
              <a:prstGeom prst="line">
                <a:avLst/>
              </a:prstGeom>
              <a:noFill/>
              <a:ln w="0">
                <a:solidFill>
                  <a:srgbClr val="C0C0C0"/>
                </a:solidFill>
                <a:round/>
                <a:headEnd/>
                <a:tailEnd/>
              </a:ln>
            </p:spPr>
            <p:txBody>
              <a:bodyPr/>
              <a:lstStyle/>
              <a:p>
                <a:endParaRPr lang="en-US"/>
              </a:p>
            </p:txBody>
          </p:sp>
          <p:sp>
            <p:nvSpPr>
              <p:cNvPr id="20809" name="Line 19"/>
              <p:cNvSpPr>
                <a:spLocks noChangeShapeType="1"/>
              </p:cNvSpPr>
              <p:nvPr/>
            </p:nvSpPr>
            <p:spPr bwMode="auto">
              <a:xfrm flipV="1">
                <a:off x="2671" y="3468"/>
                <a:ext cx="1" cy="8"/>
              </a:xfrm>
              <a:prstGeom prst="line">
                <a:avLst/>
              </a:prstGeom>
              <a:noFill/>
              <a:ln w="0">
                <a:solidFill>
                  <a:srgbClr val="C0C0C0"/>
                </a:solidFill>
                <a:round/>
                <a:headEnd/>
                <a:tailEnd/>
              </a:ln>
            </p:spPr>
            <p:txBody>
              <a:bodyPr/>
              <a:lstStyle/>
              <a:p>
                <a:endParaRPr lang="en-US"/>
              </a:p>
            </p:txBody>
          </p:sp>
          <p:sp>
            <p:nvSpPr>
              <p:cNvPr id="20810" name="Line 20"/>
              <p:cNvSpPr>
                <a:spLocks noChangeShapeType="1"/>
              </p:cNvSpPr>
              <p:nvPr/>
            </p:nvSpPr>
            <p:spPr bwMode="auto">
              <a:xfrm flipV="1">
                <a:off x="2671" y="3452"/>
                <a:ext cx="1" cy="8"/>
              </a:xfrm>
              <a:prstGeom prst="line">
                <a:avLst/>
              </a:prstGeom>
              <a:noFill/>
              <a:ln w="0">
                <a:solidFill>
                  <a:srgbClr val="C0C0C0"/>
                </a:solidFill>
                <a:round/>
                <a:headEnd/>
                <a:tailEnd/>
              </a:ln>
            </p:spPr>
            <p:txBody>
              <a:bodyPr/>
              <a:lstStyle/>
              <a:p>
                <a:endParaRPr lang="en-US"/>
              </a:p>
            </p:txBody>
          </p:sp>
          <p:sp>
            <p:nvSpPr>
              <p:cNvPr id="20811" name="Line 21"/>
              <p:cNvSpPr>
                <a:spLocks noChangeShapeType="1"/>
              </p:cNvSpPr>
              <p:nvPr/>
            </p:nvSpPr>
            <p:spPr bwMode="auto">
              <a:xfrm flipV="1">
                <a:off x="2671" y="3436"/>
                <a:ext cx="1" cy="8"/>
              </a:xfrm>
              <a:prstGeom prst="line">
                <a:avLst/>
              </a:prstGeom>
              <a:noFill/>
              <a:ln w="0">
                <a:solidFill>
                  <a:srgbClr val="C0C0C0"/>
                </a:solidFill>
                <a:round/>
                <a:headEnd/>
                <a:tailEnd/>
              </a:ln>
            </p:spPr>
            <p:txBody>
              <a:bodyPr/>
              <a:lstStyle/>
              <a:p>
                <a:endParaRPr lang="en-US"/>
              </a:p>
            </p:txBody>
          </p:sp>
          <p:sp>
            <p:nvSpPr>
              <p:cNvPr id="20812" name="Line 22"/>
              <p:cNvSpPr>
                <a:spLocks noChangeShapeType="1"/>
              </p:cNvSpPr>
              <p:nvPr/>
            </p:nvSpPr>
            <p:spPr bwMode="auto">
              <a:xfrm flipV="1">
                <a:off x="2671" y="3421"/>
                <a:ext cx="1" cy="8"/>
              </a:xfrm>
              <a:prstGeom prst="line">
                <a:avLst/>
              </a:prstGeom>
              <a:noFill/>
              <a:ln w="0">
                <a:solidFill>
                  <a:srgbClr val="C0C0C0"/>
                </a:solidFill>
                <a:round/>
                <a:headEnd/>
                <a:tailEnd/>
              </a:ln>
            </p:spPr>
            <p:txBody>
              <a:bodyPr/>
              <a:lstStyle/>
              <a:p>
                <a:endParaRPr lang="en-US"/>
              </a:p>
            </p:txBody>
          </p:sp>
          <p:sp>
            <p:nvSpPr>
              <p:cNvPr id="20813" name="Line 23"/>
              <p:cNvSpPr>
                <a:spLocks noChangeShapeType="1"/>
              </p:cNvSpPr>
              <p:nvPr/>
            </p:nvSpPr>
            <p:spPr bwMode="auto">
              <a:xfrm flipV="1">
                <a:off x="2671" y="3405"/>
                <a:ext cx="1" cy="8"/>
              </a:xfrm>
              <a:prstGeom prst="line">
                <a:avLst/>
              </a:prstGeom>
              <a:noFill/>
              <a:ln w="0">
                <a:solidFill>
                  <a:srgbClr val="C0C0C0"/>
                </a:solidFill>
                <a:round/>
                <a:headEnd/>
                <a:tailEnd/>
              </a:ln>
            </p:spPr>
            <p:txBody>
              <a:bodyPr/>
              <a:lstStyle/>
              <a:p>
                <a:endParaRPr lang="en-US"/>
              </a:p>
            </p:txBody>
          </p:sp>
          <p:sp>
            <p:nvSpPr>
              <p:cNvPr id="20814" name="Line 24"/>
              <p:cNvSpPr>
                <a:spLocks noChangeShapeType="1"/>
              </p:cNvSpPr>
              <p:nvPr/>
            </p:nvSpPr>
            <p:spPr bwMode="auto">
              <a:xfrm flipV="1">
                <a:off x="2671" y="3389"/>
                <a:ext cx="1" cy="8"/>
              </a:xfrm>
              <a:prstGeom prst="line">
                <a:avLst/>
              </a:prstGeom>
              <a:noFill/>
              <a:ln w="0">
                <a:solidFill>
                  <a:srgbClr val="C0C0C0"/>
                </a:solidFill>
                <a:round/>
                <a:headEnd/>
                <a:tailEnd/>
              </a:ln>
            </p:spPr>
            <p:txBody>
              <a:bodyPr/>
              <a:lstStyle/>
              <a:p>
                <a:endParaRPr lang="en-US"/>
              </a:p>
            </p:txBody>
          </p:sp>
          <p:sp>
            <p:nvSpPr>
              <p:cNvPr id="20815" name="Line 25"/>
              <p:cNvSpPr>
                <a:spLocks noChangeShapeType="1"/>
              </p:cNvSpPr>
              <p:nvPr/>
            </p:nvSpPr>
            <p:spPr bwMode="auto">
              <a:xfrm flipV="1">
                <a:off x="2671" y="3374"/>
                <a:ext cx="1" cy="8"/>
              </a:xfrm>
              <a:prstGeom prst="line">
                <a:avLst/>
              </a:prstGeom>
              <a:noFill/>
              <a:ln w="0">
                <a:solidFill>
                  <a:srgbClr val="C0C0C0"/>
                </a:solidFill>
                <a:round/>
                <a:headEnd/>
                <a:tailEnd/>
              </a:ln>
            </p:spPr>
            <p:txBody>
              <a:bodyPr/>
              <a:lstStyle/>
              <a:p>
                <a:endParaRPr lang="en-US"/>
              </a:p>
            </p:txBody>
          </p:sp>
          <p:sp>
            <p:nvSpPr>
              <p:cNvPr id="20816" name="Line 26"/>
              <p:cNvSpPr>
                <a:spLocks noChangeShapeType="1"/>
              </p:cNvSpPr>
              <p:nvPr/>
            </p:nvSpPr>
            <p:spPr bwMode="auto">
              <a:xfrm flipV="1">
                <a:off x="2671" y="3358"/>
                <a:ext cx="1" cy="8"/>
              </a:xfrm>
              <a:prstGeom prst="line">
                <a:avLst/>
              </a:prstGeom>
              <a:noFill/>
              <a:ln w="0">
                <a:solidFill>
                  <a:srgbClr val="C0C0C0"/>
                </a:solidFill>
                <a:round/>
                <a:headEnd/>
                <a:tailEnd/>
              </a:ln>
            </p:spPr>
            <p:txBody>
              <a:bodyPr/>
              <a:lstStyle/>
              <a:p>
                <a:endParaRPr lang="en-US"/>
              </a:p>
            </p:txBody>
          </p:sp>
          <p:sp>
            <p:nvSpPr>
              <p:cNvPr id="20817" name="Line 27"/>
              <p:cNvSpPr>
                <a:spLocks noChangeShapeType="1"/>
              </p:cNvSpPr>
              <p:nvPr/>
            </p:nvSpPr>
            <p:spPr bwMode="auto">
              <a:xfrm flipV="1">
                <a:off x="2671" y="3342"/>
                <a:ext cx="1" cy="8"/>
              </a:xfrm>
              <a:prstGeom prst="line">
                <a:avLst/>
              </a:prstGeom>
              <a:noFill/>
              <a:ln w="0">
                <a:solidFill>
                  <a:srgbClr val="C0C0C0"/>
                </a:solidFill>
                <a:round/>
                <a:headEnd/>
                <a:tailEnd/>
              </a:ln>
            </p:spPr>
            <p:txBody>
              <a:bodyPr/>
              <a:lstStyle/>
              <a:p>
                <a:endParaRPr lang="en-US"/>
              </a:p>
            </p:txBody>
          </p:sp>
          <p:sp>
            <p:nvSpPr>
              <p:cNvPr id="20818" name="Line 28"/>
              <p:cNvSpPr>
                <a:spLocks noChangeShapeType="1"/>
              </p:cNvSpPr>
              <p:nvPr/>
            </p:nvSpPr>
            <p:spPr bwMode="auto">
              <a:xfrm flipV="1">
                <a:off x="2671" y="3327"/>
                <a:ext cx="1" cy="7"/>
              </a:xfrm>
              <a:prstGeom prst="line">
                <a:avLst/>
              </a:prstGeom>
              <a:noFill/>
              <a:ln w="0">
                <a:solidFill>
                  <a:srgbClr val="C0C0C0"/>
                </a:solidFill>
                <a:round/>
                <a:headEnd/>
                <a:tailEnd/>
              </a:ln>
            </p:spPr>
            <p:txBody>
              <a:bodyPr/>
              <a:lstStyle/>
              <a:p>
                <a:endParaRPr lang="en-US"/>
              </a:p>
            </p:txBody>
          </p:sp>
          <p:sp>
            <p:nvSpPr>
              <p:cNvPr id="20819" name="Line 29"/>
              <p:cNvSpPr>
                <a:spLocks noChangeShapeType="1"/>
              </p:cNvSpPr>
              <p:nvPr/>
            </p:nvSpPr>
            <p:spPr bwMode="auto">
              <a:xfrm flipV="1">
                <a:off x="2671" y="3311"/>
                <a:ext cx="1" cy="8"/>
              </a:xfrm>
              <a:prstGeom prst="line">
                <a:avLst/>
              </a:prstGeom>
              <a:noFill/>
              <a:ln w="0">
                <a:solidFill>
                  <a:srgbClr val="C0C0C0"/>
                </a:solidFill>
                <a:round/>
                <a:headEnd/>
                <a:tailEnd/>
              </a:ln>
            </p:spPr>
            <p:txBody>
              <a:bodyPr/>
              <a:lstStyle/>
              <a:p>
                <a:endParaRPr lang="en-US"/>
              </a:p>
            </p:txBody>
          </p:sp>
          <p:sp>
            <p:nvSpPr>
              <p:cNvPr id="20820" name="Line 30"/>
              <p:cNvSpPr>
                <a:spLocks noChangeShapeType="1"/>
              </p:cNvSpPr>
              <p:nvPr/>
            </p:nvSpPr>
            <p:spPr bwMode="auto">
              <a:xfrm flipV="1">
                <a:off x="2671" y="3295"/>
                <a:ext cx="1" cy="8"/>
              </a:xfrm>
              <a:prstGeom prst="line">
                <a:avLst/>
              </a:prstGeom>
              <a:noFill/>
              <a:ln w="0">
                <a:solidFill>
                  <a:srgbClr val="C0C0C0"/>
                </a:solidFill>
                <a:round/>
                <a:headEnd/>
                <a:tailEnd/>
              </a:ln>
            </p:spPr>
            <p:txBody>
              <a:bodyPr/>
              <a:lstStyle/>
              <a:p>
                <a:endParaRPr lang="en-US"/>
              </a:p>
            </p:txBody>
          </p:sp>
          <p:sp>
            <p:nvSpPr>
              <p:cNvPr id="20821" name="Line 31"/>
              <p:cNvSpPr>
                <a:spLocks noChangeShapeType="1"/>
              </p:cNvSpPr>
              <p:nvPr/>
            </p:nvSpPr>
            <p:spPr bwMode="auto">
              <a:xfrm flipV="1">
                <a:off x="2671" y="3279"/>
                <a:ext cx="1" cy="8"/>
              </a:xfrm>
              <a:prstGeom prst="line">
                <a:avLst/>
              </a:prstGeom>
              <a:noFill/>
              <a:ln w="0">
                <a:solidFill>
                  <a:srgbClr val="C0C0C0"/>
                </a:solidFill>
                <a:round/>
                <a:headEnd/>
                <a:tailEnd/>
              </a:ln>
            </p:spPr>
            <p:txBody>
              <a:bodyPr/>
              <a:lstStyle/>
              <a:p>
                <a:endParaRPr lang="en-US"/>
              </a:p>
            </p:txBody>
          </p:sp>
          <p:sp>
            <p:nvSpPr>
              <p:cNvPr id="20822" name="Line 32"/>
              <p:cNvSpPr>
                <a:spLocks noChangeShapeType="1"/>
              </p:cNvSpPr>
              <p:nvPr/>
            </p:nvSpPr>
            <p:spPr bwMode="auto">
              <a:xfrm flipV="1">
                <a:off x="2671" y="3264"/>
                <a:ext cx="1" cy="8"/>
              </a:xfrm>
              <a:prstGeom prst="line">
                <a:avLst/>
              </a:prstGeom>
              <a:noFill/>
              <a:ln w="0">
                <a:solidFill>
                  <a:srgbClr val="C0C0C0"/>
                </a:solidFill>
                <a:round/>
                <a:headEnd/>
                <a:tailEnd/>
              </a:ln>
            </p:spPr>
            <p:txBody>
              <a:bodyPr/>
              <a:lstStyle/>
              <a:p>
                <a:endParaRPr lang="en-US"/>
              </a:p>
            </p:txBody>
          </p:sp>
          <p:sp>
            <p:nvSpPr>
              <p:cNvPr id="20823" name="Line 33"/>
              <p:cNvSpPr>
                <a:spLocks noChangeShapeType="1"/>
              </p:cNvSpPr>
              <p:nvPr/>
            </p:nvSpPr>
            <p:spPr bwMode="auto">
              <a:xfrm flipV="1">
                <a:off x="2671" y="3248"/>
                <a:ext cx="1" cy="8"/>
              </a:xfrm>
              <a:prstGeom prst="line">
                <a:avLst/>
              </a:prstGeom>
              <a:noFill/>
              <a:ln w="0">
                <a:solidFill>
                  <a:srgbClr val="C0C0C0"/>
                </a:solidFill>
                <a:round/>
                <a:headEnd/>
                <a:tailEnd/>
              </a:ln>
            </p:spPr>
            <p:txBody>
              <a:bodyPr/>
              <a:lstStyle/>
              <a:p>
                <a:endParaRPr lang="en-US"/>
              </a:p>
            </p:txBody>
          </p:sp>
          <p:sp>
            <p:nvSpPr>
              <p:cNvPr id="20824" name="Line 34"/>
              <p:cNvSpPr>
                <a:spLocks noChangeShapeType="1"/>
              </p:cNvSpPr>
              <p:nvPr/>
            </p:nvSpPr>
            <p:spPr bwMode="auto">
              <a:xfrm flipV="1">
                <a:off x="2671" y="3232"/>
                <a:ext cx="1" cy="8"/>
              </a:xfrm>
              <a:prstGeom prst="line">
                <a:avLst/>
              </a:prstGeom>
              <a:noFill/>
              <a:ln w="0">
                <a:solidFill>
                  <a:srgbClr val="C0C0C0"/>
                </a:solidFill>
                <a:round/>
                <a:headEnd/>
                <a:tailEnd/>
              </a:ln>
            </p:spPr>
            <p:txBody>
              <a:bodyPr/>
              <a:lstStyle/>
              <a:p>
                <a:endParaRPr lang="en-US"/>
              </a:p>
            </p:txBody>
          </p:sp>
          <p:sp>
            <p:nvSpPr>
              <p:cNvPr id="20825" name="Line 35"/>
              <p:cNvSpPr>
                <a:spLocks noChangeShapeType="1"/>
              </p:cNvSpPr>
              <p:nvPr/>
            </p:nvSpPr>
            <p:spPr bwMode="auto">
              <a:xfrm flipV="1">
                <a:off x="2671" y="3217"/>
                <a:ext cx="1" cy="8"/>
              </a:xfrm>
              <a:prstGeom prst="line">
                <a:avLst/>
              </a:prstGeom>
              <a:noFill/>
              <a:ln w="0">
                <a:solidFill>
                  <a:srgbClr val="C0C0C0"/>
                </a:solidFill>
                <a:round/>
                <a:headEnd/>
                <a:tailEnd/>
              </a:ln>
            </p:spPr>
            <p:txBody>
              <a:bodyPr/>
              <a:lstStyle/>
              <a:p>
                <a:endParaRPr lang="en-US"/>
              </a:p>
            </p:txBody>
          </p:sp>
          <p:sp>
            <p:nvSpPr>
              <p:cNvPr id="20826" name="Line 36"/>
              <p:cNvSpPr>
                <a:spLocks noChangeShapeType="1"/>
              </p:cNvSpPr>
              <p:nvPr/>
            </p:nvSpPr>
            <p:spPr bwMode="auto">
              <a:xfrm flipV="1">
                <a:off x="2671" y="3201"/>
                <a:ext cx="1" cy="8"/>
              </a:xfrm>
              <a:prstGeom prst="line">
                <a:avLst/>
              </a:prstGeom>
              <a:noFill/>
              <a:ln w="0">
                <a:solidFill>
                  <a:srgbClr val="C0C0C0"/>
                </a:solidFill>
                <a:round/>
                <a:headEnd/>
                <a:tailEnd/>
              </a:ln>
            </p:spPr>
            <p:txBody>
              <a:bodyPr/>
              <a:lstStyle/>
              <a:p>
                <a:endParaRPr lang="en-US"/>
              </a:p>
            </p:txBody>
          </p:sp>
          <p:sp>
            <p:nvSpPr>
              <p:cNvPr id="20827" name="Line 37"/>
              <p:cNvSpPr>
                <a:spLocks noChangeShapeType="1"/>
              </p:cNvSpPr>
              <p:nvPr/>
            </p:nvSpPr>
            <p:spPr bwMode="auto">
              <a:xfrm flipV="1">
                <a:off x="2671" y="3185"/>
                <a:ext cx="1" cy="8"/>
              </a:xfrm>
              <a:prstGeom prst="line">
                <a:avLst/>
              </a:prstGeom>
              <a:noFill/>
              <a:ln w="0">
                <a:solidFill>
                  <a:srgbClr val="C0C0C0"/>
                </a:solidFill>
                <a:round/>
                <a:headEnd/>
                <a:tailEnd/>
              </a:ln>
            </p:spPr>
            <p:txBody>
              <a:bodyPr/>
              <a:lstStyle/>
              <a:p>
                <a:endParaRPr lang="en-US"/>
              </a:p>
            </p:txBody>
          </p:sp>
          <p:sp>
            <p:nvSpPr>
              <p:cNvPr id="20828" name="Line 38"/>
              <p:cNvSpPr>
                <a:spLocks noChangeShapeType="1"/>
              </p:cNvSpPr>
              <p:nvPr/>
            </p:nvSpPr>
            <p:spPr bwMode="auto">
              <a:xfrm flipV="1">
                <a:off x="2671" y="3170"/>
                <a:ext cx="1" cy="7"/>
              </a:xfrm>
              <a:prstGeom prst="line">
                <a:avLst/>
              </a:prstGeom>
              <a:noFill/>
              <a:ln w="0">
                <a:solidFill>
                  <a:srgbClr val="C0C0C0"/>
                </a:solidFill>
                <a:round/>
                <a:headEnd/>
                <a:tailEnd/>
              </a:ln>
            </p:spPr>
            <p:txBody>
              <a:bodyPr/>
              <a:lstStyle/>
              <a:p>
                <a:endParaRPr lang="en-US"/>
              </a:p>
            </p:txBody>
          </p:sp>
          <p:sp>
            <p:nvSpPr>
              <p:cNvPr id="20829" name="Line 39"/>
              <p:cNvSpPr>
                <a:spLocks noChangeShapeType="1"/>
              </p:cNvSpPr>
              <p:nvPr/>
            </p:nvSpPr>
            <p:spPr bwMode="auto">
              <a:xfrm flipV="1">
                <a:off x="2671" y="3154"/>
                <a:ext cx="1" cy="8"/>
              </a:xfrm>
              <a:prstGeom prst="line">
                <a:avLst/>
              </a:prstGeom>
              <a:noFill/>
              <a:ln w="0">
                <a:solidFill>
                  <a:srgbClr val="C0C0C0"/>
                </a:solidFill>
                <a:round/>
                <a:headEnd/>
                <a:tailEnd/>
              </a:ln>
            </p:spPr>
            <p:txBody>
              <a:bodyPr/>
              <a:lstStyle/>
              <a:p>
                <a:endParaRPr lang="en-US"/>
              </a:p>
            </p:txBody>
          </p:sp>
          <p:sp>
            <p:nvSpPr>
              <p:cNvPr id="20830" name="Line 40"/>
              <p:cNvSpPr>
                <a:spLocks noChangeShapeType="1"/>
              </p:cNvSpPr>
              <p:nvPr/>
            </p:nvSpPr>
            <p:spPr bwMode="auto">
              <a:xfrm flipV="1">
                <a:off x="2671" y="3138"/>
                <a:ext cx="1" cy="8"/>
              </a:xfrm>
              <a:prstGeom prst="line">
                <a:avLst/>
              </a:prstGeom>
              <a:noFill/>
              <a:ln w="0">
                <a:solidFill>
                  <a:srgbClr val="C0C0C0"/>
                </a:solidFill>
                <a:round/>
                <a:headEnd/>
                <a:tailEnd/>
              </a:ln>
            </p:spPr>
            <p:txBody>
              <a:bodyPr/>
              <a:lstStyle/>
              <a:p>
                <a:endParaRPr lang="en-US"/>
              </a:p>
            </p:txBody>
          </p:sp>
          <p:sp>
            <p:nvSpPr>
              <p:cNvPr id="20831" name="Line 41"/>
              <p:cNvSpPr>
                <a:spLocks noChangeShapeType="1"/>
              </p:cNvSpPr>
              <p:nvPr/>
            </p:nvSpPr>
            <p:spPr bwMode="auto">
              <a:xfrm flipV="1">
                <a:off x="2671" y="3122"/>
                <a:ext cx="1" cy="8"/>
              </a:xfrm>
              <a:prstGeom prst="line">
                <a:avLst/>
              </a:prstGeom>
              <a:noFill/>
              <a:ln w="0">
                <a:solidFill>
                  <a:srgbClr val="C0C0C0"/>
                </a:solidFill>
                <a:round/>
                <a:headEnd/>
                <a:tailEnd/>
              </a:ln>
            </p:spPr>
            <p:txBody>
              <a:bodyPr/>
              <a:lstStyle/>
              <a:p>
                <a:endParaRPr lang="en-US"/>
              </a:p>
            </p:txBody>
          </p:sp>
          <p:sp>
            <p:nvSpPr>
              <p:cNvPr id="20832" name="Line 42"/>
              <p:cNvSpPr>
                <a:spLocks noChangeShapeType="1"/>
              </p:cNvSpPr>
              <p:nvPr/>
            </p:nvSpPr>
            <p:spPr bwMode="auto">
              <a:xfrm flipV="1">
                <a:off x="2671" y="3107"/>
                <a:ext cx="1" cy="8"/>
              </a:xfrm>
              <a:prstGeom prst="line">
                <a:avLst/>
              </a:prstGeom>
              <a:noFill/>
              <a:ln w="0">
                <a:solidFill>
                  <a:srgbClr val="C0C0C0"/>
                </a:solidFill>
                <a:round/>
                <a:headEnd/>
                <a:tailEnd/>
              </a:ln>
            </p:spPr>
            <p:txBody>
              <a:bodyPr/>
              <a:lstStyle/>
              <a:p>
                <a:endParaRPr lang="en-US"/>
              </a:p>
            </p:txBody>
          </p:sp>
          <p:sp>
            <p:nvSpPr>
              <p:cNvPr id="20833" name="Line 43"/>
              <p:cNvSpPr>
                <a:spLocks noChangeShapeType="1"/>
              </p:cNvSpPr>
              <p:nvPr/>
            </p:nvSpPr>
            <p:spPr bwMode="auto">
              <a:xfrm flipV="1">
                <a:off x="2671" y="3091"/>
                <a:ext cx="1" cy="8"/>
              </a:xfrm>
              <a:prstGeom prst="line">
                <a:avLst/>
              </a:prstGeom>
              <a:noFill/>
              <a:ln w="0">
                <a:solidFill>
                  <a:srgbClr val="C0C0C0"/>
                </a:solidFill>
                <a:round/>
                <a:headEnd/>
                <a:tailEnd/>
              </a:ln>
            </p:spPr>
            <p:txBody>
              <a:bodyPr/>
              <a:lstStyle/>
              <a:p>
                <a:endParaRPr lang="en-US"/>
              </a:p>
            </p:txBody>
          </p:sp>
          <p:sp>
            <p:nvSpPr>
              <p:cNvPr id="20834" name="Line 44"/>
              <p:cNvSpPr>
                <a:spLocks noChangeShapeType="1"/>
              </p:cNvSpPr>
              <p:nvPr/>
            </p:nvSpPr>
            <p:spPr bwMode="auto">
              <a:xfrm flipV="1">
                <a:off x="2671" y="3075"/>
                <a:ext cx="1" cy="8"/>
              </a:xfrm>
              <a:prstGeom prst="line">
                <a:avLst/>
              </a:prstGeom>
              <a:noFill/>
              <a:ln w="0">
                <a:solidFill>
                  <a:srgbClr val="C0C0C0"/>
                </a:solidFill>
                <a:round/>
                <a:headEnd/>
                <a:tailEnd/>
              </a:ln>
            </p:spPr>
            <p:txBody>
              <a:bodyPr/>
              <a:lstStyle/>
              <a:p>
                <a:endParaRPr lang="en-US"/>
              </a:p>
            </p:txBody>
          </p:sp>
          <p:sp>
            <p:nvSpPr>
              <p:cNvPr id="20835" name="Line 45"/>
              <p:cNvSpPr>
                <a:spLocks noChangeShapeType="1"/>
              </p:cNvSpPr>
              <p:nvPr/>
            </p:nvSpPr>
            <p:spPr bwMode="auto">
              <a:xfrm flipV="1">
                <a:off x="2671" y="3060"/>
                <a:ext cx="1" cy="8"/>
              </a:xfrm>
              <a:prstGeom prst="line">
                <a:avLst/>
              </a:prstGeom>
              <a:noFill/>
              <a:ln w="0">
                <a:solidFill>
                  <a:srgbClr val="C0C0C0"/>
                </a:solidFill>
                <a:round/>
                <a:headEnd/>
                <a:tailEnd/>
              </a:ln>
            </p:spPr>
            <p:txBody>
              <a:bodyPr/>
              <a:lstStyle/>
              <a:p>
                <a:endParaRPr lang="en-US"/>
              </a:p>
            </p:txBody>
          </p:sp>
          <p:sp>
            <p:nvSpPr>
              <p:cNvPr id="20836" name="Line 46"/>
              <p:cNvSpPr>
                <a:spLocks noChangeShapeType="1"/>
              </p:cNvSpPr>
              <p:nvPr/>
            </p:nvSpPr>
            <p:spPr bwMode="auto">
              <a:xfrm flipV="1">
                <a:off x="2671" y="3044"/>
                <a:ext cx="1" cy="8"/>
              </a:xfrm>
              <a:prstGeom prst="line">
                <a:avLst/>
              </a:prstGeom>
              <a:noFill/>
              <a:ln w="0">
                <a:solidFill>
                  <a:srgbClr val="C0C0C0"/>
                </a:solidFill>
                <a:round/>
                <a:headEnd/>
                <a:tailEnd/>
              </a:ln>
            </p:spPr>
            <p:txBody>
              <a:bodyPr/>
              <a:lstStyle/>
              <a:p>
                <a:endParaRPr lang="en-US"/>
              </a:p>
            </p:txBody>
          </p:sp>
          <p:sp>
            <p:nvSpPr>
              <p:cNvPr id="20837" name="Line 47"/>
              <p:cNvSpPr>
                <a:spLocks noChangeShapeType="1"/>
              </p:cNvSpPr>
              <p:nvPr/>
            </p:nvSpPr>
            <p:spPr bwMode="auto">
              <a:xfrm flipV="1">
                <a:off x="2671" y="3028"/>
                <a:ext cx="1" cy="8"/>
              </a:xfrm>
              <a:prstGeom prst="line">
                <a:avLst/>
              </a:prstGeom>
              <a:noFill/>
              <a:ln w="0">
                <a:solidFill>
                  <a:srgbClr val="C0C0C0"/>
                </a:solidFill>
                <a:round/>
                <a:headEnd/>
                <a:tailEnd/>
              </a:ln>
            </p:spPr>
            <p:txBody>
              <a:bodyPr/>
              <a:lstStyle/>
              <a:p>
                <a:endParaRPr lang="en-US"/>
              </a:p>
            </p:txBody>
          </p:sp>
          <p:sp>
            <p:nvSpPr>
              <p:cNvPr id="20838" name="Line 48"/>
              <p:cNvSpPr>
                <a:spLocks noChangeShapeType="1"/>
              </p:cNvSpPr>
              <p:nvPr/>
            </p:nvSpPr>
            <p:spPr bwMode="auto">
              <a:xfrm flipV="1">
                <a:off x="2671" y="3013"/>
                <a:ext cx="1" cy="7"/>
              </a:xfrm>
              <a:prstGeom prst="line">
                <a:avLst/>
              </a:prstGeom>
              <a:noFill/>
              <a:ln w="0">
                <a:solidFill>
                  <a:srgbClr val="C0C0C0"/>
                </a:solidFill>
                <a:round/>
                <a:headEnd/>
                <a:tailEnd/>
              </a:ln>
            </p:spPr>
            <p:txBody>
              <a:bodyPr/>
              <a:lstStyle/>
              <a:p>
                <a:endParaRPr lang="en-US"/>
              </a:p>
            </p:txBody>
          </p:sp>
          <p:sp>
            <p:nvSpPr>
              <p:cNvPr id="20839" name="Line 49"/>
              <p:cNvSpPr>
                <a:spLocks noChangeShapeType="1"/>
              </p:cNvSpPr>
              <p:nvPr/>
            </p:nvSpPr>
            <p:spPr bwMode="auto">
              <a:xfrm flipV="1">
                <a:off x="2671" y="2997"/>
                <a:ext cx="1" cy="8"/>
              </a:xfrm>
              <a:prstGeom prst="line">
                <a:avLst/>
              </a:prstGeom>
              <a:noFill/>
              <a:ln w="0">
                <a:solidFill>
                  <a:srgbClr val="C0C0C0"/>
                </a:solidFill>
                <a:round/>
                <a:headEnd/>
                <a:tailEnd/>
              </a:ln>
            </p:spPr>
            <p:txBody>
              <a:bodyPr/>
              <a:lstStyle/>
              <a:p>
                <a:endParaRPr lang="en-US"/>
              </a:p>
            </p:txBody>
          </p:sp>
          <p:sp>
            <p:nvSpPr>
              <p:cNvPr id="20840" name="Line 50"/>
              <p:cNvSpPr>
                <a:spLocks noChangeShapeType="1"/>
              </p:cNvSpPr>
              <p:nvPr/>
            </p:nvSpPr>
            <p:spPr bwMode="auto">
              <a:xfrm flipV="1">
                <a:off x="2671" y="2981"/>
                <a:ext cx="1" cy="8"/>
              </a:xfrm>
              <a:prstGeom prst="line">
                <a:avLst/>
              </a:prstGeom>
              <a:noFill/>
              <a:ln w="0">
                <a:solidFill>
                  <a:srgbClr val="C0C0C0"/>
                </a:solidFill>
                <a:round/>
                <a:headEnd/>
                <a:tailEnd/>
              </a:ln>
            </p:spPr>
            <p:txBody>
              <a:bodyPr/>
              <a:lstStyle/>
              <a:p>
                <a:endParaRPr lang="en-US"/>
              </a:p>
            </p:txBody>
          </p:sp>
          <p:sp>
            <p:nvSpPr>
              <p:cNvPr id="20841" name="Line 51"/>
              <p:cNvSpPr>
                <a:spLocks noChangeShapeType="1"/>
              </p:cNvSpPr>
              <p:nvPr/>
            </p:nvSpPr>
            <p:spPr bwMode="auto">
              <a:xfrm flipV="1">
                <a:off x="2671" y="2965"/>
                <a:ext cx="1" cy="8"/>
              </a:xfrm>
              <a:prstGeom prst="line">
                <a:avLst/>
              </a:prstGeom>
              <a:noFill/>
              <a:ln w="0">
                <a:solidFill>
                  <a:srgbClr val="C0C0C0"/>
                </a:solidFill>
                <a:round/>
                <a:headEnd/>
                <a:tailEnd/>
              </a:ln>
            </p:spPr>
            <p:txBody>
              <a:bodyPr/>
              <a:lstStyle/>
              <a:p>
                <a:endParaRPr lang="en-US"/>
              </a:p>
            </p:txBody>
          </p:sp>
          <p:sp>
            <p:nvSpPr>
              <p:cNvPr id="20842" name="Line 52"/>
              <p:cNvSpPr>
                <a:spLocks noChangeShapeType="1"/>
              </p:cNvSpPr>
              <p:nvPr/>
            </p:nvSpPr>
            <p:spPr bwMode="auto">
              <a:xfrm flipV="1">
                <a:off x="2671" y="2950"/>
                <a:ext cx="1" cy="8"/>
              </a:xfrm>
              <a:prstGeom prst="line">
                <a:avLst/>
              </a:prstGeom>
              <a:noFill/>
              <a:ln w="0">
                <a:solidFill>
                  <a:srgbClr val="C0C0C0"/>
                </a:solidFill>
                <a:round/>
                <a:headEnd/>
                <a:tailEnd/>
              </a:ln>
            </p:spPr>
            <p:txBody>
              <a:bodyPr/>
              <a:lstStyle/>
              <a:p>
                <a:endParaRPr lang="en-US"/>
              </a:p>
            </p:txBody>
          </p:sp>
          <p:sp>
            <p:nvSpPr>
              <p:cNvPr id="20843" name="Line 53"/>
              <p:cNvSpPr>
                <a:spLocks noChangeShapeType="1"/>
              </p:cNvSpPr>
              <p:nvPr/>
            </p:nvSpPr>
            <p:spPr bwMode="auto">
              <a:xfrm flipV="1">
                <a:off x="2671" y="2934"/>
                <a:ext cx="1" cy="8"/>
              </a:xfrm>
              <a:prstGeom prst="line">
                <a:avLst/>
              </a:prstGeom>
              <a:noFill/>
              <a:ln w="0">
                <a:solidFill>
                  <a:srgbClr val="C0C0C0"/>
                </a:solidFill>
                <a:round/>
                <a:headEnd/>
                <a:tailEnd/>
              </a:ln>
            </p:spPr>
            <p:txBody>
              <a:bodyPr/>
              <a:lstStyle/>
              <a:p>
                <a:endParaRPr lang="en-US"/>
              </a:p>
            </p:txBody>
          </p:sp>
          <p:sp>
            <p:nvSpPr>
              <p:cNvPr id="20844" name="Line 54"/>
              <p:cNvSpPr>
                <a:spLocks noChangeShapeType="1"/>
              </p:cNvSpPr>
              <p:nvPr/>
            </p:nvSpPr>
            <p:spPr bwMode="auto">
              <a:xfrm flipV="1">
                <a:off x="2671" y="2918"/>
                <a:ext cx="1" cy="8"/>
              </a:xfrm>
              <a:prstGeom prst="line">
                <a:avLst/>
              </a:prstGeom>
              <a:noFill/>
              <a:ln w="0">
                <a:solidFill>
                  <a:srgbClr val="C0C0C0"/>
                </a:solidFill>
                <a:round/>
                <a:headEnd/>
                <a:tailEnd/>
              </a:ln>
            </p:spPr>
            <p:txBody>
              <a:bodyPr/>
              <a:lstStyle/>
              <a:p>
                <a:endParaRPr lang="en-US"/>
              </a:p>
            </p:txBody>
          </p:sp>
          <p:sp>
            <p:nvSpPr>
              <p:cNvPr id="20845" name="Line 55"/>
              <p:cNvSpPr>
                <a:spLocks noChangeShapeType="1"/>
              </p:cNvSpPr>
              <p:nvPr/>
            </p:nvSpPr>
            <p:spPr bwMode="auto">
              <a:xfrm flipV="1">
                <a:off x="2671" y="2903"/>
                <a:ext cx="1" cy="7"/>
              </a:xfrm>
              <a:prstGeom prst="line">
                <a:avLst/>
              </a:prstGeom>
              <a:noFill/>
              <a:ln w="0">
                <a:solidFill>
                  <a:srgbClr val="C0C0C0"/>
                </a:solidFill>
                <a:round/>
                <a:headEnd/>
                <a:tailEnd/>
              </a:ln>
            </p:spPr>
            <p:txBody>
              <a:bodyPr/>
              <a:lstStyle/>
              <a:p>
                <a:endParaRPr lang="en-US"/>
              </a:p>
            </p:txBody>
          </p:sp>
          <p:sp>
            <p:nvSpPr>
              <p:cNvPr id="20846" name="Line 56"/>
              <p:cNvSpPr>
                <a:spLocks noChangeShapeType="1"/>
              </p:cNvSpPr>
              <p:nvPr/>
            </p:nvSpPr>
            <p:spPr bwMode="auto">
              <a:xfrm flipV="1">
                <a:off x="2671" y="2887"/>
                <a:ext cx="1" cy="8"/>
              </a:xfrm>
              <a:prstGeom prst="line">
                <a:avLst/>
              </a:prstGeom>
              <a:noFill/>
              <a:ln w="0">
                <a:solidFill>
                  <a:srgbClr val="C0C0C0"/>
                </a:solidFill>
                <a:round/>
                <a:headEnd/>
                <a:tailEnd/>
              </a:ln>
            </p:spPr>
            <p:txBody>
              <a:bodyPr/>
              <a:lstStyle/>
              <a:p>
                <a:endParaRPr lang="en-US"/>
              </a:p>
            </p:txBody>
          </p:sp>
          <p:sp>
            <p:nvSpPr>
              <p:cNvPr id="20847" name="Line 57"/>
              <p:cNvSpPr>
                <a:spLocks noChangeShapeType="1"/>
              </p:cNvSpPr>
              <p:nvPr/>
            </p:nvSpPr>
            <p:spPr bwMode="auto">
              <a:xfrm flipV="1">
                <a:off x="2671" y="2871"/>
                <a:ext cx="1" cy="8"/>
              </a:xfrm>
              <a:prstGeom prst="line">
                <a:avLst/>
              </a:prstGeom>
              <a:noFill/>
              <a:ln w="0">
                <a:solidFill>
                  <a:srgbClr val="C0C0C0"/>
                </a:solidFill>
                <a:round/>
                <a:headEnd/>
                <a:tailEnd/>
              </a:ln>
            </p:spPr>
            <p:txBody>
              <a:bodyPr/>
              <a:lstStyle/>
              <a:p>
                <a:endParaRPr lang="en-US"/>
              </a:p>
            </p:txBody>
          </p:sp>
          <p:sp>
            <p:nvSpPr>
              <p:cNvPr id="20848" name="Line 58"/>
              <p:cNvSpPr>
                <a:spLocks noChangeShapeType="1"/>
              </p:cNvSpPr>
              <p:nvPr/>
            </p:nvSpPr>
            <p:spPr bwMode="auto">
              <a:xfrm flipV="1">
                <a:off x="2671" y="2856"/>
                <a:ext cx="1" cy="7"/>
              </a:xfrm>
              <a:prstGeom prst="line">
                <a:avLst/>
              </a:prstGeom>
              <a:noFill/>
              <a:ln w="0">
                <a:solidFill>
                  <a:srgbClr val="C0C0C0"/>
                </a:solidFill>
                <a:round/>
                <a:headEnd/>
                <a:tailEnd/>
              </a:ln>
            </p:spPr>
            <p:txBody>
              <a:bodyPr/>
              <a:lstStyle/>
              <a:p>
                <a:endParaRPr lang="en-US"/>
              </a:p>
            </p:txBody>
          </p:sp>
          <p:sp>
            <p:nvSpPr>
              <p:cNvPr id="20849" name="Line 59"/>
              <p:cNvSpPr>
                <a:spLocks noChangeShapeType="1"/>
              </p:cNvSpPr>
              <p:nvPr/>
            </p:nvSpPr>
            <p:spPr bwMode="auto">
              <a:xfrm flipV="1">
                <a:off x="2671" y="2840"/>
                <a:ext cx="1" cy="8"/>
              </a:xfrm>
              <a:prstGeom prst="line">
                <a:avLst/>
              </a:prstGeom>
              <a:noFill/>
              <a:ln w="0">
                <a:solidFill>
                  <a:srgbClr val="C0C0C0"/>
                </a:solidFill>
                <a:round/>
                <a:headEnd/>
                <a:tailEnd/>
              </a:ln>
            </p:spPr>
            <p:txBody>
              <a:bodyPr/>
              <a:lstStyle/>
              <a:p>
                <a:endParaRPr lang="en-US"/>
              </a:p>
            </p:txBody>
          </p:sp>
          <p:sp>
            <p:nvSpPr>
              <p:cNvPr id="20850" name="Line 60"/>
              <p:cNvSpPr>
                <a:spLocks noChangeShapeType="1"/>
              </p:cNvSpPr>
              <p:nvPr/>
            </p:nvSpPr>
            <p:spPr bwMode="auto">
              <a:xfrm flipV="1">
                <a:off x="2671" y="2824"/>
                <a:ext cx="1" cy="8"/>
              </a:xfrm>
              <a:prstGeom prst="line">
                <a:avLst/>
              </a:prstGeom>
              <a:noFill/>
              <a:ln w="0">
                <a:solidFill>
                  <a:srgbClr val="C0C0C0"/>
                </a:solidFill>
                <a:round/>
                <a:headEnd/>
                <a:tailEnd/>
              </a:ln>
            </p:spPr>
            <p:txBody>
              <a:bodyPr/>
              <a:lstStyle/>
              <a:p>
                <a:endParaRPr lang="en-US"/>
              </a:p>
            </p:txBody>
          </p:sp>
          <p:sp>
            <p:nvSpPr>
              <p:cNvPr id="20851" name="Line 61"/>
              <p:cNvSpPr>
                <a:spLocks noChangeShapeType="1"/>
              </p:cNvSpPr>
              <p:nvPr/>
            </p:nvSpPr>
            <p:spPr bwMode="auto">
              <a:xfrm flipV="1">
                <a:off x="2671" y="2808"/>
                <a:ext cx="1" cy="8"/>
              </a:xfrm>
              <a:prstGeom prst="line">
                <a:avLst/>
              </a:prstGeom>
              <a:noFill/>
              <a:ln w="0">
                <a:solidFill>
                  <a:srgbClr val="C0C0C0"/>
                </a:solidFill>
                <a:round/>
                <a:headEnd/>
                <a:tailEnd/>
              </a:ln>
            </p:spPr>
            <p:txBody>
              <a:bodyPr/>
              <a:lstStyle/>
              <a:p>
                <a:endParaRPr lang="en-US"/>
              </a:p>
            </p:txBody>
          </p:sp>
          <p:sp>
            <p:nvSpPr>
              <p:cNvPr id="20852" name="Line 62"/>
              <p:cNvSpPr>
                <a:spLocks noChangeShapeType="1"/>
              </p:cNvSpPr>
              <p:nvPr/>
            </p:nvSpPr>
            <p:spPr bwMode="auto">
              <a:xfrm flipV="1">
                <a:off x="2671" y="2793"/>
                <a:ext cx="1" cy="8"/>
              </a:xfrm>
              <a:prstGeom prst="line">
                <a:avLst/>
              </a:prstGeom>
              <a:noFill/>
              <a:ln w="0">
                <a:solidFill>
                  <a:srgbClr val="C0C0C0"/>
                </a:solidFill>
                <a:round/>
                <a:headEnd/>
                <a:tailEnd/>
              </a:ln>
            </p:spPr>
            <p:txBody>
              <a:bodyPr/>
              <a:lstStyle/>
              <a:p>
                <a:endParaRPr lang="en-US"/>
              </a:p>
            </p:txBody>
          </p:sp>
          <p:sp>
            <p:nvSpPr>
              <p:cNvPr id="20853" name="Line 63"/>
              <p:cNvSpPr>
                <a:spLocks noChangeShapeType="1"/>
              </p:cNvSpPr>
              <p:nvPr/>
            </p:nvSpPr>
            <p:spPr bwMode="auto">
              <a:xfrm flipV="1">
                <a:off x="2671" y="2777"/>
                <a:ext cx="1" cy="8"/>
              </a:xfrm>
              <a:prstGeom prst="line">
                <a:avLst/>
              </a:prstGeom>
              <a:noFill/>
              <a:ln w="0">
                <a:solidFill>
                  <a:srgbClr val="C0C0C0"/>
                </a:solidFill>
                <a:round/>
                <a:headEnd/>
                <a:tailEnd/>
              </a:ln>
            </p:spPr>
            <p:txBody>
              <a:bodyPr/>
              <a:lstStyle/>
              <a:p>
                <a:endParaRPr lang="en-US"/>
              </a:p>
            </p:txBody>
          </p:sp>
          <p:sp>
            <p:nvSpPr>
              <p:cNvPr id="20854" name="Line 64"/>
              <p:cNvSpPr>
                <a:spLocks noChangeShapeType="1"/>
              </p:cNvSpPr>
              <p:nvPr/>
            </p:nvSpPr>
            <p:spPr bwMode="auto">
              <a:xfrm flipV="1">
                <a:off x="2671" y="2761"/>
                <a:ext cx="1" cy="8"/>
              </a:xfrm>
              <a:prstGeom prst="line">
                <a:avLst/>
              </a:prstGeom>
              <a:noFill/>
              <a:ln w="0">
                <a:solidFill>
                  <a:srgbClr val="C0C0C0"/>
                </a:solidFill>
                <a:round/>
                <a:headEnd/>
                <a:tailEnd/>
              </a:ln>
            </p:spPr>
            <p:txBody>
              <a:bodyPr/>
              <a:lstStyle/>
              <a:p>
                <a:endParaRPr lang="en-US"/>
              </a:p>
            </p:txBody>
          </p:sp>
          <p:sp>
            <p:nvSpPr>
              <p:cNvPr id="20855" name="Line 65"/>
              <p:cNvSpPr>
                <a:spLocks noChangeShapeType="1"/>
              </p:cNvSpPr>
              <p:nvPr/>
            </p:nvSpPr>
            <p:spPr bwMode="auto">
              <a:xfrm flipV="1">
                <a:off x="2671" y="2746"/>
                <a:ext cx="1" cy="7"/>
              </a:xfrm>
              <a:prstGeom prst="line">
                <a:avLst/>
              </a:prstGeom>
              <a:noFill/>
              <a:ln w="0">
                <a:solidFill>
                  <a:srgbClr val="C0C0C0"/>
                </a:solidFill>
                <a:round/>
                <a:headEnd/>
                <a:tailEnd/>
              </a:ln>
            </p:spPr>
            <p:txBody>
              <a:bodyPr/>
              <a:lstStyle/>
              <a:p>
                <a:endParaRPr lang="en-US"/>
              </a:p>
            </p:txBody>
          </p:sp>
          <p:sp>
            <p:nvSpPr>
              <p:cNvPr id="20856" name="Line 66"/>
              <p:cNvSpPr>
                <a:spLocks noChangeShapeType="1"/>
              </p:cNvSpPr>
              <p:nvPr/>
            </p:nvSpPr>
            <p:spPr bwMode="auto">
              <a:xfrm flipV="1">
                <a:off x="2671" y="2730"/>
                <a:ext cx="1" cy="8"/>
              </a:xfrm>
              <a:prstGeom prst="line">
                <a:avLst/>
              </a:prstGeom>
              <a:noFill/>
              <a:ln w="0">
                <a:solidFill>
                  <a:srgbClr val="C0C0C0"/>
                </a:solidFill>
                <a:round/>
                <a:headEnd/>
                <a:tailEnd/>
              </a:ln>
            </p:spPr>
            <p:txBody>
              <a:bodyPr/>
              <a:lstStyle/>
              <a:p>
                <a:endParaRPr lang="en-US"/>
              </a:p>
            </p:txBody>
          </p:sp>
          <p:sp>
            <p:nvSpPr>
              <p:cNvPr id="20857" name="Line 67"/>
              <p:cNvSpPr>
                <a:spLocks noChangeShapeType="1"/>
              </p:cNvSpPr>
              <p:nvPr/>
            </p:nvSpPr>
            <p:spPr bwMode="auto">
              <a:xfrm flipV="1">
                <a:off x="2671" y="2714"/>
                <a:ext cx="1" cy="8"/>
              </a:xfrm>
              <a:prstGeom prst="line">
                <a:avLst/>
              </a:prstGeom>
              <a:noFill/>
              <a:ln w="0">
                <a:solidFill>
                  <a:srgbClr val="C0C0C0"/>
                </a:solidFill>
                <a:round/>
                <a:headEnd/>
                <a:tailEnd/>
              </a:ln>
            </p:spPr>
            <p:txBody>
              <a:bodyPr/>
              <a:lstStyle/>
              <a:p>
                <a:endParaRPr lang="en-US"/>
              </a:p>
            </p:txBody>
          </p:sp>
          <p:sp>
            <p:nvSpPr>
              <p:cNvPr id="20858" name="Line 68"/>
              <p:cNvSpPr>
                <a:spLocks noChangeShapeType="1"/>
              </p:cNvSpPr>
              <p:nvPr/>
            </p:nvSpPr>
            <p:spPr bwMode="auto">
              <a:xfrm flipV="1">
                <a:off x="2671" y="2699"/>
                <a:ext cx="1" cy="7"/>
              </a:xfrm>
              <a:prstGeom prst="line">
                <a:avLst/>
              </a:prstGeom>
              <a:noFill/>
              <a:ln w="0">
                <a:solidFill>
                  <a:srgbClr val="C0C0C0"/>
                </a:solidFill>
                <a:round/>
                <a:headEnd/>
                <a:tailEnd/>
              </a:ln>
            </p:spPr>
            <p:txBody>
              <a:bodyPr/>
              <a:lstStyle/>
              <a:p>
                <a:endParaRPr lang="en-US"/>
              </a:p>
            </p:txBody>
          </p:sp>
          <p:sp>
            <p:nvSpPr>
              <p:cNvPr id="20859" name="Line 69"/>
              <p:cNvSpPr>
                <a:spLocks noChangeShapeType="1"/>
              </p:cNvSpPr>
              <p:nvPr/>
            </p:nvSpPr>
            <p:spPr bwMode="auto">
              <a:xfrm flipV="1">
                <a:off x="2671" y="2683"/>
                <a:ext cx="1" cy="8"/>
              </a:xfrm>
              <a:prstGeom prst="line">
                <a:avLst/>
              </a:prstGeom>
              <a:noFill/>
              <a:ln w="0">
                <a:solidFill>
                  <a:srgbClr val="C0C0C0"/>
                </a:solidFill>
                <a:round/>
                <a:headEnd/>
                <a:tailEnd/>
              </a:ln>
            </p:spPr>
            <p:txBody>
              <a:bodyPr/>
              <a:lstStyle/>
              <a:p>
                <a:endParaRPr lang="en-US"/>
              </a:p>
            </p:txBody>
          </p:sp>
          <p:sp>
            <p:nvSpPr>
              <p:cNvPr id="20860" name="Line 70"/>
              <p:cNvSpPr>
                <a:spLocks noChangeShapeType="1"/>
              </p:cNvSpPr>
              <p:nvPr/>
            </p:nvSpPr>
            <p:spPr bwMode="auto">
              <a:xfrm flipV="1">
                <a:off x="2671" y="2667"/>
                <a:ext cx="1" cy="8"/>
              </a:xfrm>
              <a:prstGeom prst="line">
                <a:avLst/>
              </a:prstGeom>
              <a:noFill/>
              <a:ln w="0">
                <a:solidFill>
                  <a:srgbClr val="C0C0C0"/>
                </a:solidFill>
                <a:round/>
                <a:headEnd/>
                <a:tailEnd/>
              </a:ln>
            </p:spPr>
            <p:txBody>
              <a:bodyPr/>
              <a:lstStyle/>
              <a:p>
                <a:endParaRPr lang="en-US"/>
              </a:p>
            </p:txBody>
          </p:sp>
          <p:sp>
            <p:nvSpPr>
              <p:cNvPr id="20861" name="Line 71"/>
              <p:cNvSpPr>
                <a:spLocks noChangeShapeType="1"/>
              </p:cNvSpPr>
              <p:nvPr/>
            </p:nvSpPr>
            <p:spPr bwMode="auto">
              <a:xfrm flipV="1">
                <a:off x="2671" y="2651"/>
                <a:ext cx="1" cy="8"/>
              </a:xfrm>
              <a:prstGeom prst="line">
                <a:avLst/>
              </a:prstGeom>
              <a:noFill/>
              <a:ln w="0">
                <a:solidFill>
                  <a:srgbClr val="C0C0C0"/>
                </a:solidFill>
                <a:round/>
                <a:headEnd/>
                <a:tailEnd/>
              </a:ln>
            </p:spPr>
            <p:txBody>
              <a:bodyPr/>
              <a:lstStyle/>
              <a:p>
                <a:endParaRPr lang="en-US"/>
              </a:p>
            </p:txBody>
          </p:sp>
          <p:sp>
            <p:nvSpPr>
              <p:cNvPr id="20862" name="Line 72"/>
              <p:cNvSpPr>
                <a:spLocks noChangeShapeType="1"/>
              </p:cNvSpPr>
              <p:nvPr/>
            </p:nvSpPr>
            <p:spPr bwMode="auto">
              <a:xfrm flipV="1">
                <a:off x="2671" y="2636"/>
                <a:ext cx="1" cy="8"/>
              </a:xfrm>
              <a:prstGeom prst="line">
                <a:avLst/>
              </a:prstGeom>
              <a:noFill/>
              <a:ln w="0">
                <a:solidFill>
                  <a:srgbClr val="C0C0C0"/>
                </a:solidFill>
                <a:round/>
                <a:headEnd/>
                <a:tailEnd/>
              </a:ln>
            </p:spPr>
            <p:txBody>
              <a:bodyPr/>
              <a:lstStyle/>
              <a:p>
                <a:endParaRPr lang="en-US"/>
              </a:p>
            </p:txBody>
          </p:sp>
          <p:sp>
            <p:nvSpPr>
              <p:cNvPr id="20863" name="Line 73"/>
              <p:cNvSpPr>
                <a:spLocks noChangeShapeType="1"/>
              </p:cNvSpPr>
              <p:nvPr/>
            </p:nvSpPr>
            <p:spPr bwMode="auto">
              <a:xfrm flipV="1">
                <a:off x="2671" y="2620"/>
                <a:ext cx="1" cy="8"/>
              </a:xfrm>
              <a:prstGeom prst="line">
                <a:avLst/>
              </a:prstGeom>
              <a:noFill/>
              <a:ln w="0">
                <a:solidFill>
                  <a:srgbClr val="C0C0C0"/>
                </a:solidFill>
                <a:round/>
                <a:headEnd/>
                <a:tailEnd/>
              </a:ln>
            </p:spPr>
            <p:txBody>
              <a:bodyPr/>
              <a:lstStyle/>
              <a:p>
                <a:endParaRPr lang="en-US"/>
              </a:p>
            </p:txBody>
          </p:sp>
          <p:sp>
            <p:nvSpPr>
              <p:cNvPr id="20864" name="Line 74"/>
              <p:cNvSpPr>
                <a:spLocks noChangeShapeType="1"/>
              </p:cNvSpPr>
              <p:nvPr/>
            </p:nvSpPr>
            <p:spPr bwMode="auto">
              <a:xfrm flipV="1">
                <a:off x="2671" y="2604"/>
                <a:ext cx="1" cy="8"/>
              </a:xfrm>
              <a:prstGeom prst="line">
                <a:avLst/>
              </a:prstGeom>
              <a:noFill/>
              <a:ln w="0">
                <a:solidFill>
                  <a:srgbClr val="C0C0C0"/>
                </a:solidFill>
                <a:round/>
                <a:headEnd/>
                <a:tailEnd/>
              </a:ln>
            </p:spPr>
            <p:txBody>
              <a:bodyPr/>
              <a:lstStyle/>
              <a:p>
                <a:endParaRPr lang="en-US"/>
              </a:p>
            </p:txBody>
          </p:sp>
          <p:sp>
            <p:nvSpPr>
              <p:cNvPr id="20865" name="Line 75"/>
              <p:cNvSpPr>
                <a:spLocks noChangeShapeType="1"/>
              </p:cNvSpPr>
              <p:nvPr/>
            </p:nvSpPr>
            <p:spPr bwMode="auto">
              <a:xfrm flipV="1">
                <a:off x="2671" y="2589"/>
                <a:ext cx="1" cy="7"/>
              </a:xfrm>
              <a:prstGeom prst="line">
                <a:avLst/>
              </a:prstGeom>
              <a:noFill/>
              <a:ln w="0">
                <a:solidFill>
                  <a:srgbClr val="C0C0C0"/>
                </a:solidFill>
                <a:round/>
                <a:headEnd/>
                <a:tailEnd/>
              </a:ln>
            </p:spPr>
            <p:txBody>
              <a:bodyPr/>
              <a:lstStyle/>
              <a:p>
                <a:endParaRPr lang="en-US"/>
              </a:p>
            </p:txBody>
          </p:sp>
          <p:sp>
            <p:nvSpPr>
              <p:cNvPr id="20866" name="Line 76"/>
              <p:cNvSpPr>
                <a:spLocks noChangeShapeType="1"/>
              </p:cNvSpPr>
              <p:nvPr/>
            </p:nvSpPr>
            <p:spPr bwMode="auto">
              <a:xfrm flipV="1">
                <a:off x="2671" y="2573"/>
                <a:ext cx="1" cy="8"/>
              </a:xfrm>
              <a:prstGeom prst="line">
                <a:avLst/>
              </a:prstGeom>
              <a:noFill/>
              <a:ln w="0">
                <a:solidFill>
                  <a:srgbClr val="C0C0C0"/>
                </a:solidFill>
                <a:round/>
                <a:headEnd/>
                <a:tailEnd/>
              </a:ln>
            </p:spPr>
            <p:txBody>
              <a:bodyPr/>
              <a:lstStyle/>
              <a:p>
                <a:endParaRPr lang="en-US"/>
              </a:p>
            </p:txBody>
          </p:sp>
          <p:sp>
            <p:nvSpPr>
              <p:cNvPr id="20867" name="Line 77"/>
              <p:cNvSpPr>
                <a:spLocks noChangeShapeType="1"/>
              </p:cNvSpPr>
              <p:nvPr/>
            </p:nvSpPr>
            <p:spPr bwMode="auto">
              <a:xfrm flipV="1">
                <a:off x="2671" y="2557"/>
                <a:ext cx="1" cy="8"/>
              </a:xfrm>
              <a:prstGeom prst="line">
                <a:avLst/>
              </a:prstGeom>
              <a:noFill/>
              <a:ln w="0">
                <a:solidFill>
                  <a:srgbClr val="C0C0C0"/>
                </a:solidFill>
                <a:round/>
                <a:headEnd/>
                <a:tailEnd/>
              </a:ln>
            </p:spPr>
            <p:txBody>
              <a:bodyPr/>
              <a:lstStyle/>
              <a:p>
                <a:endParaRPr lang="en-US"/>
              </a:p>
            </p:txBody>
          </p:sp>
          <p:sp>
            <p:nvSpPr>
              <p:cNvPr id="20868" name="Line 78"/>
              <p:cNvSpPr>
                <a:spLocks noChangeShapeType="1"/>
              </p:cNvSpPr>
              <p:nvPr/>
            </p:nvSpPr>
            <p:spPr bwMode="auto">
              <a:xfrm flipV="1">
                <a:off x="2671" y="2542"/>
                <a:ext cx="1" cy="7"/>
              </a:xfrm>
              <a:prstGeom prst="line">
                <a:avLst/>
              </a:prstGeom>
              <a:noFill/>
              <a:ln w="0">
                <a:solidFill>
                  <a:srgbClr val="C0C0C0"/>
                </a:solidFill>
                <a:round/>
                <a:headEnd/>
                <a:tailEnd/>
              </a:ln>
            </p:spPr>
            <p:txBody>
              <a:bodyPr/>
              <a:lstStyle/>
              <a:p>
                <a:endParaRPr lang="en-US"/>
              </a:p>
            </p:txBody>
          </p:sp>
          <p:sp>
            <p:nvSpPr>
              <p:cNvPr id="20869" name="Line 79"/>
              <p:cNvSpPr>
                <a:spLocks noChangeShapeType="1"/>
              </p:cNvSpPr>
              <p:nvPr/>
            </p:nvSpPr>
            <p:spPr bwMode="auto">
              <a:xfrm flipV="1">
                <a:off x="2671" y="2526"/>
                <a:ext cx="1" cy="8"/>
              </a:xfrm>
              <a:prstGeom prst="line">
                <a:avLst/>
              </a:prstGeom>
              <a:noFill/>
              <a:ln w="0">
                <a:solidFill>
                  <a:srgbClr val="C0C0C0"/>
                </a:solidFill>
                <a:round/>
                <a:headEnd/>
                <a:tailEnd/>
              </a:ln>
            </p:spPr>
            <p:txBody>
              <a:bodyPr/>
              <a:lstStyle/>
              <a:p>
                <a:endParaRPr lang="en-US"/>
              </a:p>
            </p:txBody>
          </p:sp>
          <p:sp>
            <p:nvSpPr>
              <p:cNvPr id="20870" name="Line 80"/>
              <p:cNvSpPr>
                <a:spLocks noChangeShapeType="1"/>
              </p:cNvSpPr>
              <p:nvPr/>
            </p:nvSpPr>
            <p:spPr bwMode="auto">
              <a:xfrm flipV="1">
                <a:off x="2671" y="2510"/>
                <a:ext cx="1" cy="8"/>
              </a:xfrm>
              <a:prstGeom prst="line">
                <a:avLst/>
              </a:prstGeom>
              <a:noFill/>
              <a:ln w="0">
                <a:solidFill>
                  <a:srgbClr val="C0C0C0"/>
                </a:solidFill>
                <a:round/>
                <a:headEnd/>
                <a:tailEnd/>
              </a:ln>
            </p:spPr>
            <p:txBody>
              <a:bodyPr/>
              <a:lstStyle/>
              <a:p>
                <a:endParaRPr lang="en-US"/>
              </a:p>
            </p:txBody>
          </p:sp>
          <p:sp>
            <p:nvSpPr>
              <p:cNvPr id="20871" name="Line 81"/>
              <p:cNvSpPr>
                <a:spLocks noChangeShapeType="1"/>
              </p:cNvSpPr>
              <p:nvPr/>
            </p:nvSpPr>
            <p:spPr bwMode="auto">
              <a:xfrm flipV="1">
                <a:off x="2671" y="2494"/>
                <a:ext cx="1" cy="8"/>
              </a:xfrm>
              <a:prstGeom prst="line">
                <a:avLst/>
              </a:prstGeom>
              <a:noFill/>
              <a:ln w="0">
                <a:solidFill>
                  <a:srgbClr val="C0C0C0"/>
                </a:solidFill>
                <a:round/>
                <a:headEnd/>
                <a:tailEnd/>
              </a:ln>
            </p:spPr>
            <p:txBody>
              <a:bodyPr/>
              <a:lstStyle/>
              <a:p>
                <a:endParaRPr lang="en-US"/>
              </a:p>
            </p:txBody>
          </p:sp>
          <p:sp>
            <p:nvSpPr>
              <p:cNvPr id="20872" name="Line 82"/>
              <p:cNvSpPr>
                <a:spLocks noChangeShapeType="1"/>
              </p:cNvSpPr>
              <p:nvPr/>
            </p:nvSpPr>
            <p:spPr bwMode="auto">
              <a:xfrm flipV="1">
                <a:off x="2671" y="2479"/>
                <a:ext cx="1" cy="8"/>
              </a:xfrm>
              <a:prstGeom prst="line">
                <a:avLst/>
              </a:prstGeom>
              <a:noFill/>
              <a:ln w="0">
                <a:solidFill>
                  <a:srgbClr val="C0C0C0"/>
                </a:solidFill>
                <a:round/>
                <a:headEnd/>
                <a:tailEnd/>
              </a:ln>
            </p:spPr>
            <p:txBody>
              <a:bodyPr/>
              <a:lstStyle/>
              <a:p>
                <a:endParaRPr lang="en-US"/>
              </a:p>
            </p:txBody>
          </p:sp>
          <p:sp>
            <p:nvSpPr>
              <p:cNvPr id="20873" name="Line 83"/>
              <p:cNvSpPr>
                <a:spLocks noChangeShapeType="1"/>
              </p:cNvSpPr>
              <p:nvPr/>
            </p:nvSpPr>
            <p:spPr bwMode="auto">
              <a:xfrm flipV="1">
                <a:off x="2671" y="2463"/>
                <a:ext cx="1" cy="8"/>
              </a:xfrm>
              <a:prstGeom prst="line">
                <a:avLst/>
              </a:prstGeom>
              <a:noFill/>
              <a:ln w="0">
                <a:solidFill>
                  <a:srgbClr val="C0C0C0"/>
                </a:solidFill>
                <a:round/>
                <a:headEnd/>
                <a:tailEnd/>
              </a:ln>
            </p:spPr>
            <p:txBody>
              <a:bodyPr/>
              <a:lstStyle/>
              <a:p>
                <a:endParaRPr lang="en-US"/>
              </a:p>
            </p:txBody>
          </p:sp>
          <p:sp>
            <p:nvSpPr>
              <p:cNvPr id="20874" name="Line 84"/>
              <p:cNvSpPr>
                <a:spLocks noChangeShapeType="1"/>
              </p:cNvSpPr>
              <p:nvPr/>
            </p:nvSpPr>
            <p:spPr bwMode="auto">
              <a:xfrm flipV="1">
                <a:off x="2671" y="2447"/>
                <a:ext cx="1" cy="8"/>
              </a:xfrm>
              <a:prstGeom prst="line">
                <a:avLst/>
              </a:prstGeom>
              <a:noFill/>
              <a:ln w="0">
                <a:solidFill>
                  <a:srgbClr val="C0C0C0"/>
                </a:solidFill>
                <a:round/>
                <a:headEnd/>
                <a:tailEnd/>
              </a:ln>
            </p:spPr>
            <p:txBody>
              <a:bodyPr/>
              <a:lstStyle/>
              <a:p>
                <a:endParaRPr lang="en-US"/>
              </a:p>
            </p:txBody>
          </p:sp>
          <p:sp>
            <p:nvSpPr>
              <p:cNvPr id="20875" name="Line 85"/>
              <p:cNvSpPr>
                <a:spLocks noChangeShapeType="1"/>
              </p:cNvSpPr>
              <p:nvPr/>
            </p:nvSpPr>
            <p:spPr bwMode="auto">
              <a:xfrm flipV="1">
                <a:off x="2671" y="2432"/>
                <a:ext cx="1" cy="7"/>
              </a:xfrm>
              <a:prstGeom prst="line">
                <a:avLst/>
              </a:prstGeom>
              <a:noFill/>
              <a:ln w="0">
                <a:solidFill>
                  <a:srgbClr val="C0C0C0"/>
                </a:solidFill>
                <a:round/>
                <a:headEnd/>
                <a:tailEnd/>
              </a:ln>
            </p:spPr>
            <p:txBody>
              <a:bodyPr/>
              <a:lstStyle/>
              <a:p>
                <a:endParaRPr lang="en-US"/>
              </a:p>
            </p:txBody>
          </p:sp>
          <p:sp>
            <p:nvSpPr>
              <p:cNvPr id="20876" name="Line 86"/>
              <p:cNvSpPr>
                <a:spLocks noChangeShapeType="1"/>
              </p:cNvSpPr>
              <p:nvPr/>
            </p:nvSpPr>
            <p:spPr bwMode="auto">
              <a:xfrm flipV="1">
                <a:off x="2671" y="2416"/>
                <a:ext cx="1" cy="8"/>
              </a:xfrm>
              <a:prstGeom prst="line">
                <a:avLst/>
              </a:prstGeom>
              <a:noFill/>
              <a:ln w="0">
                <a:solidFill>
                  <a:srgbClr val="C0C0C0"/>
                </a:solidFill>
                <a:round/>
                <a:headEnd/>
                <a:tailEnd/>
              </a:ln>
            </p:spPr>
            <p:txBody>
              <a:bodyPr/>
              <a:lstStyle/>
              <a:p>
                <a:endParaRPr lang="en-US"/>
              </a:p>
            </p:txBody>
          </p:sp>
          <p:sp>
            <p:nvSpPr>
              <p:cNvPr id="20877" name="Line 87"/>
              <p:cNvSpPr>
                <a:spLocks noChangeShapeType="1"/>
              </p:cNvSpPr>
              <p:nvPr/>
            </p:nvSpPr>
            <p:spPr bwMode="auto">
              <a:xfrm flipV="1">
                <a:off x="2671" y="2400"/>
                <a:ext cx="1" cy="8"/>
              </a:xfrm>
              <a:prstGeom prst="line">
                <a:avLst/>
              </a:prstGeom>
              <a:noFill/>
              <a:ln w="0">
                <a:solidFill>
                  <a:srgbClr val="C0C0C0"/>
                </a:solidFill>
                <a:round/>
                <a:headEnd/>
                <a:tailEnd/>
              </a:ln>
            </p:spPr>
            <p:txBody>
              <a:bodyPr/>
              <a:lstStyle/>
              <a:p>
                <a:endParaRPr lang="en-US"/>
              </a:p>
            </p:txBody>
          </p:sp>
          <p:sp>
            <p:nvSpPr>
              <p:cNvPr id="20878" name="Line 88"/>
              <p:cNvSpPr>
                <a:spLocks noChangeShapeType="1"/>
              </p:cNvSpPr>
              <p:nvPr/>
            </p:nvSpPr>
            <p:spPr bwMode="auto">
              <a:xfrm flipV="1">
                <a:off x="2671" y="2385"/>
                <a:ext cx="1" cy="7"/>
              </a:xfrm>
              <a:prstGeom prst="line">
                <a:avLst/>
              </a:prstGeom>
              <a:noFill/>
              <a:ln w="0">
                <a:solidFill>
                  <a:srgbClr val="C0C0C0"/>
                </a:solidFill>
                <a:round/>
                <a:headEnd/>
                <a:tailEnd/>
              </a:ln>
            </p:spPr>
            <p:txBody>
              <a:bodyPr/>
              <a:lstStyle/>
              <a:p>
                <a:endParaRPr lang="en-US"/>
              </a:p>
            </p:txBody>
          </p:sp>
          <p:sp>
            <p:nvSpPr>
              <p:cNvPr id="20879" name="Line 89"/>
              <p:cNvSpPr>
                <a:spLocks noChangeShapeType="1"/>
              </p:cNvSpPr>
              <p:nvPr/>
            </p:nvSpPr>
            <p:spPr bwMode="auto">
              <a:xfrm flipV="1">
                <a:off x="2671" y="2369"/>
                <a:ext cx="1" cy="8"/>
              </a:xfrm>
              <a:prstGeom prst="line">
                <a:avLst/>
              </a:prstGeom>
              <a:noFill/>
              <a:ln w="0">
                <a:solidFill>
                  <a:srgbClr val="C0C0C0"/>
                </a:solidFill>
                <a:round/>
                <a:headEnd/>
                <a:tailEnd/>
              </a:ln>
            </p:spPr>
            <p:txBody>
              <a:bodyPr/>
              <a:lstStyle/>
              <a:p>
                <a:endParaRPr lang="en-US"/>
              </a:p>
            </p:txBody>
          </p:sp>
          <p:sp>
            <p:nvSpPr>
              <p:cNvPr id="20880" name="Line 90"/>
              <p:cNvSpPr>
                <a:spLocks noChangeShapeType="1"/>
              </p:cNvSpPr>
              <p:nvPr/>
            </p:nvSpPr>
            <p:spPr bwMode="auto">
              <a:xfrm flipV="1">
                <a:off x="2671" y="2353"/>
                <a:ext cx="1" cy="8"/>
              </a:xfrm>
              <a:prstGeom prst="line">
                <a:avLst/>
              </a:prstGeom>
              <a:noFill/>
              <a:ln w="0">
                <a:solidFill>
                  <a:srgbClr val="C0C0C0"/>
                </a:solidFill>
                <a:round/>
                <a:headEnd/>
                <a:tailEnd/>
              </a:ln>
            </p:spPr>
            <p:txBody>
              <a:bodyPr/>
              <a:lstStyle/>
              <a:p>
                <a:endParaRPr lang="en-US"/>
              </a:p>
            </p:txBody>
          </p:sp>
          <p:sp>
            <p:nvSpPr>
              <p:cNvPr id="20881" name="Line 91"/>
              <p:cNvSpPr>
                <a:spLocks noChangeShapeType="1"/>
              </p:cNvSpPr>
              <p:nvPr/>
            </p:nvSpPr>
            <p:spPr bwMode="auto">
              <a:xfrm flipV="1">
                <a:off x="2671" y="2337"/>
                <a:ext cx="1" cy="8"/>
              </a:xfrm>
              <a:prstGeom prst="line">
                <a:avLst/>
              </a:prstGeom>
              <a:noFill/>
              <a:ln w="0">
                <a:solidFill>
                  <a:srgbClr val="C0C0C0"/>
                </a:solidFill>
                <a:round/>
                <a:headEnd/>
                <a:tailEnd/>
              </a:ln>
            </p:spPr>
            <p:txBody>
              <a:bodyPr/>
              <a:lstStyle/>
              <a:p>
                <a:endParaRPr lang="en-US"/>
              </a:p>
            </p:txBody>
          </p:sp>
          <p:sp>
            <p:nvSpPr>
              <p:cNvPr id="20882" name="Line 92"/>
              <p:cNvSpPr>
                <a:spLocks noChangeShapeType="1"/>
              </p:cNvSpPr>
              <p:nvPr/>
            </p:nvSpPr>
            <p:spPr bwMode="auto">
              <a:xfrm flipV="1">
                <a:off x="2671" y="2322"/>
                <a:ext cx="1" cy="8"/>
              </a:xfrm>
              <a:prstGeom prst="line">
                <a:avLst/>
              </a:prstGeom>
              <a:noFill/>
              <a:ln w="0">
                <a:solidFill>
                  <a:srgbClr val="C0C0C0"/>
                </a:solidFill>
                <a:round/>
                <a:headEnd/>
                <a:tailEnd/>
              </a:ln>
            </p:spPr>
            <p:txBody>
              <a:bodyPr/>
              <a:lstStyle/>
              <a:p>
                <a:endParaRPr lang="en-US"/>
              </a:p>
            </p:txBody>
          </p:sp>
          <p:sp>
            <p:nvSpPr>
              <p:cNvPr id="20883" name="Line 93"/>
              <p:cNvSpPr>
                <a:spLocks noChangeShapeType="1"/>
              </p:cNvSpPr>
              <p:nvPr/>
            </p:nvSpPr>
            <p:spPr bwMode="auto">
              <a:xfrm flipV="1">
                <a:off x="2671" y="2306"/>
                <a:ext cx="1" cy="8"/>
              </a:xfrm>
              <a:prstGeom prst="line">
                <a:avLst/>
              </a:prstGeom>
              <a:noFill/>
              <a:ln w="0">
                <a:solidFill>
                  <a:srgbClr val="C0C0C0"/>
                </a:solidFill>
                <a:round/>
                <a:headEnd/>
                <a:tailEnd/>
              </a:ln>
            </p:spPr>
            <p:txBody>
              <a:bodyPr/>
              <a:lstStyle/>
              <a:p>
                <a:endParaRPr lang="en-US"/>
              </a:p>
            </p:txBody>
          </p:sp>
          <p:sp>
            <p:nvSpPr>
              <p:cNvPr id="20884" name="Line 94"/>
              <p:cNvSpPr>
                <a:spLocks noChangeShapeType="1"/>
              </p:cNvSpPr>
              <p:nvPr/>
            </p:nvSpPr>
            <p:spPr bwMode="auto">
              <a:xfrm flipV="1">
                <a:off x="2671" y="2290"/>
                <a:ext cx="1" cy="8"/>
              </a:xfrm>
              <a:prstGeom prst="line">
                <a:avLst/>
              </a:prstGeom>
              <a:noFill/>
              <a:ln w="0">
                <a:solidFill>
                  <a:srgbClr val="C0C0C0"/>
                </a:solidFill>
                <a:round/>
                <a:headEnd/>
                <a:tailEnd/>
              </a:ln>
            </p:spPr>
            <p:txBody>
              <a:bodyPr/>
              <a:lstStyle/>
              <a:p>
                <a:endParaRPr lang="en-US"/>
              </a:p>
            </p:txBody>
          </p:sp>
          <p:sp>
            <p:nvSpPr>
              <p:cNvPr id="20885" name="Line 95"/>
              <p:cNvSpPr>
                <a:spLocks noChangeShapeType="1"/>
              </p:cNvSpPr>
              <p:nvPr/>
            </p:nvSpPr>
            <p:spPr bwMode="auto">
              <a:xfrm flipV="1">
                <a:off x="2671" y="2275"/>
                <a:ext cx="1" cy="7"/>
              </a:xfrm>
              <a:prstGeom prst="line">
                <a:avLst/>
              </a:prstGeom>
              <a:noFill/>
              <a:ln w="0">
                <a:solidFill>
                  <a:srgbClr val="C0C0C0"/>
                </a:solidFill>
                <a:round/>
                <a:headEnd/>
                <a:tailEnd/>
              </a:ln>
            </p:spPr>
            <p:txBody>
              <a:bodyPr/>
              <a:lstStyle/>
              <a:p>
                <a:endParaRPr lang="en-US"/>
              </a:p>
            </p:txBody>
          </p:sp>
          <p:sp>
            <p:nvSpPr>
              <p:cNvPr id="20886" name="Line 96"/>
              <p:cNvSpPr>
                <a:spLocks noChangeShapeType="1"/>
              </p:cNvSpPr>
              <p:nvPr/>
            </p:nvSpPr>
            <p:spPr bwMode="auto">
              <a:xfrm flipV="1">
                <a:off x="2671" y="2259"/>
                <a:ext cx="1" cy="8"/>
              </a:xfrm>
              <a:prstGeom prst="line">
                <a:avLst/>
              </a:prstGeom>
              <a:noFill/>
              <a:ln w="0">
                <a:solidFill>
                  <a:srgbClr val="C0C0C0"/>
                </a:solidFill>
                <a:round/>
                <a:headEnd/>
                <a:tailEnd/>
              </a:ln>
            </p:spPr>
            <p:txBody>
              <a:bodyPr/>
              <a:lstStyle/>
              <a:p>
                <a:endParaRPr lang="en-US"/>
              </a:p>
            </p:txBody>
          </p:sp>
          <p:sp>
            <p:nvSpPr>
              <p:cNvPr id="20887" name="Line 97"/>
              <p:cNvSpPr>
                <a:spLocks noChangeShapeType="1"/>
              </p:cNvSpPr>
              <p:nvPr/>
            </p:nvSpPr>
            <p:spPr bwMode="auto">
              <a:xfrm flipV="1">
                <a:off x="2671" y="2243"/>
                <a:ext cx="1" cy="8"/>
              </a:xfrm>
              <a:prstGeom prst="line">
                <a:avLst/>
              </a:prstGeom>
              <a:noFill/>
              <a:ln w="0">
                <a:solidFill>
                  <a:srgbClr val="C0C0C0"/>
                </a:solidFill>
                <a:round/>
                <a:headEnd/>
                <a:tailEnd/>
              </a:ln>
            </p:spPr>
            <p:txBody>
              <a:bodyPr/>
              <a:lstStyle/>
              <a:p>
                <a:endParaRPr lang="en-US"/>
              </a:p>
            </p:txBody>
          </p:sp>
          <p:sp>
            <p:nvSpPr>
              <p:cNvPr id="20888" name="Line 98"/>
              <p:cNvSpPr>
                <a:spLocks noChangeShapeType="1"/>
              </p:cNvSpPr>
              <p:nvPr/>
            </p:nvSpPr>
            <p:spPr bwMode="auto">
              <a:xfrm flipV="1">
                <a:off x="2671" y="2228"/>
                <a:ext cx="1" cy="7"/>
              </a:xfrm>
              <a:prstGeom prst="line">
                <a:avLst/>
              </a:prstGeom>
              <a:noFill/>
              <a:ln w="0">
                <a:solidFill>
                  <a:srgbClr val="C0C0C0"/>
                </a:solidFill>
                <a:round/>
                <a:headEnd/>
                <a:tailEnd/>
              </a:ln>
            </p:spPr>
            <p:txBody>
              <a:bodyPr/>
              <a:lstStyle/>
              <a:p>
                <a:endParaRPr lang="en-US"/>
              </a:p>
            </p:txBody>
          </p:sp>
          <p:sp>
            <p:nvSpPr>
              <p:cNvPr id="20889" name="Line 99"/>
              <p:cNvSpPr>
                <a:spLocks noChangeShapeType="1"/>
              </p:cNvSpPr>
              <p:nvPr/>
            </p:nvSpPr>
            <p:spPr bwMode="auto">
              <a:xfrm flipV="1">
                <a:off x="2671" y="2212"/>
                <a:ext cx="1" cy="8"/>
              </a:xfrm>
              <a:prstGeom prst="line">
                <a:avLst/>
              </a:prstGeom>
              <a:noFill/>
              <a:ln w="0">
                <a:solidFill>
                  <a:srgbClr val="C0C0C0"/>
                </a:solidFill>
                <a:round/>
                <a:headEnd/>
                <a:tailEnd/>
              </a:ln>
            </p:spPr>
            <p:txBody>
              <a:bodyPr/>
              <a:lstStyle/>
              <a:p>
                <a:endParaRPr lang="en-US"/>
              </a:p>
            </p:txBody>
          </p:sp>
          <p:sp>
            <p:nvSpPr>
              <p:cNvPr id="20890" name="Line 100"/>
              <p:cNvSpPr>
                <a:spLocks noChangeShapeType="1"/>
              </p:cNvSpPr>
              <p:nvPr/>
            </p:nvSpPr>
            <p:spPr bwMode="auto">
              <a:xfrm flipV="1">
                <a:off x="2671" y="2196"/>
                <a:ext cx="1" cy="8"/>
              </a:xfrm>
              <a:prstGeom prst="line">
                <a:avLst/>
              </a:prstGeom>
              <a:noFill/>
              <a:ln w="0">
                <a:solidFill>
                  <a:srgbClr val="C0C0C0"/>
                </a:solidFill>
                <a:round/>
                <a:headEnd/>
                <a:tailEnd/>
              </a:ln>
            </p:spPr>
            <p:txBody>
              <a:bodyPr/>
              <a:lstStyle/>
              <a:p>
                <a:endParaRPr lang="en-US"/>
              </a:p>
            </p:txBody>
          </p:sp>
          <p:sp>
            <p:nvSpPr>
              <p:cNvPr id="20891" name="Line 101"/>
              <p:cNvSpPr>
                <a:spLocks noChangeShapeType="1"/>
              </p:cNvSpPr>
              <p:nvPr/>
            </p:nvSpPr>
            <p:spPr bwMode="auto">
              <a:xfrm flipV="1">
                <a:off x="2671" y="2180"/>
                <a:ext cx="1" cy="8"/>
              </a:xfrm>
              <a:prstGeom prst="line">
                <a:avLst/>
              </a:prstGeom>
              <a:noFill/>
              <a:ln w="0">
                <a:solidFill>
                  <a:srgbClr val="C0C0C0"/>
                </a:solidFill>
                <a:round/>
                <a:headEnd/>
                <a:tailEnd/>
              </a:ln>
            </p:spPr>
            <p:txBody>
              <a:bodyPr/>
              <a:lstStyle/>
              <a:p>
                <a:endParaRPr lang="en-US"/>
              </a:p>
            </p:txBody>
          </p:sp>
          <p:sp>
            <p:nvSpPr>
              <p:cNvPr id="20892" name="Line 102"/>
              <p:cNvSpPr>
                <a:spLocks noChangeShapeType="1"/>
              </p:cNvSpPr>
              <p:nvPr/>
            </p:nvSpPr>
            <p:spPr bwMode="auto">
              <a:xfrm flipV="1">
                <a:off x="2671" y="2165"/>
                <a:ext cx="1" cy="8"/>
              </a:xfrm>
              <a:prstGeom prst="line">
                <a:avLst/>
              </a:prstGeom>
              <a:noFill/>
              <a:ln w="0">
                <a:solidFill>
                  <a:srgbClr val="C0C0C0"/>
                </a:solidFill>
                <a:round/>
                <a:headEnd/>
                <a:tailEnd/>
              </a:ln>
            </p:spPr>
            <p:txBody>
              <a:bodyPr/>
              <a:lstStyle/>
              <a:p>
                <a:endParaRPr lang="en-US"/>
              </a:p>
            </p:txBody>
          </p:sp>
          <p:sp>
            <p:nvSpPr>
              <p:cNvPr id="20893" name="Line 103"/>
              <p:cNvSpPr>
                <a:spLocks noChangeShapeType="1"/>
              </p:cNvSpPr>
              <p:nvPr/>
            </p:nvSpPr>
            <p:spPr bwMode="auto">
              <a:xfrm flipV="1">
                <a:off x="2671" y="2149"/>
                <a:ext cx="1" cy="8"/>
              </a:xfrm>
              <a:prstGeom prst="line">
                <a:avLst/>
              </a:prstGeom>
              <a:noFill/>
              <a:ln w="0">
                <a:solidFill>
                  <a:srgbClr val="C0C0C0"/>
                </a:solidFill>
                <a:round/>
                <a:headEnd/>
                <a:tailEnd/>
              </a:ln>
            </p:spPr>
            <p:txBody>
              <a:bodyPr/>
              <a:lstStyle/>
              <a:p>
                <a:endParaRPr lang="en-US"/>
              </a:p>
            </p:txBody>
          </p:sp>
          <p:sp>
            <p:nvSpPr>
              <p:cNvPr id="20894" name="Line 104"/>
              <p:cNvSpPr>
                <a:spLocks noChangeShapeType="1"/>
              </p:cNvSpPr>
              <p:nvPr/>
            </p:nvSpPr>
            <p:spPr bwMode="auto">
              <a:xfrm flipV="1">
                <a:off x="2671" y="2133"/>
                <a:ext cx="1" cy="8"/>
              </a:xfrm>
              <a:prstGeom prst="line">
                <a:avLst/>
              </a:prstGeom>
              <a:noFill/>
              <a:ln w="0">
                <a:solidFill>
                  <a:srgbClr val="C0C0C0"/>
                </a:solidFill>
                <a:round/>
                <a:headEnd/>
                <a:tailEnd/>
              </a:ln>
            </p:spPr>
            <p:txBody>
              <a:bodyPr/>
              <a:lstStyle/>
              <a:p>
                <a:endParaRPr lang="en-US"/>
              </a:p>
            </p:txBody>
          </p:sp>
          <p:sp>
            <p:nvSpPr>
              <p:cNvPr id="20895" name="Line 105"/>
              <p:cNvSpPr>
                <a:spLocks noChangeShapeType="1"/>
              </p:cNvSpPr>
              <p:nvPr/>
            </p:nvSpPr>
            <p:spPr bwMode="auto">
              <a:xfrm flipV="1">
                <a:off x="2671" y="2118"/>
                <a:ext cx="1" cy="7"/>
              </a:xfrm>
              <a:prstGeom prst="line">
                <a:avLst/>
              </a:prstGeom>
              <a:noFill/>
              <a:ln w="0">
                <a:solidFill>
                  <a:srgbClr val="C0C0C0"/>
                </a:solidFill>
                <a:round/>
                <a:headEnd/>
                <a:tailEnd/>
              </a:ln>
            </p:spPr>
            <p:txBody>
              <a:bodyPr/>
              <a:lstStyle/>
              <a:p>
                <a:endParaRPr lang="en-US"/>
              </a:p>
            </p:txBody>
          </p:sp>
          <p:sp>
            <p:nvSpPr>
              <p:cNvPr id="20896" name="Line 106"/>
              <p:cNvSpPr>
                <a:spLocks noChangeShapeType="1"/>
              </p:cNvSpPr>
              <p:nvPr/>
            </p:nvSpPr>
            <p:spPr bwMode="auto">
              <a:xfrm flipV="1">
                <a:off x="2671" y="2102"/>
                <a:ext cx="1" cy="8"/>
              </a:xfrm>
              <a:prstGeom prst="line">
                <a:avLst/>
              </a:prstGeom>
              <a:noFill/>
              <a:ln w="0">
                <a:solidFill>
                  <a:srgbClr val="C0C0C0"/>
                </a:solidFill>
                <a:round/>
                <a:headEnd/>
                <a:tailEnd/>
              </a:ln>
            </p:spPr>
            <p:txBody>
              <a:bodyPr/>
              <a:lstStyle/>
              <a:p>
                <a:endParaRPr lang="en-US"/>
              </a:p>
            </p:txBody>
          </p:sp>
          <p:sp>
            <p:nvSpPr>
              <p:cNvPr id="20897" name="Line 107"/>
              <p:cNvSpPr>
                <a:spLocks noChangeShapeType="1"/>
              </p:cNvSpPr>
              <p:nvPr/>
            </p:nvSpPr>
            <p:spPr bwMode="auto">
              <a:xfrm flipV="1">
                <a:off x="2671" y="2086"/>
                <a:ext cx="1" cy="8"/>
              </a:xfrm>
              <a:prstGeom prst="line">
                <a:avLst/>
              </a:prstGeom>
              <a:noFill/>
              <a:ln w="0">
                <a:solidFill>
                  <a:srgbClr val="C0C0C0"/>
                </a:solidFill>
                <a:round/>
                <a:headEnd/>
                <a:tailEnd/>
              </a:ln>
            </p:spPr>
            <p:txBody>
              <a:bodyPr/>
              <a:lstStyle/>
              <a:p>
                <a:endParaRPr lang="en-US"/>
              </a:p>
            </p:txBody>
          </p:sp>
          <p:sp>
            <p:nvSpPr>
              <p:cNvPr id="20898" name="Line 108"/>
              <p:cNvSpPr>
                <a:spLocks noChangeShapeType="1"/>
              </p:cNvSpPr>
              <p:nvPr/>
            </p:nvSpPr>
            <p:spPr bwMode="auto">
              <a:xfrm flipV="1">
                <a:off x="2671" y="2070"/>
                <a:ext cx="1" cy="8"/>
              </a:xfrm>
              <a:prstGeom prst="line">
                <a:avLst/>
              </a:prstGeom>
              <a:noFill/>
              <a:ln w="0">
                <a:solidFill>
                  <a:srgbClr val="C0C0C0"/>
                </a:solidFill>
                <a:round/>
                <a:headEnd/>
                <a:tailEnd/>
              </a:ln>
            </p:spPr>
            <p:txBody>
              <a:bodyPr/>
              <a:lstStyle/>
              <a:p>
                <a:endParaRPr lang="en-US"/>
              </a:p>
            </p:txBody>
          </p:sp>
          <p:sp>
            <p:nvSpPr>
              <p:cNvPr id="20899" name="Line 109"/>
              <p:cNvSpPr>
                <a:spLocks noChangeShapeType="1"/>
              </p:cNvSpPr>
              <p:nvPr/>
            </p:nvSpPr>
            <p:spPr bwMode="auto">
              <a:xfrm flipV="1">
                <a:off x="2671" y="2055"/>
                <a:ext cx="1" cy="8"/>
              </a:xfrm>
              <a:prstGeom prst="line">
                <a:avLst/>
              </a:prstGeom>
              <a:noFill/>
              <a:ln w="0">
                <a:solidFill>
                  <a:srgbClr val="C0C0C0"/>
                </a:solidFill>
                <a:round/>
                <a:headEnd/>
                <a:tailEnd/>
              </a:ln>
            </p:spPr>
            <p:txBody>
              <a:bodyPr/>
              <a:lstStyle/>
              <a:p>
                <a:endParaRPr lang="en-US"/>
              </a:p>
            </p:txBody>
          </p:sp>
          <p:sp>
            <p:nvSpPr>
              <p:cNvPr id="20900" name="Line 110"/>
              <p:cNvSpPr>
                <a:spLocks noChangeShapeType="1"/>
              </p:cNvSpPr>
              <p:nvPr/>
            </p:nvSpPr>
            <p:spPr bwMode="auto">
              <a:xfrm flipV="1">
                <a:off x="2671" y="2039"/>
                <a:ext cx="1" cy="8"/>
              </a:xfrm>
              <a:prstGeom prst="line">
                <a:avLst/>
              </a:prstGeom>
              <a:noFill/>
              <a:ln w="0">
                <a:solidFill>
                  <a:srgbClr val="C0C0C0"/>
                </a:solidFill>
                <a:round/>
                <a:headEnd/>
                <a:tailEnd/>
              </a:ln>
            </p:spPr>
            <p:txBody>
              <a:bodyPr/>
              <a:lstStyle/>
              <a:p>
                <a:endParaRPr lang="en-US"/>
              </a:p>
            </p:txBody>
          </p:sp>
          <p:sp>
            <p:nvSpPr>
              <p:cNvPr id="20901" name="Line 111"/>
              <p:cNvSpPr>
                <a:spLocks noChangeShapeType="1"/>
              </p:cNvSpPr>
              <p:nvPr/>
            </p:nvSpPr>
            <p:spPr bwMode="auto">
              <a:xfrm flipV="1">
                <a:off x="2671" y="2023"/>
                <a:ext cx="1" cy="8"/>
              </a:xfrm>
              <a:prstGeom prst="line">
                <a:avLst/>
              </a:prstGeom>
              <a:noFill/>
              <a:ln w="0">
                <a:solidFill>
                  <a:srgbClr val="C0C0C0"/>
                </a:solidFill>
                <a:round/>
                <a:headEnd/>
                <a:tailEnd/>
              </a:ln>
            </p:spPr>
            <p:txBody>
              <a:bodyPr/>
              <a:lstStyle/>
              <a:p>
                <a:endParaRPr lang="en-US"/>
              </a:p>
            </p:txBody>
          </p:sp>
          <p:sp>
            <p:nvSpPr>
              <p:cNvPr id="20902" name="Line 112"/>
              <p:cNvSpPr>
                <a:spLocks noChangeShapeType="1"/>
              </p:cNvSpPr>
              <p:nvPr/>
            </p:nvSpPr>
            <p:spPr bwMode="auto">
              <a:xfrm flipV="1">
                <a:off x="2671" y="2008"/>
                <a:ext cx="1" cy="8"/>
              </a:xfrm>
              <a:prstGeom prst="line">
                <a:avLst/>
              </a:prstGeom>
              <a:noFill/>
              <a:ln w="0">
                <a:solidFill>
                  <a:srgbClr val="C0C0C0"/>
                </a:solidFill>
                <a:round/>
                <a:headEnd/>
                <a:tailEnd/>
              </a:ln>
            </p:spPr>
            <p:txBody>
              <a:bodyPr/>
              <a:lstStyle/>
              <a:p>
                <a:endParaRPr lang="en-US"/>
              </a:p>
            </p:txBody>
          </p:sp>
          <p:sp>
            <p:nvSpPr>
              <p:cNvPr id="20903" name="Line 113"/>
              <p:cNvSpPr>
                <a:spLocks noChangeShapeType="1"/>
              </p:cNvSpPr>
              <p:nvPr/>
            </p:nvSpPr>
            <p:spPr bwMode="auto">
              <a:xfrm flipV="1">
                <a:off x="2671" y="1992"/>
                <a:ext cx="1" cy="8"/>
              </a:xfrm>
              <a:prstGeom prst="line">
                <a:avLst/>
              </a:prstGeom>
              <a:noFill/>
              <a:ln w="0">
                <a:solidFill>
                  <a:srgbClr val="C0C0C0"/>
                </a:solidFill>
                <a:round/>
                <a:headEnd/>
                <a:tailEnd/>
              </a:ln>
            </p:spPr>
            <p:txBody>
              <a:bodyPr/>
              <a:lstStyle/>
              <a:p>
                <a:endParaRPr lang="en-US"/>
              </a:p>
            </p:txBody>
          </p:sp>
          <p:sp>
            <p:nvSpPr>
              <p:cNvPr id="20904" name="Line 114"/>
              <p:cNvSpPr>
                <a:spLocks noChangeShapeType="1"/>
              </p:cNvSpPr>
              <p:nvPr/>
            </p:nvSpPr>
            <p:spPr bwMode="auto">
              <a:xfrm flipV="1">
                <a:off x="2671" y="1976"/>
                <a:ext cx="1" cy="8"/>
              </a:xfrm>
              <a:prstGeom prst="line">
                <a:avLst/>
              </a:prstGeom>
              <a:noFill/>
              <a:ln w="0">
                <a:solidFill>
                  <a:srgbClr val="C0C0C0"/>
                </a:solidFill>
                <a:round/>
                <a:headEnd/>
                <a:tailEnd/>
              </a:ln>
            </p:spPr>
            <p:txBody>
              <a:bodyPr/>
              <a:lstStyle/>
              <a:p>
                <a:endParaRPr lang="en-US"/>
              </a:p>
            </p:txBody>
          </p:sp>
          <p:sp>
            <p:nvSpPr>
              <p:cNvPr id="20905" name="Line 115"/>
              <p:cNvSpPr>
                <a:spLocks noChangeShapeType="1"/>
              </p:cNvSpPr>
              <p:nvPr/>
            </p:nvSpPr>
            <p:spPr bwMode="auto">
              <a:xfrm flipV="1">
                <a:off x="2671" y="1961"/>
                <a:ext cx="1" cy="7"/>
              </a:xfrm>
              <a:prstGeom prst="line">
                <a:avLst/>
              </a:prstGeom>
              <a:noFill/>
              <a:ln w="0">
                <a:solidFill>
                  <a:srgbClr val="C0C0C0"/>
                </a:solidFill>
                <a:round/>
                <a:headEnd/>
                <a:tailEnd/>
              </a:ln>
            </p:spPr>
            <p:txBody>
              <a:bodyPr/>
              <a:lstStyle/>
              <a:p>
                <a:endParaRPr lang="en-US"/>
              </a:p>
            </p:txBody>
          </p:sp>
          <p:sp>
            <p:nvSpPr>
              <p:cNvPr id="20906" name="Line 116"/>
              <p:cNvSpPr>
                <a:spLocks noChangeShapeType="1"/>
              </p:cNvSpPr>
              <p:nvPr/>
            </p:nvSpPr>
            <p:spPr bwMode="auto">
              <a:xfrm flipV="1">
                <a:off x="2671" y="1945"/>
                <a:ext cx="1" cy="8"/>
              </a:xfrm>
              <a:prstGeom prst="line">
                <a:avLst/>
              </a:prstGeom>
              <a:noFill/>
              <a:ln w="0">
                <a:solidFill>
                  <a:srgbClr val="C0C0C0"/>
                </a:solidFill>
                <a:round/>
                <a:headEnd/>
                <a:tailEnd/>
              </a:ln>
            </p:spPr>
            <p:txBody>
              <a:bodyPr/>
              <a:lstStyle/>
              <a:p>
                <a:endParaRPr lang="en-US"/>
              </a:p>
            </p:txBody>
          </p:sp>
          <p:sp>
            <p:nvSpPr>
              <p:cNvPr id="20907" name="Line 117"/>
              <p:cNvSpPr>
                <a:spLocks noChangeShapeType="1"/>
              </p:cNvSpPr>
              <p:nvPr/>
            </p:nvSpPr>
            <p:spPr bwMode="auto">
              <a:xfrm flipV="1">
                <a:off x="2671" y="1929"/>
                <a:ext cx="1" cy="8"/>
              </a:xfrm>
              <a:prstGeom prst="line">
                <a:avLst/>
              </a:prstGeom>
              <a:noFill/>
              <a:ln w="0">
                <a:solidFill>
                  <a:srgbClr val="C0C0C0"/>
                </a:solidFill>
                <a:round/>
                <a:headEnd/>
                <a:tailEnd/>
              </a:ln>
            </p:spPr>
            <p:txBody>
              <a:bodyPr/>
              <a:lstStyle/>
              <a:p>
                <a:endParaRPr lang="en-US"/>
              </a:p>
            </p:txBody>
          </p:sp>
          <p:sp>
            <p:nvSpPr>
              <p:cNvPr id="20908" name="Line 118"/>
              <p:cNvSpPr>
                <a:spLocks noChangeShapeType="1"/>
              </p:cNvSpPr>
              <p:nvPr/>
            </p:nvSpPr>
            <p:spPr bwMode="auto">
              <a:xfrm flipV="1">
                <a:off x="2671" y="1913"/>
                <a:ext cx="1" cy="8"/>
              </a:xfrm>
              <a:prstGeom prst="line">
                <a:avLst/>
              </a:prstGeom>
              <a:noFill/>
              <a:ln w="0">
                <a:solidFill>
                  <a:srgbClr val="C0C0C0"/>
                </a:solidFill>
                <a:round/>
                <a:headEnd/>
                <a:tailEnd/>
              </a:ln>
            </p:spPr>
            <p:txBody>
              <a:bodyPr/>
              <a:lstStyle/>
              <a:p>
                <a:endParaRPr lang="en-US"/>
              </a:p>
            </p:txBody>
          </p:sp>
          <p:sp>
            <p:nvSpPr>
              <p:cNvPr id="20909" name="Line 119"/>
              <p:cNvSpPr>
                <a:spLocks noChangeShapeType="1"/>
              </p:cNvSpPr>
              <p:nvPr/>
            </p:nvSpPr>
            <p:spPr bwMode="auto">
              <a:xfrm flipV="1">
                <a:off x="2671" y="1898"/>
                <a:ext cx="1" cy="8"/>
              </a:xfrm>
              <a:prstGeom prst="line">
                <a:avLst/>
              </a:prstGeom>
              <a:noFill/>
              <a:ln w="0">
                <a:solidFill>
                  <a:srgbClr val="C0C0C0"/>
                </a:solidFill>
                <a:round/>
                <a:headEnd/>
                <a:tailEnd/>
              </a:ln>
            </p:spPr>
            <p:txBody>
              <a:bodyPr/>
              <a:lstStyle/>
              <a:p>
                <a:endParaRPr lang="en-US"/>
              </a:p>
            </p:txBody>
          </p:sp>
          <p:sp>
            <p:nvSpPr>
              <p:cNvPr id="20910" name="Line 120"/>
              <p:cNvSpPr>
                <a:spLocks noChangeShapeType="1"/>
              </p:cNvSpPr>
              <p:nvPr/>
            </p:nvSpPr>
            <p:spPr bwMode="auto">
              <a:xfrm flipV="1">
                <a:off x="2671" y="1882"/>
                <a:ext cx="1" cy="8"/>
              </a:xfrm>
              <a:prstGeom prst="line">
                <a:avLst/>
              </a:prstGeom>
              <a:noFill/>
              <a:ln w="0">
                <a:solidFill>
                  <a:srgbClr val="C0C0C0"/>
                </a:solidFill>
                <a:round/>
                <a:headEnd/>
                <a:tailEnd/>
              </a:ln>
            </p:spPr>
            <p:txBody>
              <a:bodyPr/>
              <a:lstStyle/>
              <a:p>
                <a:endParaRPr lang="en-US"/>
              </a:p>
            </p:txBody>
          </p:sp>
          <p:sp>
            <p:nvSpPr>
              <p:cNvPr id="20911" name="Line 121"/>
              <p:cNvSpPr>
                <a:spLocks noChangeShapeType="1"/>
              </p:cNvSpPr>
              <p:nvPr/>
            </p:nvSpPr>
            <p:spPr bwMode="auto">
              <a:xfrm flipV="1">
                <a:off x="2671" y="1866"/>
                <a:ext cx="1" cy="8"/>
              </a:xfrm>
              <a:prstGeom prst="line">
                <a:avLst/>
              </a:prstGeom>
              <a:noFill/>
              <a:ln w="0">
                <a:solidFill>
                  <a:srgbClr val="C0C0C0"/>
                </a:solidFill>
                <a:round/>
                <a:headEnd/>
                <a:tailEnd/>
              </a:ln>
            </p:spPr>
            <p:txBody>
              <a:bodyPr/>
              <a:lstStyle/>
              <a:p>
                <a:endParaRPr lang="en-US"/>
              </a:p>
            </p:txBody>
          </p:sp>
          <p:sp>
            <p:nvSpPr>
              <p:cNvPr id="20912" name="Line 122"/>
              <p:cNvSpPr>
                <a:spLocks noChangeShapeType="1"/>
              </p:cNvSpPr>
              <p:nvPr/>
            </p:nvSpPr>
            <p:spPr bwMode="auto">
              <a:xfrm flipV="1">
                <a:off x="2671" y="1851"/>
                <a:ext cx="1" cy="8"/>
              </a:xfrm>
              <a:prstGeom prst="line">
                <a:avLst/>
              </a:prstGeom>
              <a:noFill/>
              <a:ln w="0">
                <a:solidFill>
                  <a:srgbClr val="C0C0C0"/>
                </a:solidFill>
                <a:round/>
                <a:headEnd/>
                <a:tailEnd/>
              </a:ln>
            </p:spPr>
            <p:txBody>
              <a:bodyPr/>
              <a:lstStyle/>
              <a:p>
                <a:endParaRPr lang="en-US"/>
              </a:p>
            </p:txBody>
          </p:sp>
          <p:sp>
            <p:nvSpPr>
              <p:cNvPr id="20913" name="Line 123"/>
              <p:cNvSpPr>
                <a:spLocks noChangeShapeType="1"/>
              </p:cNvSpPr>
              <p:nvPr/>
            </p:nvSpPr>
            <p:spPr bwMode="auto">
              <a:xfrm flipV="1">
                <a:off x="2671" y="1835"/>
                <a:ext cx="1" cy="8"/>
              </a:xfrm>
              <a:prstGeom prst="line">
                <a:avLst/>
              </a:prstGeom>
              <a:noFill/>
              <a:ln w="0">
                <a:solidFill>
                  <a:srgbClr val="C0C0C0"/>
                </a:solidFill>
                <a:round/>
                <a:headEnd/>
                <a:tailEnd/>
              </a:ln>
            </p:spPr>
            <p:txBody>
              <a:bodyPr/>
              <a:lstStyle/>
              <a:p>
                <a:endParaRPr lang="en-US"/>
              </a:p>
            </p:txBody>
          </p:sp>
          <p:sp>
            <p:nvSpPr>
              <p:cNvPr id="20914" name="Line 124"/>
              <p:cNvSpPr>
                <a:spLocks noChangeShapeType="1"/>
              </p:cNvSpPr>
              <p:nvPr/>
            </p:nvSpPr>
            <p:spPr bwMode="auto">
              <a:xfrm flipV="1">
                <a:off x="2671" y="1819"/>
                <a:ext cx="1" cy="8"/>
              </a:xfrm>
              <a:prstGeom prst="line">
                <a:avLst/>
              </a:prstGeom>
              <a:noFill/>
              <a:ln w="0">
                <a:solidFill>
                  <a:srgbClr val="C0C0C0"/>
                </a:solidFill>
                <a:round/>
                <a:headEnd/>
                <a:tailEnd/>
              </a:ln>
            </p:spPr>
            <p:txBody>
              <a:bodyPr/>
              <a:lstStyle/>
              <a:p>
                <a:endParaRPr lang="en-US"/>
              </a:p>
            </p:txBody>
          </p:sp>
          <p:sp>
            <p:nvSpPr>
              <p:cNvPr id="20915" name="Line 125"/>
              <p:cNvSpPr>
                <a:spLocks noChangeShapeType="1"/>
              </p:cNvSpPr>
              <p:nvPr/>
            </p:nvSpPr>
            <p:spPr bwMode="auto">
              <a:xfrm flipV="1">
                <a:off x="2671" y="1804"/>
                <a:ext cx="1" cy="7"/>
              </a:xfrm>
              <a:prstGeom prst="line">
                <a:avLst/>
              </a:prstGeom>
              <a:noFill/>
              <a:ln w="0">
                <a:solidFill>
                  <a:srgbClr val="C0C0C0"/>
                </a:solidFill>
                <a:round/>
                <a:headEnd/>
                <a:tailEnd/>
              </a:ln>
            </p:spPr>
            <p:txBody>
              <a:bodyPr/>
              <a:lstStyle/>
              <a:p>
                <a:endParaRPr lang="en-US"/>
              </a:p>
            </p:txBody>
          </p:sp>
          <p:sp>
            <p:nvSpPr>
              <p:cNvPr id="20916" name="Line 126"/>
              <p:cNvSpPr>
                <a:spLocks noChangeShapeType="1"/>
              </p:cNvSpPr>
              <p:nvPr/>
            </p:nvSpPr>
            <p:spPr bwMode="auto">
              <a:xfrm flipV="1">
                <a:off x="2671" y="1788"/>
                <a:ext cx="1" cy="8"/>
              </a:xfrm>
              <a:prstGeom prst="line">
                <a:avLst/>
              </a:prstGeom>
              <a:noFill/>
              <a:ln w="0">
                <a:solidFill>
                  <a:srgbClr val="C0C0C0"/>
                </a:solidFill>
                <a:round/>
                <a:headEnd/>
                <a:tailEnd/>
              </a:ln>
            </p:spPr>
            <p:txBody>
              <a:bodyPr/>
              <a:lstStyle/>
              <a:p>
                <a:endParaRPr lang="en-US"/>
              </a:p>
            </p:txBody>
          </p:sp>
          <p:sp>
            <p:nvSpPr>
              <p:cNvPr id="20917" name="Line 127"/>
              <p:cNvSpPr>
                <a:spLocks noChangeShapeType="1"/>
              </p:cNvSpPr>
              <p:nvPr/>
            </p:nvSpPr>
            <p:spPr bwMode="auto">
              <a:xfrm flipV="1">
                <a:off x="2671" y="1772"/>
                <a:ext cx="1" cy="8"/>
              </a:xfrm>
              <a:prstGeom prst="line">
                <a:avLst/>
              </a:prstGeom>
              <a:noFill/>
              <a:ln w="0">
                <a:solidFill>
                  <a:srgbClr val="C0C0C0"/>
                </a:solidFill>
                <a:round/>
                <a:headEnd/>
                <a:tailEnd/>
              </a:ln>
            </p:spPr>
            <p:txBody>
              <a:bodyPr/>
              <a:lstStyle/>
              <a:p>
                <a:endParaRPr lang="en-US"/>
              </a:p>
            </p:txBody>
          </p:sp>
          <p:sp>
            <p:nvSpPr>
              <p:cNvPr id="20918" name="Line 128"/>
              <p:cNvSpPr>
                <a:spLocks noChangeShapeType="1"/>
              </p:cNvSpPr>
              <p:nvPr/>
            </p:nvSpPr>
            <p:spPr bwMode="auto">
              <a:xfrm flipV="1">
                <a:off x="2671" y="1756"/>
                <a:ext cx="1" cy="8"/>
              </a:xfrm>
              <a:prstGeom prst="line">
                <a:avLst/>
              </a:prstGeom>
              <a:noFill/>
              <a:ln w="0">
                <a:solidFill>
                  <a:srgbClr val="C0C0C0"/>
                </a:solidFill>
                <a:round/>
                <a:headEnd/>
                <a:tailEnd/>
              </a:ln>
            </p:spPr>
            <p:txBody>
              <a:bodyPr/>
              <a:lstStyle/>
              <a:p>
                <a:endParaRPr lang="en-US"/>
              </a:p>
            </p:txBody>
          </p:sp>
          <p:sp>
            <p:nvSpPr>
              <p:cNvPr id="20919" name="Line 129"/>
              <p:cNvSpPr>
                <a:spLocks noChangeShapeType="1"/>
              </p:cNvSpPr>
              <p:nvPr/>
            </p:nvSpPr>
            <p:spPr bwMode="auto">
              <a:xfrm flipV="1">
                <a:off x="2671" y="1741"/>
                <a:ext cx="1" cy="8"/>
              </a:xfrm>
              <a:prstGeom prst="line">
                <a:avLst/>
              </a:prstGeom>
              <a:noFill/>
              <a:ln w="0">
                <a:solidFill>
                  <a:srgbClr val="C0C0C0"/>
                </a:solidFill>
                <a:round/>
                <a:headEnd/>
                <a:tailEnd/>
              </a:ln>
            </p:spPr>
            <p:txBody>
              <a:bodyPr/>
              <a:lstStyle/>
              <a:p>
                <a:endParaRPr lang="en-US"/>
              </a:p>
            </p:txBody>
          </p:sp>
          <p:sp>
            <p:nvSpPr>
              <p:cNvPr id="20920" name="Line 130"/>
              <p:cNvSpPr>
                <a:spLocks noChangeShapeType="1"/>
              </p:cNvSpPr>
              <p:nvPr/>
            </p:nvSpPr>
            <p:spPr bwMode="auto">
              <a:xfrm flipV="1">
                <a:off x="2671" y="1725"/>
                <a:ext cx="1" cy="8"/>
              </a:xfrm>
              <a:prstGeom prst="line">
                <a:avLst/>
              </a:prstGeom>
              <a:noFill/>
              <a:ln w="0">
                <a:solidFill>
                  <a:srgbClr val="C0C0C0"/>
                </a:solidFill>
                <a:round/>
                <a:headEnd/>
                <a:tailEnd/>
              </a:ln>
            </p:spPr>
            <p:txBody>
              <a:bodyPr/>
              <a:lstStyle/>
              <a:p>
                <a:endParaRPr lang="en-US"/>
              </a:p>
            </p:txBody>
          </p:sp>
          <p:sp>
            <p:nvSpPr>
              <p:cNvPr id="20921" name="Line 131"/>
              <p:cNvSpPr>
                <a:spLocks noChangeShapeType="1"/>
              </p:cNvSpPr>
              <p:nvPr/>
            </p:nvSpPr>
            <p:spPr bwMode="auto">
              <a:xfrm flipV="1">
                <a:off x="2671" y="1709"/>
                <a:ext cx="1" cy="8"/>
              </a:xfrm>
              <a:prstGeom prst="line">
                <a:avLst/>
              </a:prstGeom>
              <a:noFill/>
              <a:ln w="0">
                <a:solidFill>
                  <a:srgbClr val="C0C0C0"/>
                </a:solidFill>
                <a:round/>
                <a:headEnd/>
                <a:tailEnd/>
              </a:ln>
            </p:spPr>
            <p:txBody>
              <a:bodyPr/>
              <a:lstStyle/>
              <a:p>
                <a:endParaRPr lang="en-US"/>
              </a:p>
            </p:txBody>
          </p:sp>
          <p:sp>
            <p:nvSpPr>
              <p:cNvPr id="20922" name="Line 132"/>
              <p:cNvSpPr>
                <a:spLocks noChangeShapeType="1"/>
              </p:cNvSpPr>
              <p:nvPr/>
            </p:nvSpPr>
            <p:spPr bwMode="auto">
              <a:xfrm flipV="1">
                <a:off x="2671" y="1694"/>
                <a:ext cx="1" cy="8"/>
              </a:xfrm>
              <a:prstGeom prst="line">
                <a:avLst/>
              </a:prstGeom>
              <a:noFill/>
              <a:ln w="0">
                <a:solidFill>
                  <a:srgbClr val="C0C0C0"/>
                </a:solidFill>
                <a:round/>
                <a:headEnd/>
                <a:tailEnd/>
              </a:ln>
            </p:spPr>
            <p:txBody>
              <a:bodyPr/>
              <a:lstStyle/>
              <a:p>
                <a:endParaRPr lang="en-US"/>
              </a:p>
            </p:txBody>
          </p:sp>
          <p:sp>
            <p:nvSpPr>
              <p:cNvPr id="20923" name="Line 133"/>
              <p:cNvSpPr>
                <a:spLocks noChangeShapeType="1"/>
              </p:cNvSpPr>
              <p:nvPr/>
            </p:nvSpPr>
            <p:spPr bwMode="auto">
              <a:xfrm flipV="1">
                <a:off x="2671" y="1678"/>
                <a:ext cx="1" cy="8"/>
              </a:xfrm>
              <a:prstGeom prst="line">
                <a:avLst/>
              </a:prstGeom>
              <a:noFill/>
              <a:ln w="0">
                <a:solidFill>
                  <a:srgbClr val="C0C0C0"/>
                </a:solidFill>
                <a:round/>
                <a:headEnd/>
                <a:tailEnd/>
              </a:ln>
            </p:spPr>
            <p:txBody>
              <a:bodyPr/>
              <a:lstStyle/>
              <a:p>
                <a:endParaRPr lang="en-US"/>
              </a:p>
            </p:txBody>
          </p:sp>
          <p:sp>
            <p:nvSpPr>
              <p:cNvPr id="20924" name="Line 134"/>
              <p:cNvSpPr>
                <a:spLocks noChangeShapeType="1"/>
              </p:cNvSpPr>
              <p:nvPr/>
            </p:nvSpPr>
            <p:spPr bwMode="auto">
              <a:xfrm flipV="1">
                <a:off x="2671" y="1662"/>
                <a:ext cx="1" cy="8"/>
              </a:xfrm>
              <a:prstGeom prst="line">
                <a:avLst/>
              </a:prstGeom>
              <a:noFill/>
              <a:ln w="0">
                <a:solidFill>
                  <a:srgbClr val="C0C0C0"/>
                </a:solidFill>
                <a:round/>
                <a:headEnd/>
                <a:tailEnd/>
              </a:ln>
            </p:spPr>
            <p:txBody>
              <a:bodyPr/>
              <a:lstStyle/>
              <a:p>
                <a:endParaRPr lang="en-US"/>
              </a:p>
            </p:txBody>
          </p:sp>
          <p:sp>
            <p:nvSpPr>
              <p:cNvPr id="20925" name="Line 135"/>
              <p:cNvSpPr>
                <a:spLocks noChangeShapeType="1"/>
              </p:cNvSpPr>
              <p:nvPr/>
            </p:nvSpPr>
            <p:spPr bwMode="auto">
              <a:xfrm flipV="1">
                <a:off x="2671" y="1647"/>
                <a:ext cx="1" cy="7"/>
              </a:xfrm>
              <a:prstGeom prst="line">
                <a:avLst/>
              </a:prstGeom>
              <a:noFill/>
              <a:ln w="0">
                <a:solidFill>
                  <a:srgbClr val="C0C0C0"/>
                </a:solidFill>
                <a:round/>
                <a:headEnd/>
                <a:tailEnd/>
              </a:ln>
            </p:spPr>
            <p:txBody>
              <a:bodyPr/>
              <a:lstStyle/>
              <a:p>
                <a:endParaRPr lang="en-US"/>
              </a:p>
            </p:txBody>
          </p:sp>
          <p:sp>
            <p:nvSpPr>
              <p:cNvPr id="20926" name="Line 136"/>
              <p:cNvSpPr>
                <a:spLocks noChangeShapeType="1"/>
              </p:cNvSpPr>
              <p:nvPr/>
            </p:nvSpPr>
            <p:spPr bwMode="auto">
              <a:xfrm flipV="1">
                <a:off x="2671" y="1631"/>
                <a:ext cx="1" cy="8"/>
              </a:xfrm>
              <a:prstGeom prst="line">
                <a:avLst/>
              </a:prstGeom>
              <a:noFill/>
              <a:ln w="0">
                <a:solidFill>
                  <a:srgbClr val="C0C0C0"/>
                </a:solidFill>
                <a:round/>
                <a:headEnd/>
                <a:tailEnd/>
              </a:ln>
            </p:spPr>
            <p:txBody>
              <a:bodyPr/>
              <a:lstStyle/>
              <a:p>
                <a:endParaRPr lang="en-US"/>
              </a:p>
            </p:txBody>
          </p:sp>
          <p:sp>
            <p:nvSpPr>
              <p:cNvPr id="20927" name="Line 137"/>
              <p:cNvSpPr>
                <a:spLocks noChangeShapeType="1"/>
              </p:cNvSpPr>
              <p:nvPr/>
            </p:nvSpPr>
            <p:spPr bwMode="auto">
              <a:xfrm flipV="1">
                <a:off x="2671" y="1615"/>
                <a:ext cx="1" cy="8"/>
              </a:xfrm>
              <a:prstGeom prst="line">
                <a:avLst/>
              </a:prstGeom>
              <a:noFill/>
              <a:ln w="0">
                <a:solidFill>
                  <a:srgbClr val="C0C0C0"/>
                </a:solidFill>
                <a:round/>
                <a:headEnd/>
                <a:tailEnd/>
              </a:ln>
            </p:spPr>
            <p:txBody>
              <a:bodyPr/>
              <a:lstStyle/>
              <a:p>
                <a:endParaRPr lang="en-US"/>
              </a:p>
            </p:txBody>
          </p:sp>
          <p:sp>
            <p:nvSpPr>
              <p:cNvPr id="20928" name="Line 138"/>
              <p:cNvSpPr>
                <a:spLocks noChangeShapeType="1"/>
              </p:cNvSpPr>
              <p:nvPr/>
            </p:nvSpPr>
            <p:spPr bwMode="auto">
              <a:xfrm flipV="1">
                <a:off x="2671" y="1599"/>
                <a:ext cx="1" cy="8"/>
              </a:xfrm>
              <a:prstGeom prst="line">
                <a:avLst/>
              </a:prstGeom>
              <a:noFill/>
              <a:ln w="0">
                <a:solidFill>
                  <a:srgbClr val="C0C0C0"/>
                </a:solidFill>
                <a:round/>
                <a:headEnd/>
                <a:tailEnd/>
              </a:ln>
            </p:spPr>
            <p:txBody>
              <a:bodyPr/>
              <a:lstStyle/>
              <a:p>
                <a:endParaRPr lang="en-US"/>
              </a:p>
            </p:txBody>
          </p:sp>
          <p:sp>
            <p:nvSpPr>
              <p:cNvPr id="20929" name="Line 139"/>
              <p:cNvSpPr>
                <a:spLocks noChangeShapeType="1"/>
              </p:cNvSpPr>
              <p:nvPr/>
            </p:nvSpPr>
            <p:spPr bwMode="auto">
              <a:xfrm flipV="1">
                <a:off x="2671" y="1584"/>
                <a:ext cx="1" cy="8"/>
              </a:xfrm>
              <a:prstGeom prst="line">
                <a:avLst/>
              </a:prstGeom>
              <a:noFill/>
              <a:ln w="0">
                <a:solidFill>
                  <a:srgbClr val="C0C0C0"/>
                </a:solidFill>
                <a:round/>
                <a:headEnd/>
                <a:tailEnd/>
              </a:ln>
            </p:spPr>
            <p:txBody>
              <a:bodyPr/>
              <a:lstStyle/>
              <a:p>
                <a:endParaRPr lang="en-US"/>
              </a:p>
            </p:txBody>
          </p:sp>
          <p:sp>
            <p:nvSpPr>
              <p:cNvPr id="20930" name="Line 140"/>
              <p:cNvSpPr>
                <a:spLocks noChangeShapeType="1"/>
              </p:cNvSpPr>
              <p:nvPr/>
            </p:nvSpPr>
            <p:spPr bwMode="auto">
              <a:xfrm flipV="1">
                <a:off x="2671" y="1568"/>
                <a:ext cx="1" cy="8"/>
              </a:xfrm>
              <a:prstGeom prst="line">
                <a:avLst/>
              </a:prstGeom>
              <a:noFill/>
              <a:ln w="0">
                <a:solidFill>
                  <a:srgbClr val="C0C0C0"/>
                </a:solidFill>
                <a:round/>
                <a:headEnd/>
                <a:tailEnd/>
              </a:ln>
            </p:spPr>
            <p:txBody>
              <a:bodyPr/>
              <a:lstStyle/>
              <a:p>
                <a:endParaRPr lang="en-US"/>
              </a:p>
            </p:txBody>
          </p:sp>
          <p:sp>
            <p:nvSpPr>
              <p:cNvPr id="20931" name="Line 141"/>
              <p:cNvSpPr>
                <a:spLocks noChangeShapeType="1"/>
              </p:cNvSpPr>
              <p:nvPr/>
            </p:nvSpPr>
            <p:spPr bwMode="auto">
              <a:xfrm flipV="1">
                <a:off x="2671" y="1552"/>
                <a:ext cx="1" cy="8"/>
              </a:xfrm>
              <a:prstGeom prst="line">
                <a:avLst/>
              </a:prstGeom>
              <a:noFill/>
              <a:ln w="0">
                <a:solidFill>
                  <a:srgbClr val="C0C0C0"/>
                </a:solidFill>
                <a:round/>
                <a:headEnd/>
                <a:tailEnd/>
              </a:ln>
            </p:spPr>
            <p:txBody>
              <a:bodyPr/>
              <a:lstStyle/>
              <a:p>
                <a:endParaRPr lang="en-US"/>
              </a:p>
            </p:txBody>
          </p:sp>
          <p:sp>
            <p:nvSpPr>
              <p:cNvPr id="20932" name="Line 142"/>
              <p:cNvSpPr>
                <a:spLocks noChangeShapeType="1"/>
              </p:cNvSpPr>
              <p:nvPr/>
            </p:nvSpPr>
            <p:spPr bwMode="auto">
              <a:xfrm flipV="1">
                <a:off x="2671" y="1537"/>
                <a:ext cx="1" cy="8"/>
              </a:xfrm>
              <a:prstGeom prst="line">
                <a:avLst/>
              </a:prstGeom>
              <a:noFill/>
              <a:ln w="0">
                <a:solidFill>
                  <a:srgbClr val="C0C0C0"/>
                </a:solidFill>
                <a:round/>
                <a:headEnd/>
                <a:tailEnd/>
              </a:ln>
            </p:spPr>
            <p:txBody>
              <a:bodyPr/>
              <a:lstStyle/>
              <a:p>
                <a:endParaRPr lang="en-US"/>
              </a:p>
            </p:txBody>
          </p:sp>
          <p:sp>
            <p:nvSpPr>
              <p:cNvPr id="20933" name="Line 143"/>
              <p:cNvSpPr>
                <a:spLocks noChangeShapeType="1"/>
              </p:cNvSpPr>
              <p:nvPr/>
            </p:nvSpPr>
            <p:spPr bwMode="auto">
              <a:xfrm flipV="1">
                <a:off x="2671" y="1521"/>
                <a:ext cx="1" cy="8"/>
              </a:xfrm>
              <a:prstGeom prst="line">
                <a:avLst/>
              </a:prstGeom>
              <a:noFill/>
              <a:ln w="0">
                <a:solidFill>
                  <a:srgbClr val="C0C0C0"/>
                </a:solidFill>
                <a:round/>
                <a:headEnd/>
                <a:tailEnd/>
              </a:ln>
            </p:spPr>
            <p:txBody>
              <a:bodyPr/>
              <a:lstStyle/>
              <a:p>
                <a:endParaRPr lang="en-US"/>
              </a:p>
            </p:txBody>
          </p:sp>
          <p:sp>
            <p:nvSpPr>
              <p:cNvPr id="20934" name="Line 144"/>
              <p:cNvSpPr>
                <a:spLocks noChangeShapeType="1"/>
              </p:cNvSpPr>
              <p:nvPr/>
            </p:nvSpPr>
            <p:spPr bwMode="auto">
              <a:xfrm flipV="1">
                <a:off x="2671" y="1505"/>
                <a:ext cx="1" cy="8"/>
              </a:xfrm>
              <a:prstGeom prst="line">
                <a:avLst/>
              </a:prstGeom>
              <a:noFill/>
              <a:ln w="0">
                <a:solidFill>
                  <a:srgbClr val="C0C0C0"/>
                </a:solidFill>
                <a:round/>
                <a:headEnd/>
                <a:tailEnd/>
              </a:ln>
            </p:spPr>
            <p:txBody>
              <a:bodyPr/>
              <a:lstStyle/>
              <a:p>
                <a:endParaRPr lang="en-US"/>
              </a:p>
            </p:txBody>
          </p:sp>
          <p:sp>
            <p:nvSpPr>
              <p:cNvPr id="20935" name="Line 145"/>
              <p:cNvSpPr>
                <a:spLocks noChangeShapeType="1"/>
              </p:cNvSpPr>
              <p:nvPr/>
            </p:nvSpPr>
            <p:spPr bwMode="auto">
              <a:xfrm flipV="1">
                <a:off x="2671" y="1490"/>
                <a:ext cx="1" cy="7"/>
              </a:xfrm>
              <a:prstGeom prst="line">
                <a:avLst/>
              </a:prstGeom>
              <a:noFill/>
              <a:ln w="0">
                <a:solidFill>
                  <a:srgbClr val="C0C0C0"/>
                </a:solidFill>
                <a:round/>
                <a:headEnd/>
                <a:tailEnd/>
              </a:ln>
            </p:spPr>
            <p:txBody>
              <a:bodyPr/>
              <a:lstStyle/>
              <a:p>
                <a:endParaRPr lang="en-US"/>
              </a:p>
            </p:txBody>
          </p:sp>
          <p:sp>
            <p:nvSpPr>
              <p:cNvPr id="20936" name="Line 146"/>
              <p:cNvSpPr>
                <a:spLocks noChangeShapeType="1"/>
              </p:cNvSpPr>
              <p:nvPr/>
            </p:nvSpPr>
            <p:spPr bwMode="auto">
              <a:xfrm flipV="1">
                <a:off x="2671" y="1474"/>
                <a:ext cx="1" cy="8"/>
              </a:xfrm>
              <a:prstGeom prst="line">
                <a:avLst/>
              </a:prstGeom>
              <a:noFill/>
              <a:ln w="0">
                <a:solidFill>
                  <a:srgbClr val="C0C0C0"/>
                </a:solidFill>
                <a:round/>
                <a:headEnd/>
                <a:tailEnd/>
              </a:ln>
            </p:spPr>
            <p:txBody>
              <a:bodyPr/>
              <a:lstStyle/>
              <a:p>
                <a:endParaRPr lang="en-US"/>
              </a:p>
            </p:txBody>
          </p:sp>
          <p:sp>
            <p:nvSpPr>
              <p:cNvPr id="20937" name="Line 147"/>
              <p:cNvSpPr>
                <a:spLocks noChangeShapeType="1"/>
              </p:cNvSpPr>
              <p:nvPr/>
            </p:nvSpPr>
            <p:spPr bwMode="auto">
              <a:xfrm flipV="1">
                <a:off x="2671" y="1458"/>
                <a:ext cx="1" cy="8"/>
              </a:xfrm>
              <a:prstGeom prst="line">
                <a:avLst/>
              </a:prstGeom>
              <a:noFill/>
              <a:ln w="0">
                <a:solidFill>
                  <a:srgbClr val="C0C0C0"/>
                </a:solidFill>
                <a:round/>
                <a:headEnd/>
                <a:tailEnd/>
              </a:ln>
            </p:spPr>
            <p:txBody>
              <a:bodyPr/>
              <a:lstStyle/>
              <a:p>
                <a:endParaRPr lang="en-US"/>
              </a:p>
            </p:txBody>
          </p:sp>
          <p:sp>
            <p:nvSpPr>
              <p:cNvPr id="20938" name="Line 148"/>
              <p:cNvSpPr>
                <a:spLocks noChangeShapeType="1"/>
              </p:cNvSpPr>
              <p:nvPr/>
            </p:nvSpPr>
            <p:spPr bwMode="auto">
              <a:xfrm flipV="1">
                <a:off x="2671" y="1442"/>
                <a:ext cx="1" cy="8"/>
              </a:xfrm>
              <a:prstGeom prst="line">
                <a:avLst/>
              </a:prstGeom>
              <a:noFill/>
              <a:ln w="0">
                <a:solidFill>
                  <a:srgbClr val="C0C0C0"/>
                </a:solidFill>
                <a:round/>
                <a:headEnd/>
                <a:tailEnd/>
              </a:ln>
            </p:spPr>
            <p:txBody>
              <a:bodyPr/>
              <a:lstStyle/>
              <a:p>
                <a:endParaRPr lang="en-US"/>
              </a:p>
            </p:txBody>
          </p:sp>
          <p:sp>
            <p:nvSpPr>
              <p:cNvPr id="20939" name="Line 149"/>
              <p:cNvSpPr>
                <a:spLocks noChangeShapeType="1"/>
              </p:cNvSpPr>
              <p:nvPr/>
            </p:nvSpPr>
            <p:spPr bwMode="auto">
              <a:xfrm flipV="1">
                <a:off x="2671" y="1427"/>
                <a:ext cx="1" cy="8"/>
              </a:xfrm>
              <a:prstGeom prst="line">
                <a:avLst/>
              </a:prstGeom>
              <a:noFill/>
              <a:ln w="0">
                <a:solidFill>
                  <a:srgbClr val="C0C0C0"/>
                </a:solidFill>
                <a:round/>
                <a:headEnd/>
                <a:tailEnd/>
              </a:ln>
            </p:spPr>
            <p:txBody>
              <a:bodyPr/>
              <a:lstStyle/>
              <a:p>
                <a:endParaRPr lang="en-US"/>
              </a:p>
            </p:txBody>
          </p:sp>
          <p:sp>
            <p:nvSpPr>
              <p:cNvPr id="20940" name="Line 150"/>
              <p:cNvSpPr>
                <a:spLocks noChangeShapeType="1"/>
              </p:cNvSpPr>
              <p:nvPr/>
            </p:nvSpPr>
            <p:spPr bwMode="auto">
              <a:xfrm flipV="1">
                <a:off x="2671" y="1411"/>
                <a:ext cx="1" cy="8"/>
              </a:xfrm>
              <a:prstGeom prst="line">
                <a:avLst/>
              </a:prstGeom>
              <a:noFill/>
              <a:ln w="0">
                <a:solidFill>
                  <a:srgbClr val="C0C0C0"/>
                </a:solidFill>
                <a:round/>
                <a:headEnd/>
                <a:tailEnd/>
              </a:ln>
            </p:spPr>
            <p:txBody>
              <a:bodyPr/>
              <a:lstStyle/>
              <a:p>
                <a:endParaRPr lang="en-US"/>
              </a:p>
            </p:txBody>
          </p:sp>
          <p:sp>
            <p:nvSpPr>
              <p:cNvPr id="20941" name="Line 151"/>
              <p:cNvSpPr>
                <a:spLocks noChangeShapeType="1"/>
              </p:cNvSpPr>
              <p:nvPr/>
            </p:nvSpPr>
            <p:spPr bwMode="auto">
              <a:xfrm flipV="1">
                <a:off x="2671" y="1395"/>
                <a:ext cx="1" cy="8"/>
              </a:xfrm>
              <a:prstGeom prst="line">
                <a:avLst/>
              </a:prstGeom>
              <a:noFill/>
              <a:ln w="0">
                <a:solidFill>
                  <a:srgbClr val="C0C0C0"/>
                </a:solidFill>
                <a:round/>
                <a:headEnd/>
                <a:tailEnd/>
              </a:ln>
            </p:spPr>
            <p:txBody>
              <a:bodyPr/>
              <a:lstStyle/>
              <a:p>
                <a:endParaRPr lang="en-US"/>
              </a:p>
            </p:txBody>
          </p:sp>
          <p:sp>
            <p:nvSpPr>
              <p:cNvPr id="20942" name="Line 152"/>
              <p:cNvSpPr>
                <a:spLocks noChangeShapeType="1"/>
              </p:cNvSpPr>
              <p:nvPr/>
            </p:nvSpPr>
            <p:spPr bwMode="auto">
              <a:xfrm flipV="1">
                <a:off x="2671" y="1380"/>
                <a:ext cx="1" cy="8"/>
              </a:xfrm>
              <a:prstGeom prst="line">
                <a:avLst/>
              </a:prstGeom>
              <a:noFill/>
              <a:ln w="0">
                <a:solidFill>
                  <a:srgbClr val="C0C0C0"/>
                </a:solidFill>
                <a:round/>
                <a:headEnd/>
                <a:tailEnd/>
              </a:ln>
            </p:spPr>
            <p:txBody>
              <a:bodyPr/>
              <a:lstStyle/>
              <a:p>
                <a:endParaRPr lang="en-US"/>
              </a:p>
            </p:txBody>
          </p:sp>
          <p:sp>
            <p:nvSpPr>
              <p:cNvPr id="20943" name="Line 153"/>
              <p:cNvSpPr>
                <a:spLocks noChangeShapeType="1"/>
              </p:cNvSpPr>
              <p:nvPr/>
            </p:nvSpPr>
            <p:spPr bwMode="auto">
              <a:xfrm flipV="1">
                <a:off x="2671" y="1364"/>
                <a:ext cx="1" cy="8"/>
              </a:xfrm>
              <a:prstGeom prst="line">
                <a:avLst/>
              </a:prstGeom>
              <a:noFill/>
              <a:ln w="0">
                <a:solidFill>
                  <a:srgbClr val="C0C0C0"/>
                </a:solidFill>
                <a:round/>
                <a:headEnd/>
                <a:tailEnd/>
              </a:ln>
            </p:spPr>
            <p:txBody>
              <a:bodyPr/>
              <a:lstStyle/>
              <a:p>
                <a:endParaRPr lang="en-US"/>
              </a:p>
            </p:txBody>
          </p:sp>
          <p:sp>
            <p:nvSpPr>
              <p:cNvPr id="20944" name="Line 154"/>
              <p:cNvSpPr>
                <a:spLocks noChangeShapeType="1"/>
              </p:cNvSpPr>
              <p:nvPr/>
            </p:nvSpPr>
            <p:spPr bwMode="auto">
              <a:xfrm flipV="1">
                <a:off x="2671" y="1348"/>
                <a:ext cx="1" cy="8"/>
              </a:xfrm>
              <a:prstGeom prst="line">
                <a:avLst/>
              </a:prstGeom>
              <a:noFill/>
              <a:ln w="0">
                <a:solidFill>
                  <a:srgbClr val="C0C0C0"/>
                </a:solidFill>
                <a:round/>
                <a:headEnd/>
                <a:tailEnd/>
              </a:ln>
            </p:spPr>
            <p:txBody>
              <a:bodyPr/>
              <a:lstStyle/>
              <a:p>
                <a:endParaRPr lang="en-US"/>
              </a:p>
            </p:txBody>
          </p:sp>
          <p:sp>
            <p:nvSpPr>
              <p:cNvPr id="20945" name="Line 155"/>
              <p:cNvSpPr>
                <a:spLocks noChangeShapeType="1"/>
              </p:cNvSpPr>
              <p:nvPr/>
            </p:nvSpPr>
            <p:spPr bwMode="auto">
              <a:xfrm flipV="1">
                <a:off x="2671" y="1333"/>
                <a:ext cx="1" cy="7"/>
              </a:xfrm>
              <a:prstGeom prst="line">
                <a:avLst/>
              </a:prstGeom>
              <a:noFill/>
              <a:ln w="0">
                <a:solidFill>
                  <a:srgbClr val="C0C0C0"/>
                </a:solidFill>
                <a:round/>
                <a:headEnd/>
                <a:tailEnd/>
              </a:ln>
            </p:spPr>
            <p:txBody>
              <a:bodyPr/>
              <a:lstStyle/>
              <a:p>
                <a:endParaRPr lang="en-US"/>
              </a:p>
            </p:txBody>
          </p:sp>
          <p:sp>
            <p:nvSpPr>
              <p:cNvPr id="20946" name="Line 156"/>
              <p:cNvSpPr>
                <a:spLocks noChangeShapeType="1"/>
              </p:cNvSpPr>
              <p:nvPr/>
            </p:nvSpPr>
            <p:spPr bwMode="auto">
              <a:xfrm flipV="1">
                <a:off x="2671" y="1317"/>
                <a:ext cx="1" cy="8"/>
              </a:xfrm>
              <a:prstGeom prst="line">
                <a:avLst/>
              </a:prstGeom>
              <a:noFill/>
              <a:ln w="0">
                <a:solidFill>
                  <a:srgbClr val="C0C0C0"/>
                </a:solidFill>
                <a:round/>
                <a:headEnd/>
                <a:tailEnd/>
              </a:ln>
            </p:spPr>
            <p:txBody>
              <a:bodyPr/>
              <a:lstStyle/>
              <a:p>
                <a:endParaRPr lang="en-US"/>
              </a:p>
            </p:txBody>
          </p:sp>
          <p:sp>
            <p:nvSpPr>
              <p:cNvPr id="20947" name="Line 157"/>
              <p:cNvSpPr>
                <a:spLocks noChangeShapeType="1"/>
              </p:cNvSpPr>
              <p:nvPr/>
            </p:nvSpPr>
            <p:spPr bwMode="auto">
              <a:xfrm flipV="1">
                <a:off x="2671" y="1301"/>
                <a:ext cx="1" cy="8"/>
              </a:xfrm>
              <a:prstGeom prst="line">
                <a:avLst/>
              </a:prstGeom>
              <a:noFill/>
              <a:ln w="0">
                <a:solidFill>
                  <a:srgbClr val="C0C0C0"/>
                </a:solidFill>
                <a:round/>
                <a:headEnd/>
                <a:tailEnd/>
              </a:ln>
            </p:spPr>
            <p:txBody>
              <a:bodyPr/>
              <a:lstStyle/>
              <a:p>
                <a:endParaRPr lang="en-US"/>
              </a:p>
            </p:txBody>
          </p:sp>
          <p:sp>
            <p:nvSpPr>
              <p:cNvPr id="20948" name="Line 158"/>
              <p:cNvSpPr>
                <a:spLocks noChangeShapeType="1"/>
              </p:cNvSpPr>
              <p:nvPr/>
            </p:nvSpPr>
            <p:spPr bwMode="auto">
              <a:xfrm flipV="1">
                <a:off x="2671" y="1285"/>
                <a:ext cx="1" cy="8"/>
              </a:xfrm>
              <a:prstGeom prst="line">
                <a:avLst/>
              </a:prstGeom>
              <a:noFill/>
              <a:ln w="0">
                <a:solidFill>
                  <a:srgbClr val="C0C0C0"/>
                </a:solidFill>
                <a:round/>
                <a:headEnd/>
                <a:tailEnd/>
              </a:ln>
            </p:spPr>
            <p:txBody>
              <a:bodyPr/>
              <a:lstStyle/>
              <a:p>
                <a:endParaRPr lang="en-US"/>
              </a:p>
            </p:txBody>
          </p:sp>
          <p:sp>
            <p:nvSpPr>
              <p:cNvPr id="20949" name="Line 159"/>
              <p:cNvSpPr>
                <a:spLocks noChangeShapeType="1"/>
              </p:cNvSpPr>
              <p:nvPr/>
            </p:nvSpPr>
            <p:spPr bwMode="auto">
              <a:xfrm flipV="1">
                <a:off x="2671" y="1270"/>
                <a:ext cx="1" cy="8"/>
              </a:xfrm>
              <a:prstGeom prst="line">
                <a:avLst/>
              </a:prstGeom>
              <a:noFill/>
              <a:ln w="0">
                <a:solidFill>
                  <a:srgbClr val="C0C0C0"/>
                </a:solidFill>
                <a:round/>
                <a:headEnd/>
                <a:tailEnd/>
              </a:ln>
            </p:spPr>
            <p:txBody>
              <a:bodyPr/>
              <a:lstStyle/>
              <a:p>
                <a:endParaRPr lang="en-US"/>
              </a:p>
            </p:txBody>
          </p:sp>
          <p:sp>
            <p:nvSpPr>
              <p:cNvPr id="20950" name="Line 160"/>
              <p:cNvSpPr>
                <a:spLocks noChangeShapeType="1"/>
              </p:cNvSpPr>
              <p:nvPr/>
            </p:nvSpPr>
            <p:spPr bwMode="auto">
              <a:xfrm flipV="1">
                <a:off x="2671" y="1254"/>
                <a:ext cx="1" cy="8"/>
              </a:xfrm>
              <a:prstGeom prst="line">
                <a:avLst/>
              </a:prstGeom>
              <a:noFill/>
              <a:ln w="0">
                <a:solidFill>
                  <a:srgbClr val="C0C0C0"/>
                </a:solidFill>
                <a:round/>
                <a:headEnd/>
                <a:tailEnd/>
              </a:ln>
            </p:spPr>
            <p:txBody>
              <a:bodyPr/>
              <a:lstStyle/>
              <a:p>
                <a:endParaRPr lang="en-US"/>
              </a:p>
            </p:txBody>
          </p:sp>
          <p:sp>
            <p:nvSpPr>
              <p:cNvPr id="20951" name="Line 161"/>
              <p:cNvSpPr>
                <a:spLocks noChangeShapeType="1"/>
              </p:cNvSpPr>
              <p:nvPr/>
            </p:nvSpPr>
            <p:spPr bwMode="auto">
              <a:xfrm flipV="1">
                <a:off x="2671" y="1238"/>
                <a:ext cx="1" cy="8"/>
              </a:xfrm>
              <a:prstGeom prst="line">
                <a:avLst/>
              </a:prstGeom>
              <a:noFill/>
              <a:ln w="0">
                <a:solidFill>
                  <a:srgbClr val="C0C0C0"/>
                </a:solidFill>
                <a:round/>
                <a:headEnd/>
                <a:tailEnd/>
              </a:ln>
            </p:spPr>
            <p:txBody>
              <a:bodyPr/>
              <a:lstStyle/>
              <a:p>
                <a:endParaRPr lang="en-US"/>
              </a:p>
            </p:txBody>
          </p:sp>
          <p:sp>
            <p:nvSpPr>
              <p:cNvPr id="20952" name="Line 162"/>
              <p:cNvSpPr>
                <a:spLocks noChangeShapeType="1"/>
              </p:cNvSpPr>
              <p:nvPr/>
            </p:nvSpPr>
            <p:spPr bwMode="auto">
              <a:xfrm flipV="1">
                <a:off x="2671" y="1223"/>
                <a:ext cx="1" cy="8"/>
              </a:xfrm>
              <a:prstGeom prst="line">
                <a:avLst/>
              </a:prstGeom>
              <a:noFill/>
              <a:ln w="0">
                <a:solidFill>
                  <a:srgbClr val="C0C0C0"/>
                </a:solidFill>
                <a:round/>
                <a:headEnd/>
                <a:tailEnd/>
              </a:ln>
            </p:spPr>
            <p:txBody>
              <a:bodyPr/>
              <a:lstStyle/>
              <a:p>
                <a:endParaRPr lang="en-US"/>
              </a:p>
            </p:txBody>
          </p:sp>
          <p:sp>
            <p:nvSpPr>
              <p:cNvPr id="20953" name="Line 163"/>
              <p:cNvSpPr>
                <a:spLocks noChangeShapeType="1"/>
              </p:cNvSpPr>
              <p:nvPr/>
            </p:nvSpPr>
            <p:spPr bwMode="auto">
              <a:xfrm flipV="1">
                <a:off x="2671" y="1207"/>
                <a:ext cx="1" cy="8"/>
              </a:xfrm>
              <a:prstGeom prst="line">
                <a:avLst/>
              </a:prstGeom>
              <a:noFill/>
              <a:ln w="0">
                <a:solidFill>
                  <a:srgbClr val="C0C0C0"/>
                </a:solidFill>
                <a:round/>
                <a:headEnd/>
                <a:tailEnd/>
              </a:ln>
            </p:spPr>
            <p:txBody>
              <a:bodyPr/>
              <a:lstStyle/>
              <a:p>
                <a:endParaRPr lang="en-US"/>
              </a:p>
            </p:txBody>
          </p:sp>
          <p:sp>
            <p:nvSpPr>
              <p:cNvPr id="20954" name="Line 164"/>
              <p:cNvSpPr>
                <a:spLocks noChangeShapeType="1"/>
              </p:cNvSpPr>
              <p:nvPr/>
            </p:nvSpPr>
            <p:spPr bwMode="auto">
              <a:xfrm flipV="1">
                <a:off x="2671" y="1191"/>
                <a:ext cx="1" cy="8"/>
              </a:xfrm>
              <a:prstGeom prst="line">
                <a:avLst/>
              </a:prstGeom>
              <a:noFill/>
              <a:ln w="0">
                <a:solidFill>
                  <a:srgbClr val="C0C0C0"/>
                </a:solidFill>
                <a:round/>
                <a:headEnd/>
                <a:tailEnd/>
              </a:ln>
            </p:spPr>
            <p:txBody>
              <a:bodyPr/>
              <a:lstStyle/>
              <a:p>
                <a:endParaRPr lang="en-US"/>
              </a:p>
            </p:txBody>
          </p:sp>
          <p:sp>
            <p:nvSpPr>
              <p:cNvPr id="20955" name="Line 165"/>
              <p:cNvSpPr>
                <a:spLocks noChangeShapeType="1"/>
              </p:cNvSpPr>
              <p:nvPr/>
            </p:nvSpPr>
            <p:spPr bwMode="auto">
              <a:xfrm flipV="1">
                <a:off x="2671" y="1176"/>
                <a:ext cx="1" cy="7"/>
              </a:xfrm>
              <a:prstGeom prst="line">
                <a:avLst/>
              </a:prstGeom>
              <a:noFill/>
              <a:ln w="0">
                <a:solidFill>
                  <a:srgbClr val="C0C0C0"/>
                </a:solidFill>
                <a:round/>
                <a:headEnd/>
                <a:tailEnd/>
              </a:ln>
            </p:spPr>
            <p:txBody>
              <a:bodyPr/>
              <a:lstStyle/>
              <a:p>
                <a:endParaRPr lang="en-US"/>
              </a:p>
            </p:txBody>
          </p:sp>
          <p:sp>
            <p:nvSpPr>
              <p:cNvPr id="20956" name="Line 166"/>
              <p:cNvSpPr>
                <a:spLocks noChangeShapeType="1"/>
              </p:cNvSpPr>
              <p:nvPr/>
            </p:nvSpPr>
            <p:spPr bwMode="auto">
              <a:xfrm flipV="1">
                <a:off x="2671" y="1160"/>
                <a:ext cx="1" cy="8"/>
              </a:xfrm>
              <a:prstGeom prst="line">
                <a:avLst/>
              </a:prstGeom>
              <a:noFill/>
              <a:ln w="0">
                <a:solidFill>
                  <a:srgbClr val="C0C0C0"/>
                </a:solidFill>
                <a:round/>
                <a:headEnd/>
                <a:tailEnd/>
              </a:ln>
            </p:spPr>
            <p:txBody>
              <a:bodyPr/>
              <a:lstStyle/>
              <a:p>
                <a:endParaRPr lang="en-US"/>
              </a:p>
            </p:txBody>
          </p:sp>
          <p:sp>
            <p:nvSpPr>
              <p:cNvPr id="20957" name="Line 167"/>
              <p:cNvSpPr>
                <a:spLocks noChangeShapeType="1"/>
              </p:cNvSpPr>
              <p:nvPr/>
            </p:nvSpPr>
            <p:spPr bwMode="auto">
              <a:xfrm flipV="1">
                <a:off x="2671" y="1144"/>
                <a:ext cx="1" cy="8"/>
              </a:xfrm>
              <a:prstGeom prst="line">
                <a:avLst/>
              </a:prstGeom>
              <a:noFill/>
              <a:ln w="0">
                <a:solidFill>
                  <a:srgbClr val="C0C0C0"/>
                </a:solidFill>
                <a:round/>
                <a:headEnd/>
                <a:tailEnd/>
              </a:ln>
            </p:spPr>
            <p:txBody>
              <a:bodyPr/>
              <a:lstStyle/>
              <a:p>
                <a:endParaRPr lang="en-US"/>
              </a:p>
            </p:txBody>
          </p:sp>
          <p:sp>
            <p:nvSpPr>
              <p:cNvPr id="20958" name="Line 168"/>
              <p:cNvSpPr>
                <a:spLocks noChangeShapeType="1"/>
              </p:cNvSpPr>
              <p:nvPr/>
            </p:nvSpPr>
            <p:spPr bwMode="auto">
              <a:xfrm flipV="1">
                <a:off x="2671" y="1128"/>
                <a:ext cx="1" cy="8"/>
              </a:xfrm>
              <a:prstGeom prst="line">
                <a:avLst/>
              </a:prstGeom>
              <a:noFill/>
              <a:ln w="0">
                <a:solidFill>
                  <a:srgbClr val="C0C0C0"/>
                </a:solidFill>
                <a:round/>
                <a:headEnd/>
                <a:tailEnd/>
              </a:ln>
            </p:spPr>
            <p:txBody>
              <a:bodyPr/>
              <a:lstStyle/>
              <a:p>
                <a:endParaRPr lang="en-US"/>
              </a:p>
            </p:txBody>
          </p:sp>
          <p:sp>
            <p:nvSpPr>
              <p:cNvPr id="20959" name="Line 169"/>
              <p:cNvSpPr>
                <a:spLocks noChangeShapeType="1"/>
              </p:cNvSpPr>
              <p:nvPr/>
            </p:nvSpPr>
            <p:spPr bwMode="auto">
              <a:xfrm flipV="1">
                <a:off x="2671" y="1113"/>
                <a:ext cx="1" cy="8"/>
              </a:xfrm>
              <a:prstGeom prst="line">
                <a:avLst/>
              </a:prstGeom>
              <a:noFill/>
              <a:ln w="0">
                <a:solidFill>
                  <a:srgbClr val="C0C0C0"/>
                </a:solidFill>
                <a:round/>
                <a:headEnd/>
                <a:tailEnd/>
              </a:ln>
            </p:spPr>
            <p:txBody>
              <a:bodyPr/>
              <a:lstStyle/>
              <a:p>
                <a:endParaRPr lang="en-US"/>
              </a:p>
            </p:txBody>
          </p:sp>
          <p:sp>
            <p:nvSpPr>
              <p:cNvPr id="20960" name="Line 170"/>
              <p:cNvSpPr>
                <a:spLocks noChangeShapeType="1"/>
              </p:cNvSpPr>
              <p:nvPr/>
            </p:nvSpPr>
            <p:spPr bwMode="auto">
              <a:xfrm flipV="1">
                <a:off x="2671" y="1097"/>
                <a:ext cx="1" cy="8"/>
              </a:xfrm>
              <a:prstGeom prst="line">
                <a:avLst/>
              </a:prstGeom>
              <a:noFill/>
              <a:ln w="0">
                <a:solidFill>
                  <a:srgbClr val="C0C0C0"/>
                </a:solidFill>
                <a:round/>
                <a:headEnd/>
                <a:tailEnd/>
              </a:ln>
            </p:spPr>
            <p:txBody>
              <a:bodyPr/>
              <a:lstStyle/>
              <a:p>
                <a:endParaRPr lang="en-US"/>
              </a:p>
            </p:txBody>
          </p:sp>
          <p:sp>
            <p:nvSpPr>
              <p:cNvPr id="20961" name="Line 171"/>
              <p:cNvSpPr>
                <a:spLocks noChangeShapeType="1"/>
              </p:cNvSpPr>
              <p:nvPr/>
            </p:nvSpPr>
            <p:spPr bwMode="auto">
              <a:xfrm flipV="1">
                <a:off x="2671" y="1081"/>
                <a:ext cx="1" cy="8"/>
              </a:xfrm>
              <a:prstGeom prst="line">
                <a:avLst/>
              </a:prstGeom>
              <a:noFill/>
              <a:ln w="0">
                <a:solidFill>
                  <a:srgbClr val="C0C0C0"/>
                </a:solidFill>
                <a:round/>
                <a:headEnd/>
                <a:tailEnd/>
              </a:ln>
            </p:spPr>
            <p:txBody>
              <a:bodyPr/>
              <a:lstStyle/>
              <a:p>
                <a:endParaRPr lang="en-US"/>
              </a:p>
            </p:txBody>
          </p:sp>
          <p:sp>
            <p:nvSpPr>
              <p:cNvPr id="20962" name="Line 172"/>
              <p:cNvSpPr>
                <a:spLocks noChangeShapeType="1"/>
              </p:cNvSpPr>
              <p:nvPr/>
            </p:nvSpPr>
            <p:spPr bwMode="auto">
              <a:xfrm flipV="1">
                <a:off x="2671" y="1066"/>
                <a:ext cx="1" cy="7"/>
              </a:xfrm>
              <a:prstGeom prst="line">
                <a:avLst/>
              </a:prstGeom>
              <a:noFill/>
              <a:ln w="0">
                <a:solidFill>
                  <a:srgbClr val="C0C0C0"/>
                </a:solidFill>
                <a:round/>
                <a:headEnd/>
                <a:tailEnd/>
              </a:ln>
            </p:spPr>
            <p:txBody>
              <a:bodyPr/>
              <a:lstStyle/>
              <a:p>
                <a:endParaRPr lang="en-US"/>
              </a:p>
            </p:txBody>
          </p:sp>
          <p:sp>
            <p:nvSpPr>
              <p:cNvPr id="20963" name="Line 173"/>
              <p:cNvSpPr>
                <a:spLocks noChangeShapeType="1"/>
              </p:cNvSpPr>
              <p:nvPr/>
            </p:nvSpPr>
            <p:spPr bwMode="auto">
              <a:xfrm flipV="1">
                <a:off x="2671" y="1050"/>
                <a:ext cx="1" cy="8"/>
              </a:xfrm>
              <a:prstGeom prst="line">
                <a:avLst/>
              </a:prstGeom>
              <a:noFill/>
              <a:ln w="0">
                <a:solidFill>
                  <a:srgbClr val="C0C0C0"/>
                </a:solidFill>
                <a:round/>
                <a:headEnd/>
                <a:tailEnd/>
              </a:ln>
            </p:spPr>
            <p:txBody>
              <a:bodyPr/>
              <a:lstStyle/>
              <a:p>
                <a:endParaRPr lang="en-US"/>
              </a:p>
            </p:txBody>
          </p:sp>
          <p:sp>
            <p:nvSpPr>
              <p:cNvPr id="20964" name="Line 174"/>
              <p:cNvSpPr>
                <a:spLocks noChangeShapeType="1"/>
              </p:cNvSpPr>
              <p:nvPr/>
            </p:nvSpPr>
            <p:spPr bwMode="auto">
              <a:xfrm flipV="1">
                <a:off x="2671" y="1034"/>
                <a:ext cx="1" cy="8"/>
              </a:xfrm>
              <a:prstGeom prst="line">
                <a:avLst/>
              </a:prstGeom>
              <a:noFill/>
              <a:ln w="0">
                <a:solidFill>
                  <a:srgbClr val="C0C0C0"/>
                </a:solidFill>
                <a:round/>
                <a:headEnd/>
                <a:tailEnd/>
              </a:ln>
            </p:spPr>
            <p:txBody>
              <a:bodyPr/>
              <a:lstStyle/>
              <a:p>
                <a:endParaRPr lang="en-US"/>
              </a:p>
            </p:txBody>
          </p:sp>
          <p:sp>
            <p:nvSpPr>
              <p:cNvPr id="20965" name="Line 175"/>
              <p:cNvSpPr>
                <a:spLocks noChangeShapeType="1"/>
              </p:cNvSpPr>
              <p:nvPr/>
            </p:nvSpPr>
            <p:spPr bwMode="auto">
              <a:xfrm flipV="1">
                <a:off x="2671" y="1019"/>
                <a:ext cx="1" cy="7"/>
              </a:xfrm>
              <a:prstGeom prst="line">
                <a:avLst/>
              </a:prstGeom>
              <a:noFill/>
              <a:ln w="0">
                <a:solidFill>
                  <a:srgbClr val="C0C0C0"/>
                </a:solidFill>
                <a:round/>
                <a:headEnd/>
                <a:tailEnd/>
              </a:ln>
            </p:spPr>
            <p:txBody>
              <a:bodyPr/>
              <a:lstStyle/>
              <a:p>
                <a:endParaRPr lang="en-US"/>
              </a:p>
            </p:txBody>
          </p:sp>
          <p:sp>
            <p:nvSpPr>
              <p:cNvPr id="20966" name="Line 176"/>
              <p:cNvSpPr>
                <a:spLocks noChangeShapeType="1"/>
              </p:cNvSpPr>
              <p:nvPr/>
            </p:nvSpPr>
            <p:spPr bwMode="auto">
              <a:xfrm flipV="1">
                <a:off x="2671" y="1003"/>
                <a:ext cx="1" cy="8"/>
              </a:xfrm>
              <a:prstGeom prst="line">
                <a:avLst/>
              </a:prstGeom>
              <a:noFill/>
              <a:ln w="0">
                <a:solidFill>
                  <a:srgbClr val="C0C0C0"/>
                </a:solidFill>
                <a:round/>
                <a:headEnd/>
                <a:tailEnd/>
              </a:ln>
            </p:spPr>
            <p:txBody>
              <a:bodyPr/>
              <a:lstStyle/>
              <a:p>
                <a:endParaRPr lang="en-US"/>
              </a:p>
            </p:txBody>
          </p:sp>
          <p:sp>
            <p:nvSpPr>
              <p:cNvPr id="20967" name="Line 177"/>
              <p:cNvSpPr>
                <a:spLocks noChangeShapeType="1"/>
              </p:cNvSpPr>
              <p:nvPr/>
            </p:nvSpPr>
            <p:spPr bwMode="auto">
              <a:xfrm flipV="1">
                <a:off x="2671" y="987"/>
                <a:ext cx="1" cy="8"/>
              </a:xfrm>
              <a:prstGeom prst="line">
                <a:avLst/>
              </a:prstGeom>
              <a:noFill/>
              <a:ln w="0">
                <a:solidFill>
                  <a:srgbClr val="C0C0C0"/>
                </a:solidFill>
                <a:round/>
                <a:headEnd/>
                <a:tailEnd/>
              </a:ln>
            </p:spPr>
            <p:txBody>
              <a:bodyPr/>
              <a:lstStyle/>
              <a:p>
                <a:endParaRPr lang="en-US"/>
              </a:p>
            </p:txBody>
          </p:sp>
          <p:sp>
            <p:nvSpPr>
              <p:cNvPr id="20968" name="Line 178"/>
              <p:cNvSpPr>
                <a:spLocks noChangeShapeType="1"/>
              </p:cNvSpPr>
              <p:nvPr/>
            </p:nvSpPr>
            <p:spPr bwMode="auto">
              <a:xfrm flipV="1">
                <a:off x="2671" y="971"/>
                <a:ext cx="1" cy="8"/>
              </a:xfrm>
              <a:prstGeom prst="line">
                <a:avLst/>
              </a:prstGeom>
              <a:noFill/>
              <a:ln w="0">
                <a:solidFill>
                  <a:srgbClr val="C0C0C0"/>
                </a:solidFill>
                <a:round/>
                <a:headEnd/>
                <a:tailEnd/>
              </a:ln>
            </p:spPr>
            <p:txBody>
              <a:bodyPr/>
              <a:lstStyle/>
              <a:p>
                <a:endParaRPr lang="en-US"/>
              </a:p>
            </p:txBody>
          </p:sp>
          <p:sp>
            <p:nvSpPr>
              <p:cNvPr id="20969" name="Line 179"/>
              <p:cNvSpPr>
                <a:spLocks noChangeShapeType="1"/>
              </p:cNvSpPr>
              <p:nvPr/>
            </p:nvSpPr>
            <p:spPr bwMode="auto">
              <a:xfrm flipV="1">
                <a:off x="2671" y="956"/>
                <a:ext cx="1" cy="8"/>
              </a:xfrm>
              <a:prstGeom prst="line">
                <a:avLst/>
              </a:prstGeom>
              <a:noFill/>
              <a:ln w="0">
                <a:solidFill>
                  <a:srgbClr val="C0C0C0"/>
                </a:solidFill>
                <a:round/>
                <a:headEnd/>
                <a:tailEnd/>
              </a:ln>
            </p:spPr>
            <p:txBody>
              <a:bodyPr/>
              <a:lstStyle/>
              <a:p>
                <a:endParaRPr lang="en-US"/>
              </a:p>
            </p:txBody>
          </p:sp>
          <p:sp>
            <p:nvSpPr>
              <p:cNvPr id="20970" name="Line 180"/>
              <p:cNvSpPr>
                <a:spLocks noChangeShapeType="1"/>
              </p:cNvSpPr>
              <p:nvPr/>
            </p:nvSpPr>
            <p:spPr bwMode="auto">
              <a:xfrm flipV="1">
                <a:off x="2671" y="940"/>
                <a:ext cx="1" cy="8"/>
              </a:xfrm>
              <a:prstGeom prst="line">
                <a:avLst/>
              </a:prstGeom>
              <a:noFill/>
              <a:ln w="0">
                <a:solidFill>
                  <a:srgbClr val="C0C0C0"/>
                </a:solidFill>
                <a:round/>
                <a:headEnd/>
                <a:tailEnd/>
              </a:ln>
            </p:spPr>
            <p:txBody>
              <a:bodyPr/>
              <a:lstStyle/>
              <a:p>
                <a:endParaRPr lang="en-US"/>
              </a:p>
            </p:txBody>
          </p:sp>
          <p:sp>
            <p:nvSpPr>
              <p:cNvPr id="20971" name="Line 181"/>
              <p:cNvSpPr>
                <a:spLocks noChangeShapeType="1"/>
              </p:cNvSpPr>
              <p:nvPr/>
            </p:nvSpPr>
            <p:spPr bwMode="auto">
              <a:xfrm flipV="1">
                <a:off x="2671" y="924"/>
                <a:ext cx="1" cy="8"/>
              </a:xfrm>
              <a:prstGeom prst="line">
                <a:avLst/>
              </a:prstGeom>
              <a:noFill/>
              <a:ln w="0">
                <a:solidFill>
                  <a:srgbClr val="C0C0C0"/>
                </a:solidFill>
                <a:round/>
                <a:headEnd/>
                <a:tailEnd/>
              </a:ln>
            </p:spPr>
            <p:txBody>
              <a:bodyPr/>
              <a:lstStyle/>
              <a:p>
                <a:endParaRPr lang="en-US"/>
              </a:p>
            </p:txBody>
          </p:sp>
          <p:sp>
            <p:nvSpPr>
              <p:cNvPr id="20972" name="Line 182"/>
              <p:cNvSpPr>
                <a:spLocks noChangeShapeType="1"/>
              </p:cNvSpPr>
              <p:nvPr/>
            </p:nvSpPr>
            <p:spPr bwMode="auto">
              <a:xfrm flipV="1">
                <a:off x="2671" y="909"/>
                <a:ext cx="1" cy="7"/>
              </a:xfrm>
              <a:prstGeom prst="line">
                <a:avLst/>
              </a:prstGeom>
              <a:noFill/>
              <a:ln w="0">
                <a:solidFill>
                  <a:srgbClr val="C0C0C0"/>
                </a:solidFill>
                <a:round/>
                <a:headEnd/>
                <a:tailEnd/>
              </a:ln>
            </p:spPr>
            <p:txBody>
              <a:bodyPr/>
              <a:lstStyle/>
              <a:p>
                <a:endParaRPr lang="en-US"/>
              </a:p>
            </p:txBody>
          </p:sp>
          <p:sp>
            <p:nvSpPr>
              <p:cNvPr id="20973" name="Line 183"/>
              <p:cNvSpPr>
                <a:spLocks noChangeShapeType="1"/>
              </p:cNvSpPr>
              <p:nvPr/>
            </p:nvSpPr>
            <p:spPr bwMode="auto">
              <a:xfrm flipV="1">
                <a:off x="2671" y="893"/>
                <a:ext cx="1" cy="8"/>
              </a:xfrm>
              <a:prstGeom prst="line">
                <a:avLst/>
              </a:prstGeom>
              <a:noFill/>
              <a:ln w="0">
                <a:solidFill>
                  <a:srgbClr val="C0C0C0"/>
                </a:solidFill>
                <a:round/>
                <a:headEnd/>
                <a:tailEnd/>
              </a:ln>
            </p:spPr>
            <p:txBody>
              <a:bodyPr/>
              <a:lstStyle/>
              <a:p>
                <a:endParaRPr lang="en-US"/>
              </a:p>
            </p:txBody>
          </p:sp>
          <p:sp>
            <p:nvSpPr>
              <p:cNvPr id="20974" name="Line 184"/>
              <p:cNvSpPr>
                <a:spLocks noChangeShapeType="1"/>
              </p:cNvSpPr>
              <p:nvPr/>
            </p:nvSpPr>
            <p:spPr bwMode="auto">
              <a:xfrm flipV="1">
                <a:off x="2671" y="877"/>
                <a:ext cx="1" cy="8"/>
              </a:xfrm>
              <a:prstGeom prst="line">
                <a:avLst/>
              </a:prstGeom>
              <a:noFill/>
              <a:ln w="0">
                <a:solidFill>
                  <a:srgbClr val="C0C0C0"/>
                </a:solidFill>
                <a:round/>
                <a:headEnd/>
                <a:tailEnd/>
              </a:ln>
            </p:spPr>
            <p:txBody>
              <a:bodyPr/>
              <a:lstStyle/>
              <a:p>
                <a:endParaRPr lang="en-US"/>
              </a:p>
            </p:txBody>
          </p:sp>
          <p:sp>
            <p:nvSpPr>
              <p:cNvPr id="20975" name="Line 185"/>
              <p:cNvSpPr>
                <a:spLocks noChangeShapeType="1"/>
              </p:cNvSpPr>
              <p:nvPr/>
            </p:nvSpPr>
            <p:spPr bwMode="auto">
              <a:xfrm flipV="1">
                <a:off x="2671" y="862"/>
                <a:ext cx="1" cy="7"/>
              </a:xfrm>
              <a:prstGeom prst="line">
                <a:avLst/>
              </a:prstGeom>
              <a:noFill/>
              <a:ln w="0">
                <a:solidFill>
                  <a:srgbClr val="C0C0C0"/>
                </a:solidFill>
                <a:round/>
                <a:headEnd/>
                <a:tailEnd/>
              </a:ln>
            </p:spPr>
            <p:txBody>
              <a:bodyPr/>
              <a:lstStyle/>
              <a:p>
                <a:endParaRPr lang="en-US"/>
              </a:p>
            </p:txBody>
          </p:sp>
          <p:sp>
            <p:nvSpPr>
              <p:cNvPr id="20976" name="Line 186"/>
              <p:cNvSpPr>
                <a:spLocks noChangeShapeType="1"/>
              </p:cNvSpPr>
              <p:nvPr/>
            </p:nvSpPr>
            <p:spPr bwMode="auto">
              <a:xfrm flipV="1">
                <a:off x="2671" y="846"/>
                <a:ext cx="1" cy="8"/>
              </a:xfrm>
              <a:prstGeom prst="line">
                <a:avLst/>
              </a:prstGeom>
              <a:noFill/>
              <a:ln w="0">
                <a:solidFill>
                  <a:srgbClr val="C0C0C0"/>
                </a:solidFill>
                <a:round/>
                <a:headEnd/>
                <a:tailEnd/>
              </a:ln>
            </p:spPr>
            <p:txBody>
              <a:bodyPr/>
              <a:lstStyle/>
              <a:p>
                <a:endParaRPr lang="en-US"/>
              </a:p>
            </p:txBody>
          </p:sp>
          <p:sp>
            <p:nvSpPr>
              <p:cNvPr id="20977" name="Line 187"/>
              <p:cNvSpPr>
                <a:spLocks noChangeShapeType="1"/>
              </p:cNvSpPr>
              <p:nvPr/>
            </p:nvSpPr>
            <p:spPr bwMode="auto">
              <a:xfrm flipV="1">
                <a:off x="2671" y="830"/>
                <a:ext cx="1" cy="8"/>
              </a:xfrm>
              <a:prstGeom prst="line">
                <a:avLst/>
              </a:prstGeom>
              <a:noFill/>
              <a:ln w="0">
                <a:solidFill>
                  <a:srgbClr val="C0C0C0"/>
                </a:solidFill>
                <a:round/>
                <a:headEnd/>
                <a:tailEnd/>
              </a:ln>
            </p:spPr>
            <p:txBody>
              <a:bodyPr/>
              <a:lstStyle/>
              <a:p>
                <a:endParaRPr lang="en-US"/>
              </a:p>
            </p:txBody>
          </p:sp>
          <p:sp>
            <p:nvSpPr>
              <p:cNvPr id="20978" name="Line 188"/>
              <p:cNvSpPr>
                <a:spLocks noChangeShapeType="1"/>
              </p:cNvSpPr>
              <p:nvPr/>
            </p:nvSpPr>
            <p:spPr bwMode="auto">
              <a:xfrm flipV="1">
                <a:off x="2671" y="814"/>
                <a:ext cx="1" cy="8"/>
              </a:xfrm>
              <a:prstGeom prst="line">
                <a:avLst/>
              </a:prstGeom>
              <a:noFill/>
              <a:ln w="0">
                <a:solidFill>
                  <a:srgbClr val="C0C0C0"/>
                </a:solidFill>
                <a:round/>
                <a:headEnd/>
                <a:tailEnd/>
              </a:ln>
            </p:spPr>
            <p:txBody>
              <a:bodyPr/>
              <a:lstStyle/>
              <a:p>
                <a:endParaRPr lang="en-US"/>
              </a:p>
            </p:txBody>
          </p:sp>
          <p:sp>
            <p:nvSpPr>
              <p:cNvPr id="20979" name="Line 189"/>
              <p:cNvSpPr>
                <a:spLocks noChangeShapeType="1"/>
              </p:cNvSpPr>
              <p:nvPr/>
            </p:nvSpPr>
            <p:spPr bwMode="auto">
              <a:xfrm flipV="1">
                <a:off x="2671" y="799"/>
                <a:ext cx="1" cy="8"/>
              </a:xfrm>
              <a:prstGeom prst="line">
                <a:avLst/>
              </a:prstGeom>
              <a:noFill/>
              <a:ln w="0">
                <a:solidFill>
                  <a:srgbClr val="C0C0C0"/>
                </a:solidFill>
                <a:round/>
                <a:headEnd/>
                <a:tailEnd/>
              </a:ln>
            </p:spPr>
            <p:txBody>
              <a:bodyPr/>
              <a:lstStyle/>
              <a:p>
                <a:endParaRPr lang="en-US"/>
              </a:p>
            </p:txBody>
          </p:sp>
          <p:sp>
            <p:nvSpPr>
              <p:cNvPr id="20980" name="Line 190"/>
              <p:cNvSpPr>
                <a:spLocks noChangeShapeType="1"/>
              </p:cNvSpPr>
              <p:nvPr/>
            </p:nvSpPr>
            <p:spPr bwMode="auto">
              <a:xfrm flipV="1">
                <a:off x="2671" y="783"/>
                <a:ext cx="1" cy="8"/>
              </a:xfrm>
              <a:prstGeom prst="line">
                <a:avLst/>
              </a:prstGeom>
              <a:noFill/>
              <a:ln w="0">
                <a:solidFill>
                  <a:srgbClr val="C0C0C0"/>
                </a:solidFill>
                <a:round/>
                <a:headEnd/>
                <a:tailEnd/>
              </a:ln>
            </p:spPr>
            <p:txBody>
              <a:bodyPr/>
              <a:lstStyle/>
              <a:p>
                <a:endParaRPr lang="en-US"/>
              </a:p>
            </p:txBody>
          </p:sp>
          <p:sp>
            <p:nvSpPr>
              <p:cNvPr id="20981" name="Line 191"/>
              <p:cNvSpPr>
                <a:spLocks noChangeShapeType="1"/>
              </p:cNvSpPr>
              <p:nvPr/>
            </p:nvSpPr>
            <p:spPr bwMode="auto">
              <a:xfrm flipV="1">
                <a:off x="2671" y="767"/>
                <a:ext cx="1" cy="8"/>
              </a:xfrm>
              <a:prstGeom prst="line">
                <a:avLst/>
              </a:prstGeom>
              <a:noFill/>
              <a:ln w="0">
                <a:solidFill>
                  <a:srgbClr val="C0C0C0"/>
                </a:solidFill>
                <a:round/>
                <a:headEnd/>
                <a:tailEnd/>
              </a:ln>
            </p:spPr>
            <p:txBody>
              <a:bodyPr/>
              <a:lstStyle/>
              <a:p>
                <a:endParaRPr lang="en-US"/>
              </a:p>
            </p:txBody>
          </p:sp>
          <p:sp>
            <p:nvSpPr>
              <p:cNvPr id="20982" name="Line 192"/>
              <p:cNvSpPr>
                <a:spLocks noChangeShapeType="1"/>
              </p:cNvSpPr>
              <p:nvPr/>
            </p:nvSpPr>
            <p:spPr bwMode="auto">
              <a:xfrm flipV="1">
                <a:off x="2671" y="752"/>
                <a:ext cx="1" cy="7"/>
              </a:xfrm>
              <a:prstGeom prst="line">
                <a:avLst/>
              </a:prstGeom>
              <a:noFill/>
              <a:ln w="0">
                <a:solidFill>
                  <a:srgbClr val="C0C0C0"/>
                </a:solidFill>
                <a:round/>
                <a:headEnd/>
                <a:tailEnd/>
              </a:ln>
            </p:spPr>
            <p:txBody>
              <a:bodyPr/>
              <a:lstStyle/>
              <a:p>
                <a:endParaRPr lang="en-US"/>
              </a:p>
            </p:txBody>
          </p:sp>
          <p:sp>
            <p:nvSpPr>
              <p:cNvPr id="20983" name="Line 193"/>
              <p:cNvSpPr>
                <a:spLocks noChangeShapeType="1"/>
              </p:cNvSpPr>
              <p:nvPr/>
            </p:nvSpPr>
            <p:spPr bwMode="auto">
              <a:xfrm flipV="1">
                <a:off x="2671" y="736"/>
                <a:ext cx="1" cy="8"/>
              </a:xfrm>
              <a:prstGeom prst="line">
                <a:avLst/>
              </a:prstGeom>
              <a:noFill/>
              <a:ln w="0">
                <a:solidFill>
                  <a:srgbClr val="C0C0C0"/>
                </a:solidFill>
                <a:round/>
                <a:headEnd/>
                <a:tailEnd/>
              </a:ln>
            </p:spPr>
            <p:txBody>
              <a:bodyPr/>
              <a:lstStyle/>
              <a:p>
                <a:endParaRPr lang="en-US"/>
              </a:p>
            </p:txBody>
          </p:sp>
          <p:sp>
            <p:nvSpPr>
              <p:cNvPr id="20984" name="Line 194"/>
              <p:cNvSpPr>
                <a:spLocks noChangeShapeType="1"/>
              </p:cNvSpPr>
              <p:nvPr/>
            </p:nvSpPr>
            <p:spPr bwMode="auto">
              <a:xfrm flipV="1">
                <a:off x="2671" y="720"/>
                <a:ext cx="1" cy="8"/>
              </a:xfrm>
              <a:prstGeom prst="line">
                <a:avLst/>
              </a:prstGeom>
              <a:noFill/>
              <a:ln w="0">
                <a:solidFill>
                  <a:srgbClr val="C0C0C0"/>
                </a:solidFill>
                <a:round/>
                <a:headEnd/>
                <a:tailEnd/>
              </a:ln>
            </p:spPr>
            <p:txBody>
              <a:bodyPr/>
              <a:lstStyle/>
              <a:p>
                <a:endParaRPr lang="en-US"/>
              </a:p>
            </p:txBody>
          </p:sp>
          <p:sp>
            <p:nvSpPr>
              <p:cNvPr id="20985" name="Line 195"/>
              <p:cNvSpPr>
                <a:spLocks noChangeShapeType="1"/>
              </p:cNvSpPr>
              <p:nvPr/>
            </p:nvSpPr>
            <p:spPr bwMode="auto">
              <a:xfrm flipV="1">
                <a:off x="2671" y="705"/>
                <a:ext cx="1" cy="7"/>
              </a:xfrm>
              <a:prstGeom prst="line">
                <a:avLst/>
              </a:prstGeom>
              <a:noFill/>
              <a:ln w="0">
                <a:solidFill>
                  <a:srgbClr val="C0C0C0"/>
                </a:solidFill>
                <a:round/>
                <a:headEnd/>
                <a:tailEnd/>
              </a:ln>
            </p:spPr>
            <p:txBody>
              <a:bodyPr/>
              <a:lstStyle/>
              <a:p>
                <a:endParaRPr lang="en-US"/>
              </a:p>
            </p:txBody>
          </p:sp>
          <p:sp>
            <p:nvSpPr>
              <p:cNvPr id="20986" name="Line 196"/>
              <p:cNvSpPr>
                <a:spLocks noChangeShapeType="1"/>
              </p:cNvSpPr>
              <p:nvPr/>
            </p:nvSpPr>
            <p:spPr bwMode="auto">
              <a:xfrm flipV="1">
                <a:off x="2671" y="689"/>
                <a:ext cx="1" cy="8"/>
              </a:xfrm>
              <a:prstGeom prst="line">
                <a:avLst/>
              </a:prstGeom>
              <a:noFill/>
              <a:ln w="0">
                <a:solidFill>
                  <a:srgbClr val="C0C0C0"/>
                </a:solidFill>
                <a:round/>
                <a:headEnd/>
                <a:tailEnd/>
              </a:ln>
            </p:spPr>
            <p:txBody>
              <a:bodyPr/>
              <a:lstStyle/>
              <a:p>
                <a:endParaRPr lang="en-US"/>
              </a:p>
            </p:txBody>
          </p:sp>
          <p:sp>
            <p:nvSpPr>
              <p:cNvPr id="20987" name="Line 197"/>
              <p:cNvSpPr>
                <a:spLocks noChangeShapeType="1"/>
              </p:cNvSpPr>
              <p:nvPr/>
            </p:nvSpPr>
            <p:spPr bwMode="auto">
              <a:xfrm flipV="1">
                <a:off x="2671" y="673"/>
                <a:ext cx="1" cy="8"/>
              </a:xfrm>
              <a:prstGeom prst="line">
                <a:avLst/>
              </a:prstGeom>
              <a:noFill/>
              <a:ln w="0">
                <a:solidFill>
                  <a:srgbClr val="C0C0C0"/>
                </a:solidFill>
                <a:round/>
                <a:headEnd/>
                <a:tailEnd/>
              </a:ln>
            </p:spPr>
            <p:txBody>
              <a:bodyPr/>
              <a:lstStyle/>
              <a:p>
                <a:endParaRPr lang="en-US"/>
              </a:p>
            </p:txBody>
          </p:sp>
          <p:sp>
            <p:nvSpPr>
              <p:cNvPr id="20988" name="Line 198"/>
              <p:cNvSpPr>
                <a:spLocks noChangeShapeType="1"/>
              </p:cNvSpPr>
              <p:nvPr/>
            </p:nvSpPr>
            <p:spPr bwMode="auto">
              <a:xfrm flipV="1">
                <a:off x="2671" y="657"/>
                <a:ext cx="1" cy="8"/>
              </a:xfrm>
              <a:prstGeom prst="line">
                <a:avLst/>
              </a:prstGeom>
              <a:noFill/>
              <a:ln w="0">
                <a:solidFill>
                  <a:srgbClr val="C0C0C0"/>
                </a:solidFill>
                <a:round/>
                <a:headEnd/>
                <a:tailEnd/>
              </a:ln>
            </p:spPr>
            <p:txBody>
              <a:bodyPr/>
              <a:lstStyle/>
              <a:p>
                <a:endParaRPr lang="en-US"/>
              </a:p>
            </p:txBody>
          </p:sp>
          <p:sp>
            <p:nvSpPr>
              <p:cNvPr id="20989" name="Line 199"/>
              <p:cNvSpPr>
                <a:spLocks noChangeShapeType="1"/>
              </p:cNvSpPr>
              <p:nvPr/>
            </p:nvSpPr>
            <p:spPr bwMode="auto">
              <a:xfrm flipV="1">
                <a:off x="2671" y="642"/>
                <a:ext cx="1" cy="8"/>
              </a:xfrm>
              <a:prstGeom prst="line">
                <a:avLst/>
              </a:prstGeom>
              <a:noFill/>
              <a:ln w="0">
                <a:solidFill>
                  <a:srgbClr val="C0C0C0"/>
                </a:solidFill>
                <a:round/>
                <a:headEnd/>
                <a:tailEnd/>
              </a:ln>
            </p:spPr>
            <p:txBody>
              <a:bodyPr/>
              <a:lstStyle/>
              <a:p>
                <a:endParaRPr lang="en-US"/>
              </a:p>
            </p:txBody>
          </p:sp>
          <p:sp>
            <p:nvSpPr>
              <p:cNvPr id="20990" name="Line 200"/>
              <p:cNvSpPr>
                <a:spLocks noChangeShapeType="1"/>
              </p:cNvSpPr>
              <p:nvPr/>
            </p:nvSpPr>
            <p:spPr bwMode="auto">
              <a:xfrm flipV="1">
                <a:off x="2671" y="626"/>
                <a:ext cx="1" cy="8"/>
              </a:xfrm>
              <a:prstGeom prst="line">
                <a:avLst/>
              </a:prstGeom>
              <a:noFill/>
              <a:ln w="0">
                <a:solidFill>
                  <a:srgbClr val="C0C0C0"/>
                </a:solidFill>
                <a:round/>
                <a:headEnd/>
                <a:tailEnd/>
              </a:ln>
            </p:spPr>
            <p:txBody>
              <a:bodyPr/>
              <a:lstStyle/>
              <a:p>
                <a:endParaRPr lang="en-US"/>
              </a:p>
            </p:txBody>
          </p:sp>
          <p:sp>
            <p:nvSpPr>
              <p:cNvPr id="20991" name="Line 201"/>
              <p:cNvSpPr>
                <a:spLocks noChangeShapeType="1"/>
              </p:cNvSpPr>
              <p:nvPr/>
            </p:nvSpPr>
            <p:spPr bwMode="auto">
              <a:xfrm flipV="1">
                <a:off x="2671" y="610"/>
                <a:ext cx="1" cy="8"/>
              </a:xfrm>
              <a:prstGeom prst="line">
                <a:avLst/>
              </a:prstGeom>
              <a:noFill/>
              <a:ln w="0">
                <a:solidFill>
                  <a:srgbClr val="C0C0C0"/>
                </a:solidFill>
                <a:round/>
                <a:headEnd/>
                <a:tailEnd/>
              </a:ln>
            </p:spPr>
            <p:txBody>
              <a:bodyPr/>
              <a:lstStyle/>
              <a:p>
                <a:endParaRPr lang="en-US"/>
              </a:p>
            </p:txBody>
          </p:sp>
          <p:sp>
            <p:nvSpPr>
              <p:cNvPr id="20992" name="Line 202"/>
              <p:cNvSpPr>
                <a:spLocks noChangeShapeType="1"/>
              </p:cNvSpPr>
              <p:nvPr/>
            </p:nvSpPr>
            <p:spPr bwMode="auto">
              <a:xfrm flipV="1">
                <a:off x="2671" y="595"/>
                <a:ext cx="1" cy="7"/>
              </a:xfrm>
              <a:prstGeom prst="line">
                <a:avLst/>
              </a:prstGeom>
              <a:noFill/>
              <a:ln w="0">
                <a:solidFill>
                  <a:srgbClr val="C0C0C0"/>
                </a:solidFill>
                <a:round/>
                <a:headEnd/>
                <a:tailEnd/>
              </a:ln>
            </p:spPr>
            <p:txBody>
              <a:bodyPr/>
              <a:lstStyle/>
              <a:p>
                <a:endParaRPr lang="en-US"/>
              </a:p>
            </p:txBody>
          </p:sp>
          <p:sp>
            <p:nvSpPr>
              <p:cNvPr id="20993" name="Line 203"/>
              <p:cNvSpPr>
                <a:spLocks noChangeShapeType="1"/>
              </p:cNvSpPr>
              <p:nvPr/>
            </p:nvSpPr>
            <p:spPr bwMode="auto">
              <a:xfrm flipV="1">
                <a:off x="2671" y="579"/>
                <a:ext cx="1" cy="8"/>
              </a:xfrm>
              <a:prstGeom prst="line">
                <a:avLst/>
              </a:prstGeom>
              <a:noFill/>
              <a:ln w="0">
                <a:solidFill>
                  <a:srgbClr val="C0C0C0"/>
                </a:solidFill>
                <a:round/>
                <a:headEnd/>
                <a:tailEnd/>
              </a:ln>
            </p:spPr>
            <p:txBody>
              <a:bodyPr/>
              <a:lstStyle/>
              <a:p>
                <a:endParaRPr lang="en-US"/>
              </a:p>
            </p:txBody>
          </p:sp>
          <p:sp>
            <p:nvSpPr>
              <p:cNvPr id="20994" name="Line 204"/>
              <p:cNvSpPr>
                <a:spLocks noChangeShapeType="1"/>
              </p:cNvSpPr>
              <p:nvPr/>
            </p:nvSpPr>
            <p:spPr bwMode="auto">
              <a:xfrm flipV="1">
                <a:off x="2671" y="563"/>
                <a:ext cx="1" cy="8"/>
              </a:xfrm>
              <a:prstGeom prst="line">
                <a:avLst/>
              </a:prstGeom>
              <a:noFill/>
              <a:ln w="0">
                <a:solidFill>
                  <a:srgbClr val="C0C0C0"/>
                </a:solidFill>
                <a:round/>
                <a:headEnd/>
                <a:tailEnd/>
              </a:ln>
            </p:spPr>
            <p:txBody>
              <a:bodyPr/>
              <a:lstStyle/>
              <a:p>
                <a:endParaRPr lang="en-US"/>
              </a:p>
            </p:txBody>
          </p:sp>
          <p:sp>
            <p:nvSpPr>
              <p:cNvPr id="20995" name="Line 205"/>
              <p:cNvSpPr>
                <a:spLocks noChangeShapeType="1"/>
              </p:cNvSpPr>
              <p:nvPr/>
            </p:nvSpPr>
            <p:spPr bwMode="auto">
              <a:xfrm flipV="1">
                <a:off x="2671" y="548"/>
                <a:ext cx="1" cy="7"/>
              </a:xfrm>
              <a:prstGeom prst="line">
                <a:avLst/>
              </a:prstGeom>
              <a:noFill/>
              <a:ln w="0">
                <a:solidFill>
                  <a:srgbClr val="C0C0C0"/>
                </a:solidFill>
                <a:round/>
                <a:headEnd/>
                <a:tailEnd/>
              </a:ln>
            </p:spPr>
            <p:txBody>
              <a:bodyPr/>
              <a:lstStyle/>
              <a:p>
                <a:endParaRPr lang="en-US"/>
              </a:p>
            </p:txBody>
          </p:sp>
          <p:sp>
            <p:nvSpPr>
              <p:cNvPr id="20996" name="Line 206"/>
              <p:cNvSpPr>
                <a:spLocks noChangeShapeType="1"/>
              </p:cNvSpPr>
              <p:nvPr/>
            </p:nvSpPr>
            <p:spPr bwMode="auto">
              <a:xfrm flipV="1">
                <a:off x="2671" y="532"/>
                <a:ext cx="1" cy="8"/>
              </a:xfrm>
              <a:prstGeom prst="line">
                <a:avLst/>
              </a:prstGeom>
              <a:noFill/>
              <a:ln w="0">
                <a:solidFill>
                  <a:srgbClr val="C0C0C0"/>
                </a:solidFill>
                <a:round/>
                <a:headEnd/>
                <a:tailEnd/>
              </a:ln>
            </p:spPr>
            <p:txBody>
              <a:bodyPr/>
              <a:lstStyle/>
              <a:p>
                <a:endParaRPr lang="en-US"/>
              </a:p>
            </p:txBody>
          </p:sp>
        </p:grpSp>
        <p:grpSp>
          <p:nvGrpSpPr>
            <p:cNvPr id="4" name="Group 207"/>
            <p:cNvGrpSpPr>
              <a:grpSpLocks/>
            </p:cNvGrpSpPr>
            <p:nvPr/>
          </p:nvGrpSpPr>
          <p:grpSpPr bwMode="auto">
            <a:xfrm>
              <a:off x="1123" y="456"/>
              <a:ext cx="3187" cy="1571"/>
              <a:chOff x="1077" y="422"/>
              <a:chExt cx="3187" cy="1571"/>
            </a:xfrm>
          </p:grpSpPr>
          <p:sp>
            <p:nvSpPr>
              <p:cNvPr id="20597" name="Line 208"/>
              <p:cNvSpPr>
                <a:spLocks noChangeShapeType="1"/>
              </p:cNvSpPr>
              <p:nvPr/>
            </p:nvSpPr>
            <p:spPr bwMode="auto">
              <a:xfrm flipV="1">
                <a:off x="2671" y="516"/>
                <a:ext cx="1" cy="8"/>
              </a:xfrm>
              <a:prstGeom prst="line">
                <a:avLst/>
              </a:prstGeom>
              <a:noFill/>
              <a:ln w="0">
                <a:solidFill>
                  <a:srgbClr val="C0C0C0"/>
                </a:solidFill>
                <a:round/>
                <a:headEnd/>
                <a:tailEnd/>
              </a:ln>
            </p:spPr>
            <p:txBody>
              <a:bodyPr/>
              <a:lstStyle/>
              <a:p>
                <a:endParaRPr lang="en-US"/>
              </a:p>
            </p:txBody>
          </p:sp>
          <p:sp>
            <p:nvSpPr>
              <p:cNvPr id="20598" name="Line 209"/>
              <p:cNvSpPr>
                <a:spLocks noChangeShapeType="1"/>
              </p:cNvSpPr>
              <p:nvPr/>
            </p:nvSpPr>
            <p:spPr bwMode="auto">
              <a:xfrm flipV="1">
                <a:off x="2671" y="500"/>
                <a:ext cx="1" cy="8"/>
              </a:xfrm>
              <a:prstGeom prst="line">
                <a:avLst/>
              </a:prstGeom>
              <a:noFill/>
              <a:ln w="0">
                <a:solidFill>
                  <a:srgbClr val="C0C0C0"/>
                </a:solidFill>
                <a:round/>
                <a:headEnd/>
                <a:tailEnd/>
              </a:ln>
            </p:spPr>
            <p:txBody>
              <a:bodyPr/>
              <a:lstStyle/>
              <a:p>
                <a:endParaRPr lang="en-US"/>
              </a:p>
            </p:txBody>
          </p:sp>
          <p:sp>
            <p:nvSpPr>
              <p:cNvPr id="20599" name="Line 210"/>
              <p:cNvSpPr>
                <a:spLocks noChangeShapeType="1"/>
              </p:cNvSpPr>
              <p:nvPr/>
            </p:nvSpPr>
            <p:spPr bwMode="auto">
              <a:xfrm flipV="1">
                <a:off x="2671" y="485"/>
                <a:ext cx="1" cy="8"/>
              </a:xfrm>
              <a:prstGeom prst="line">
                <a:avLst/>
              </a:prstGeom>
              <a:noFill/>
              <a:ln w="0">
                <a:solidFill>
                  <a:srgbClr val="C0C0C0"/>
                </a:solidFill>
                <a:round/>
                <a:headEnd/>
                <a:tailEnd/>
              </a:ln>
            </p:spPr>
            <p:txBody>
              <a:bodyPr/>
              <a:lstStyle/>
              <a:p>
                <a:endParaRPr lang="en-US"/>
              </a:p>
            </p:txBody>
          </p:sp>
          <p:sp>
            <p:nvSpPr>
              <p:cNvPr id="20600" name="Line 211"/>
              <p:cNvSpPr>
                <a:spLocks noChangeShapeType="1"/>
              </p:cNvSpPr>
              <p:nvPr/>
            </p:nvSpPr>
            <p:spPr bwMode="auto">
              <a:xfrm flipV="1">
                <a:off x="2671" y="469"/>
                <a:ext cx="1" cy="8"/>
              </a:xfrm>
              <a:prstGeom prst="line">
                <a:avLst/>
              </a:prstGeom>
              <a:noFill/>
              <a:ln w="0">
                <a:solidFill>
                  <a:srgbClr val="C0C0C0"/>
                </a:solidFill>
                <a:round/>
                <a:headEnd/>
                <a:tailEnd/>
              </a:ln>
            </p:spPr>
            <p:txBody>
              <a:bodyPr/>
              <a:lstStyle/>
              <a:p>
                <a:endParaRPr lang="en-US"/>
              </a:p>
            </p:txBody>
          </p:sp>
          <p:sp>
            <p:nvSpPr>
              <p:cNvPr id="20601" name="Line 212"/>
              <p:cNvSpPr>
                <a:spLocks noChangeShapeType="1"/>
              </p:cNvSpPr>
              <p:nvPr/>
            </p:nvSpPr>
            <p:spPr bwMode="auto">
              <a:xfrm flipV="1">
                <a:off x="2671" y="453"/>
                <a:ext cx="1" cy="8"/>
              </a:xfrm>
              <a:prstGeom prst="line">
                <a:avLst/>
              </a:prstGeom>
              <a:noFill/>
              <a:ln w="0">
                <a:solidFill>
                  <a:srgbClr val="C0C0C0"/>
                </a:solidFill>
                <a:round/>
                <a:headEnd/>
                <a:tailEnd/>
              </a:ln>
            </p:spPr>
            <p:txBody>
              <a:bodyPr/>
              <a:lstStyle/>
              <a:p>
                <a:endParaRPr lang="en-US"/>
              </a:p>
            </p:txBody>
          </p:sp>
          <p:sp>
            <p:nvSpPr>
              <p:cNvPr id="20602" name="Line 213"/>
              <p:cNvSpPr>
                <a:spLocks noChangeShapeType="1"/>
              </p:cNvSpPr>
              <p:nvPr/>
            </p:nvSpPr>
            <p:spPr bwMode="auto">
              <a:xfrm flipV="1">
                <a:off x="2671" y="438"/>
                <a:ext cx="1" cy="7"/>
              </a:xfrm>
              <a:prstGeom prst="line">
                <a:avLst/>
              </a:prstGeom>
              <a:noFill/>
              <a:ln w="0">
                <a:solidFill>
                  <a:srgbClr val="C0C0C0"/>
                </a:solidFill>
                <a:round/>
                <a:headEnd/>
                <a:tailEnd/>
              </a:ln>
            </p:spPr>
            <p:txBody>
              <a:bodyPr/>
              <a:lstStyle/>
              <a:p>
                <a:endParaRPr lang="en-US"/>
              </a:p>
            </p:txBody>
          </p:sp>
          <p:sp>
            <p:nvSpPr>
              <p:cNvPr id="20603" name="Line 214"/>
              <p:cNvSpPr>
                <a:spLocks noChangeShapeType="1"/>
              </p:cNvSpPr>
              <p:nvPr/>
            </p:nvSpPr>
            <p:spPr bwMode="auto">
              <a:xfrm flipV="1">
                <a:off x="2671" y="422"/>
                <a:ext cx="1" cy="8"/>
              </a:xfrm>
              <a:prstGeom prst="line">
                <a:avLst/>
              </a:prstGeom>
              <a:noFill/>
              <a:ln w="0">
                <a:solidFill>
                  <a:srgbClr val="C0C0C0"/>
                </a:solidFill>
                <a:round/>
                <a:headEnd/>
                <a:tailEnd/>
              </a:ln>
            </p:spPr>
            <p:txBody>
              <a:bodyPr/>
              <a:lstStyle/>
              <a:p>
                <a:endParaRPr lang="en-US"/>
              </a:p>
            </p:txBody>
          </p:sp>
          <p:sp>
            <p:nvSpPr>
              <p:cNvPr id="20604" name="Line 215"/>
              <p:cNvSpPr>
                <a:spLocks noChangeShapeType="1"/>
              </p:cNvSpPr>
              <p:nvPr/>
            </p:nvSpPr>
            <p:spPr bwMode="auto">
              <a:xfrm>
                <a:off x="1077" y="1988"/>
                <a:ext cx="3187" cy="1"/>
              </a:xfrm>
              <a:prstGeom prst="line">
                <a:avLst/>
              </a:prstGeom>
              <a:noFill/>
              <a:ln w="0">
                <a:solidFill>
                  <a:srgbClr val="FFFFFF"/>
                </a:solidFill>
                <a:round/>
                <a:headEnd/>
                <a:tailEnd/>
              </a:ln>
            </p:spPr>
            <p:txBody>
              <a:bodyPr/>
              <a:lstStyle/>
              <a:p>
                <a:endParaRPr lang="en-US"/>
              </a:p>
            </p:txBody>
          </p:sp>
          <p:sp>
            <p:nvSpPr>
              <p:cNvPr id="20605" name="Line 216"/>
              <p:cNvSpPr>
                <a:spLocks noChangeShapeType="1"/>
              </p:cNvSpPr>
              <p:nvPr/>
            </p:nvSpPr>
            <p:spPr bwMode="auto">
              <a:xfrm>
                <a:off x="1077" y="1988"/>
                <a:ext cx="8" cy="4"/>
              </a:xfrm>
              <a:prstGeom prst="line">
                <a:avLst/>
              </a:prstGeom>
              <a:noFill/>
              <a:ln w="0">
                <a:solidFill>
                  <a:srgbClr val="C0C0C0"/>
                </a:solidFill>
                <a:round/>
                <a:headEnd/>
                <a:tailEnd/>
              </a:ln>
            </p:spPr>
            <p:txBody>
              <a:bodyPr/>
              <a:lstStyle/>
              <a:p>
                <a:endParaRPr lang="en-US"/>
              </a:p>
            </p:txBody>
          </p:sp>
          <p:sp>
            <p:nvSpPr>
              <p:cNvPr id="20606" name="Line 217"/>
              <p:cNvSpPr>
                <a:spLocks noChangeShapeType="1"/>
              </p:cNvSpPr>
              <p:nvPr/>
            </p:nvSpPr>
            <p:spPr bwMode="auto">
              <a:xfrm>
                <a:off x="1093" y="1992"/>
                <a:ext cx="8" cy="1"/>
              </a:xfrm>
              <a:prstGeom prst="line">
                <a:avLst/>
              </a:prstGeom>
              <a:noFill/>
              <a:ln w="0">
                <a:solidFill>
                  <a:srgbClr val="C0C0C0"/>
                </a:solidFill>
                <a:round/>
                <a:headEnd/>
                <a:tailEnd/>
              </a:ln>
            </p:spPr>
            <p:txBody>
              <a:bodyPr/>
              <a:lstStyle/>
              <a:p>
                <a:endParaRPr lang="en-US"/>
              </a:p>
            </p:txBody>
          </p:sp>
          <p:sp>
            <p:nvSpPr>
              <p:cNvPr id="20607" name="Line 218"/>
              <p:cNvSpPr>
                <a:spLocks noChangeShapeType="1"/>
              </p:cNvSpPr>
              <p:nvPr/>
            </p:nvSpPr>
            <p:spPr bwMode="auto">
              <a:xfrm>
                <a:off x="1109" y="1992"/>
                <a:ext cx="7" cy="1"/>
              </a:xfrm>
              <a:prstGeom prst="line">
                <a:avLst/>
              </a:prstGeom>
              <a:noFill/>
              <a:ln w="0">
                <a:solidFill>
                  <a:srgbClr val="C0C0C0"/>
                </a:solidFill>
                <a:round/>
                <a:headEnd/>
                <a:tailEnd/>
              </a:ln>
            </p:spPr>
            <p:txBody>
              <a:bodyPr/>
              <a:lstStyle/>
              <a:p>
                <a:endParaRPr lang="en-US"/>
              </a:p>
            </p:txBody>
          </p:sp>
          <p:sp>
            <p:nvSpPr>
              <p:cNvPr id="20608" name="Line 219"/>
              <p:cNvSpPr>
                <a:spLocks noChangeShapeType="1"/>
              </p:cNvSpPr>
              <p:nvPr/>
            </p:nvSpPr>
            <p:spPr bwMode="auto">
              <a:xfrm>
                <a:off x="1124" y="1992"/>
                <a:ext cx="8" cy="1"/>
              </a:xfrm>
              <a:prstGeom prst="line">
                <a:avLst/>
              </a:prstGeom>
              <a:noFill/>
              <a:ln w="0">
                <a:solidFill>
                  <a:srgbClr val="C0C0C0"/>
                </a:solidFill>
                <a:round/>
                <a:headEnd/>
                <a:tailEnd/>
              </a:ln>
            </p:spPr>
            <p:txBody>
              <a:bodyPr/>
              <a:lstStyle/>
              <a:p>
                <a:endParaRPr lang="en-US"/>
              </a:p>
            </p:txBody>
          </p:sp>
          <p:sp>
            <p:nvSpPr>
              <p:cNvPr id="20609" name="Line 220"/>
              <p:cNvSpPr>
                <a:spLocks noChangeShapeType="1"/>
              </p:cNvSpPr>
              <p:nvPr/>
            </p:nvSpPr>
            <p:spPr bwMode="auto">
              <a:xfrm>
                <a:off x="1140" y="1992"/>
                <a:ext cx="8" cy="1"/>
              </a:xfrm>
              <a:prstGeom prst="line">
                <a:avLst/>
              </a:prstGeom>
              <a:noFill/>
              <a:ln w="0">
                <a:solidFill>
                  <a:srgbClr val="C0C0C0"/>
                </a:solidFill>
                <a:round/>
                <a:headEnd/>
                <a:tailEnd/>
              </a:ln>
            </p:spPr>
            <p:txBody>
              <a:bodyPr/>
              <a:lstStyle/>
              <a:p>
                <a:endParaRPr lang="en-US"/>
              </a:p>
            </p:txBody>
          </p:sp>
          <p:sp>
            <p:nvSpPr>
              <p:cNvPr id="20610" name="Line 221"/>
              <p:cNvSpPr>
                <a:spLocks noChangeShapeType="1"/>
              </p:cNvSpPr>
              <p:nvPr/>
            </p:nvSpPr>
            <p:spPr bwMode="auto">
              <a:xfrm>
                <a:off x="1156" y="1992"/>
                <a:ext cx="8" cy="1"/>
              </a:xfrm>
              <a:prstGeom prst="line">
                <a:avLst/>
              </a:prstGeom>
              <a:noFill/>
              <a:ln w="0">
                <a:solidFill>
                  <a:srgbClr val="C0C0C0"/>
                </a:solidFill>
                <a:round/>
                <a:headEnd/>
                <a:tailEnd/>
              </a:ln>
            </p:spPr>
            <p:txBody>
              <a:bodyPr/>
              <a:lstStyle/>
              <a:p>
                <a:endParaRPr lang="en-US"/>
              </a:p>
            </p:txBody>
          </p:sp>
          <p:sp>
            <p:nvSpPr>
              <p:cNvPr id="20611" name="Line 222"/>
              <p:cNvSpPr>
                <a:spLocks noChangeShapeType="1"/>
              </p:cNvSpPr>
              <p:nvPr/>
            </p:nvSpPr>
            <p:spPr bwMode="auto">
              <a:xfrm>
                <a:off x="1171" y="1992"/>
                <a:ext cx="8" cy="1"/>
              </a:xfrm>
              <a:prstGeom prst="line">
                <a:avLst/>
              </a:prstGeom>
              <a:noFill/>
              <a:ln w="0">
                <a:solidFill>
                  <a:srgbClr val="C0C0C0"/>
                </a:solidFill>
                <a:round/>
                <a:headEnd/>
                <a:tailEnd/>
              </a:ln>
            </p:spPr>
            <p:txBody>
              <a:bodyPr/>
              <a:lstStyle/>
              <a:p>
                <a:endParaRPr lang="en-US"/>
              </a:p>
            </p:txBody>
          </p:sp>
          <p:sp>
            <p:nvSpPr>
              <p:cNvPr id="20612" name="Line 223"/>
              <p:cNvSpPr>
                <a:spLocks noChangeShapeType="1"/>
              </p:cNvSpPr>
              <p:nvPr/>
            </p:nvSpPr>
            <p:spPr bwMode="auto">
              <a:xfrm>
                <a:off x="1187" y="1992"/>
                <a:ext cx="8" cy="1"/>
              </a:xfrm>
              <a:prstGeom prst="line">
                <a:avLst/>
              </a:prstGeom>
              <a:noFill/>
              <a:ln w="0">
                <a:solidFill>
                  <a:srgbClr val="C0C0C0"/>
                </a:solidFill>
                <a:round/>
                <a:headEnd/>
                <a:tailEnd/>
              </a:ln>
            </p:spPr>
            <p:txBody>
              <a:bodyPr/>
              <a:lstStyle/>
              <a:p>
                <a:endParaRPr lang="en-US"/>
              </a:p>
            </p:txBody>
          </p:sp>
          <p:sp>
            <p:nvSpPr>
              <p:cNvPr id="20613" name="Line 224"/>
              <p:cNvSpPr>
                <a:spLocks noChangeShapeType="1"/>
              </p:cNvSpPr>
              <p:nvPr/>
            </p:nvSpPr>
            <p:spPr bwMode="auto">
              <a:xfrm>
                <a:off x="1203" y="1992"/>
                <a:ext cx="8" cy="1"/>
              </a:xfrm>
              <a:prstGeom prst="line">
                <a:avLst/>
              </a:prstGeom>
              <a:noFill/>
              <a:ln w="0">
                <a:solidFill>
                  <a:srgbClr val="C0C0C0"/>
                </a:solidFill>
                <a:round/>
                <a:headEnd/>
                <a:tailEnd/>
              </a:ln>
            </p:spPr>
            <p:txBody>
              <a:bodyPr/>
              <a:lstStyle/>
              <a:p>
                <a:endParaRPr lang="en-US"/>
              </a:p>
            </p:txBody>
          </p:sp>
          <p:sp>
            <p:nvSpPr>
              <p:cNvPr id="20614" name="Line 225"/>
              <p:cNvSpPr>
                <a:spLocks noChangeShapeType="1"/>
              </p:cNvSpPr>
              <p:nvPr/>
            </p:nvSpPr>
            <p:spPr bwMode="auto">
              <a:xfrm>
                <a:off x="1218" y="1992"/>
                <a:ext cx="8" cy="1"/>
              </a:xfrm>
              <a:prstGeom prst="line">
                <a:avLst/>
              </a:prstGeom>
              <a:noFill/>
              <a:ln w="0">
                <a:solidFill>
                  <a:srgbClr val="C0C0C0"/>
                </a:solidFill>
                <a:round/>
                <a:headEnd/>
                <a:tailEnd/>
              </a:ln>
            </p:spPr>
            <p:txBody>
              <a:bodyPr/>
              <a:lstStyle/>
              <a:p>
                <a:endParaRPr lang="en-US"/>
              </a:p>
            </p:txBody>
          </p:sp>
          <p:sp>
            <p:nvSpPr>
              <p:cNvPr id="20615" name="Line 226"/>
              <p:cNvSpPr>
                <a:spLocks noChangeShapeType="1"/>
              </p:cNvSpPr>
              <p:nvPr/>
            </p:nvSpPr>
            <p:spPr bwMode="auto">
              <a:xfrm>
                <a:off x="1234" y="1992"/>
                <a:ext cx="8" cy="1"/>
              </a:xfrm>
              <a:prstGeom prst="line">
                <a:avLst/>
              </a:prstGeom>
              <a:noFill/>
              <a:ln w="0">
                <a:solidFill>
                  <a:srgbClr val="C0C0C0"/>
                </a:solidFill>
                <a:round/>
                <a:headEnd/>
                <a:tailEnd/>
              </a:ln>
            </p:spPr>
            <p:txBody>
              <a:bodyPr/>
              <a:lstStyle/>
              <a:p>
                <a:endParaRPr lang="en-US"/>
              </a:p>
            </p:txBody>
          </p:sp>
          <p:sp>
            <p:nvSpPr>
              <p:cNvPr id="20616" name="Line 227"/>
              <p:cNvSpPr>
                <a:spLocks noChangeShapeType="1"/>
              </p:cNvSpPr>
              <p:nvPr/>
            </p:nvSpPr>
            <p:spPr bwMode="auto">
              <a:xfrm>
                <a:off x="1250" y="1992"/>
                <a:ext cx="8" cy="1"/>
              </a:xfrm>
              <a:prstGeom prst="line">
                <a:avLst/>
              </a:prstGeom>
              <a:noFill/>
              <a:ln w="0">
                <a:solidFill>
                  <a:srgbClr val="C0C0C0"/>
                </a:solidFill>
                <a:round/>
                <a:headEnd/>
                <a:tailEnd/>
              </a:ln>
            </p:spPr>
            <p:txBody>
              <a:bodyPr/>
              <a:lstStyle/>
              <a:p>
                <a:endParaRPr lang="en-US"/>
              </a:p>
            </p:txBody>
          </p:sp>
          <p:sp>
            <p:nvSpPr>
              <p:cNvPr id="20617" name="Line 228"/>
              <p:cNvSpPr>
                <a:spLocks noChangeShapeType="1"/>
              </p:cNvSpPr>
              <p:nvPr/>
            </p:nvSpPr>
            <p:spPr bwMode="auto">
              <a:xfrm>
                <a:off x="1266" y="1992"/>
                <a:ext cx="7" cy="1"/>
              </a:xfrm>
              <a:prstGeom prst="line">
                <a:avLst/>
              </a:prstGeom>
              <a:noFill/>
              <a:ln w="0">
                <a:solidFill>
                  <a:srgbClr val="C0C0C0"/>
                </a:solidFill>
                <a:round/>
                <a:headEnd/>
                <a:tailEnd/>
              </a:ln>
            </p:spPr>
            <p:txBody>
              <a:bodyPr/>
              <a:lstStyle/>
              <a:p>
                <a:endParaRPr lang="en-US"/>
              </a:p>
            </p:txBody>
          </p:sp>
          <p:sp>
            <p:nvSpPr>
              <p:cNvPr id="20618" name="Line 229"/>
              <p:cNvSpPr>
                <a:spLocks noChangeShapeType="1"/>
              </p:cNvSpPr>
              <p:nvPr/>
            </p:nvSpPr>
            <p:spPr bwMode="auto">
              <a:xfrm>
                <a:off x="1281" y="1992"/>
                <a:ext cx="8" cy="1"/>
              </a:xfrm>
              <a:prstGeom prst="line">
                <a:avLst/>
              </a:prstGeom>
              <a:noFill/>
              <a:ln w="0">
                <a:solidFill>
                  <a:srgbClr val="C0C0C0"/>
                </a:solidFill>
                <a:round/>
                <a:headEnd/>
                <a:tailEnd/>
              </a:ln>
            </p:spPr>
            <p:txBody>
              <a:bodyPr/>
              <a:lstStyle/>
              <a:p>
                <a:endParaRPr lang="en-US"/>
              </a:p>
            </p:txBody>
          </p:sp>
          <p:sp>
            <p:nvSpPr>
              <p:cNvPr id="20619" name="Line 230"/>
              <p:cNvSpPr>
                <a:spLocks noChangeShapeType="1"/>
              </p:cNvSpPr>
              <p:nvPr/>
            </p:nvSpPr>
            <p:spPr bwMode="auto">
              <a:xfrm>
                <a:off x="1297" y="1992"/>
                <a:ext cx="8" cy="1"/>
              </a:xfrm>
              <a:prstGeom prst="line">
                <a:avLst/>
              </a:prstGeom>
              <a:noFill/>
              <a:ln w="0">
                <a:solidFill>
                  <a:srgbClr val="C0C0C0"/>
                </a:solidFill>
                <a:round/>
                <a:headEnd/>
                <a:tailEnd/>
              </a:ln>
            </p:spPr>
            <p:txBody>
              <a:bodyPr/>
              <a:lstStyle/>
              <a:p>
                <a:endParaRPr lang="en-US"/>
              </a:p>
            </p:txBody>
          </p:sp>
          <p:sp>
            <p:nvSpPr>
              <p:cNvPr id="20620" name="Line 231"/>
              <p:cNvSpPr>
                <a:spLocks noChangeShapeType="1"/>
              </p:cNvSpPr>
              <p:nvPr/>
            </p:nvSpPr>
            <p:spPr bwMode="auto">
              <a:xfrm>
                <a:off x="1313" y="1992"/>
                <a:ext cx="8" cy="1"/>
              </a:xfrm>
              <a:prstGeom prst="line">
                <a:avLst/>
              </a:prstGeom>
              <a:noFill/>
              <a:ln w="0">
                <a:solidFill>
                  <a:srgbClr val="C0C0C0"/>
                </a:solidFill>
                <a:round/>
                <a:headEnd/>
                <a:tailEnd/>
              </a:ln>
            </p:spPr>
            <p:txBody>
              <a:bodyPr/>
              <a:lstStyle/>
              <a:p>
                <a:endParaRPr lang="en-US"/>
              </a:p>
            </p:txBody>
          </p:sp>
          <p:sp>
            <p:nvSpPr>
              <p:cNvPr id="20621" name="Line 232"/>
              <p:cNvSpPr>
                <a:spLocks noChangeShapeType="1"/>
              </p:cNvSpPr>
              <p:nvPr/>
            </p:nvSpPr>
            <p:spPr bwMode="auto">
              <a:xfrm>
                <a:off x="1328" y="1992"/>
                <a:ext cx="8" cy="1"/>
              </a:xfrm>
              <a:prstGeom prst="line">
                <a:avLst/>
              </a:prstGeom>
              <a:noFill/>
              <a:ln w="0">
                <a:solidFill>
                  <a:srgbClr val="C0C0C0"/>
                </a:solidFill>
                <a:round/>
                <a:headEnd/>
                <a:tailEnd/>
              </a:ln>
            </p:spPr>
            <p:txBody>
              <a:bodyPr/>
              <a:lstStyle/>
              <a:p>
                <a:endParaRPr lang="en-US"/>
              </a:p>
            </p:txBody>
          </p:sp>
          <p:sp>
            <p:nvSpPr>
              <p:cNvPr id="20622" name="Line 233"/>
              <p:cNvSpPr>
                <a:spLocks noChangeShapeType="1"/>
              </p:cNvSpPr>
              <p:nvPr/>
            </p:nvSpPr>
            <p:spPr bwMode="auto">
              <a:xfrm>
                <a:off x="1344" y="1992"/>
                <a:ext cx="8" cy="1"/>
              </a:xfrm>
              <a:prstGeom prst="line">
                <a:avLst/>
              </a:prstGeom>
              <a:noFill/>
              <a:ln w="0">
                <a:solidFill>
                  <a:srgbClr val="C0C0C0"/>
                </a:solidFill>
                <a:round/>
                <a:headEnd/>
                <a:tailEnd/>
              </a:ln>
            </p:spPr>
            <p:txBody>
              <a:bodyPr/>
              <a:lstStyle/>
              <a:p>
                <a:endParaRPr lang="en-US"/>
              </a:p>
            </p:txBody>
          </p:sp>
          <p:sp>
            <p:nvSpPr>
              <p:cNvPr id="20623" name="Line 234"/>
              <p:cNvSpPr>
                <a:spLocks noChangeShapeType="1"/>
              </p:cNvSpPr>
              <p:nvPr/>
            </p:nvSpPr>
            <p:spPr bwMode="auto">
              <a:xfrm>
                <a:off x="1360" y="1992"/>
                <a:ext cx="8" cy="1"/>
              </a:xfrm>
              <a:prstGeom prst="line">
                <a:avLst/>
              </a:prstGeom>
              <a:noFill/>
              <a:ln w="0">
                <a:solidFill>
                  <a:srgbClr val="C0C0C0"/>
                </a:solidFill>
                <a:round/>
                <a:headEnd/>
                <a:tailEnd/>
              </a:ln>
            </p:spPr>
            <p:txBody>
              <a:bodyPr/>
              <a:lstStyle/>
              <a:p>
                <a:endParaRPr lang="en-US"/>
              </a:p>
            </p:txBody>
          </p:sp>
          <p:sp>
            <p:nvSpPr>
              <p:cNvPr id="20624" name="Line 235"/>
              <p:cNvSpPr>
                <a:spLocks noChangeShapeType="1"/>
              </p:cNvSpPr>
              <p:nvPr/>
            </p:nvSpPr>
            <p:spPr bwMode="auto">
              <a:xfrm>
                <a:off x="1375" y="1992"/>
                <a:ext cx="8" cy="1"/>
              </a:xfrm>
              <a:prstGeom prst="line">
                <a:avLst/>
              </a:prstGeom>
              <a:noFill/>
              <a:ln w="0">
                <a:solidFill>
                  <a:srgbClr val="C0C0C0"/>
                </a:solidFill>
                <a:round/>
                <a:headEnd/>
                <a:tailEnd/>
              </a:ln>
            </p:spPr>
            <p:txBody>
              <a:bodyPr/>
              <a:lstStyle/>
              <a:p>
                <a:endParaRPr lang="en-US"/>
              </a:p>
            </p:txBody>
          </p:sp>
          <p:sp>
            <p:nvSpPr>
              <p:cNvPr id="20625" name="Line 236"/>
              <p:cNvSpPr>
                <a:spLocks noChangeShapeType="1"/>
              </p:cNvSpPr>
              <p:nvPr/>
            </p:nvSpPr>
            <p:spPr bwMode="auto">
              <a:xfrm>
                <a:off x="1391" y="1992"/>
                <a:ext cx="8" cy="1"/>
              </a:xfrm>
              <a:prstGeom prst="line">
                <a:avLst/>
              </a:prstGeom>
              <a:noFill/>
              <a:ln w="0">
                <a:solidFill>
                  <a:srgbClr val="C0C0C0"/>
                </a:solidFill>
                <a:round/>
                <a:headEnd/>
                <a:tailEnd/>
              </a:ln>
            </p:spPr>
            <p:txBody>
              <a:bodyPr/>
              <a:lstStyle/>
              <a:p>
                <a:endParaRPr lang="en-US"/>
              </a:p>
            </p:txBody>
          </p:sp>
          <p:sp>
            <p:nvSpPr>
              <p:cNvPr id="20626" name="Line 237"/>
              <p:cNvSpPr>
                <a:spLocks noChangeShapeType="1"/>
              </p:cNvSpPr>
              <p:nvPr/>
            </p:nvSpPr>
            <p:spPr bwMode="auto">
              <a:xfrm>
                <a:off x="1407" y="1992"/>
                <a:ext cx="8" cy="1"/>
              </a:xfrm>
              <a:prstGeom prst="line">
                <a:avLst/>
              </a:prstGeom>
              <a:noFill/>
              <a:ln w="0">
                <a:solidFill>
                  <a:srgbClr val="C0C0C0"/>
                </a:solidFill>
                <a:round/>
                <a:headEnd/>
                <a:tailEnd/>
              </a:ln>
            </p:spPr>
            <p:txBody>
              <a:bodyPr/>
              <a:lstStyle/>
              <a:p>
                <a:endParaRPr lang="en-US"/>
              </a:p>
            </p:txBody>
          </p:sp>
          <p:sp>
            <p:nvSpPr>
              <p:cNvPr id="20627" name="Line 238"/>
              <p:cNvSpPr>
                <a:spLocks noChangeShapeType="1"/>
              </p:cNvSpPr>
              <p:nvPr/>
            </p:nvSpPr>
            <p:spPr bwMode="auto">
              <a:xfrm>
                <a:off x="1423" y="1992"/>
                <a:ext cx="7" cy="1"/>
              </a:xfrm>
              <a:prstGeom prst="line">
                <a:avLst/>
              </a:prstGeom>
              <a:noFill/>
              <a:ln w="0">
                <a:solidFill>
                  <a:srgbClr val="C0C0C0"/>
                </a:solidFill>
                <a:round/>
                <a:headEnd/>
                <a:tailEnd/>
              </a:ln>
            </p:spPr>
            <p:txBody>
              <a:bodyPr/>
              <a:lstStyle/>
              <a:p>
                <a:endParaRPr lang="en-US"/>
              </a:p>
            </p:txBody>
          </p:sp>
          <p:sp>
            <p:nvSpPr>
              <p:cNvPr id="20628" name="Line 239"/>
              <p:cNvSpPr>
                <a:spLocks noChangeShapeType="1"/>
              </p:cNvSpPr>
              <p:nvPr/>
            </p:nvSpPr>
            <p:spPr bwMode="auto">
              <a:xfrm>
                <a:off x="1438" y="1992"/>
                <a:ext cx="8" cy="1"/>
              </a:xfrm>
              <a:prstGeom prst="line">
                <a:avLst/>
              </a:prstGeom>
              <a:noFill/>
              <a:ln w="0">
                <a:solidFill>
                  <a:srgbClr val="C0C0C0"/>
                </a:solidFill>
                <a:round/>
                <a:headEnd/>
                <a:tailEnd/>
              </a:ln>
            </p:spPr>
            <p:txBody>
              <a:bodyPr/>
              <a:lstStyle/>
              <a:p>
                <a:endParaRPr lang="en-US"/>
              </a:p>
            </p:txBody>
          </p:sp>
          <p:sp>
            <p:nvSpPr>
              <p:cNvPr id="20629" name="Line 240"/>
              <p:cNvSpPr>
                <a:spLocks noChangeShapeType="1"/>
              </p:cNvSpPr>
              <p:nvPr/>
            </p:nvSpPr>
            <p:spPr bwMode="auto">
              <a:xfrm>
                <a:off x="1454" y="1992"/>
                <a:ext cx="8" cy="1"/>
              </a:xfrm>
              <a:prstGeom prst="line">
                <a:avLst/>
              </a:prstGeom>
              <a:noFill/>
              <a:ln w="0">
                <a:solidFill>
                  <a:srgbClr val="C0C0C0"/>
                </a:solidFill>
                <a:round/>
                <a:headEnd/>
                <a:tailEnd/>
              </a:ln>
            </p:spPr>
            <p:txBody>
              <a:bodyPr/>
              <a:lstStyle/>
              <a:p>
                <a:endParaRPr lang="en-US"/>
              </a:p>
            </p:txBody>
          </p:sp>
          <p:sp>
            <p:nvSpPr>
              <p:cNvPr id="20630" name="Line 241"/>
              <p:cNvSpPr>
                <a:spLocks noChangeShapeType="1"/>
              </p:cNvSpPr>
              <p:nvPr/>
            </p:nvSpPr>
            <p:spPr bwMode="auto">
              <a:xfrm>
                <a:off x="1470" y="1992"/>
                <a:ext cx="8" cy="1"/>
              </a:xfrm>
              <a:prstGeom prst="line">
                <a:avLst/>
              </a:prstGeom>
              <a:noFill/>
              <a:ln w="0">
                <a:solidFill>
                  <a:srgbClr val="C0C0C0"/>
                </a:solidFill>
                <a:round/>
                <a:headEnd/>
                <a:tailEnd/>
              </a:ln>
            </p:spPr>
            <p:txBody>
              <a:bodyPr/>
              <a:lstStyle/>
              <a:p>
                <a:endParaRPr lang="en-US"/>
              </a:p>
            </p:txBody>
          </p:sp>
          <p:sp>
            <p:nvSpPr>
              <p:cNvPr id="20631" name="Line 242"/>
              <p:cNvSpPr>
                <a:spLocks noChangeShapeType="1"/>
              </p:cNvSpPr>
              <p:nvPr/>
            </p:nvSpPr>
            <p:spPr bwMode="auto">
              <a:xfrm>
                <a:off x="1485" y="1992"/>
                <a:ext cx="8" cy="1"/>
              </a:xfrm>
              <a:prstGeom prst="line">
                <a:avLst/>
              </a:prstGeom>
              <a:noFill/>
              <a:ln w="0">
                <a:solidFill>
                  <a:srgbClr val="C0C0C0"/>
                </a:solidFill>
                <a:round/>
                <a:headEnd/>
                <a:tailEnd/>
              </a:ln>
            </p:spPr>
            <p:txBody>
              <a:bodyPr/>
              <a:lstStyle/>
              <a:p>
                <a:endParaRPr lang="en-US"/>
              </a:p>
            </p:txBody>
          </p:sp>
          <p:sp>
            <p:nvSpPr>
              <p:cNvPr id="20632" name="Line 243"/>
              <p:cNvSpPr>
                <a:spLocks noChangeShapeType="1"/>
              </p:cNvSpPr>
              <p:nvPr/>
            </p:nvSpPr>
            <p:spPr bwMode="auto">
              <a:xfrm>
                <a:off x="1501" y="1992"/>
                <a:ext cx="8" cy="1"/>
              </a:xfrm>
              <a:prstGeom prst="line">
                <a:avLst/>
              </a:prstGeom>
              <a:noFill/>
              <a:ln w="0">
                <a:solidFill>
                  <a:srgbClr val="C0C0C0"/>
                </a:solidFill>
                <a:round/>
                <a:headEnd/>
                <a:tailEnd/>
              </a:ln>
            </p:spPr>
            <p:txBody>
              <a:bodyPr/>
              <a:lstStyle/>
              <a:p>
                <a:endParaRPr lang="en-US"/>
              </a:p>
            </p:txBody>
          </p:sp>
          <p:sp>
            <p:nvSpPr>
              <p:cNvPr id="20633" name="Line 244"/>
              <p:cNvSpPr>
                <a:spLocks noChangeShapeType="1"/>
              </p:cNvSpPr>
              <p:nvPr/>
            </p:nvSpPr>
            <p:spPr bwMode="auto">
              <a:xfrm>
                <a:off x="1517" y="1992"/>
                <a:ext cx="8" cy="1"/>
              </a:xfrm>
              <a:prstGeom prst="line">
                <a:avLst/>
              </a:prstGeom>
              <a:noFill/>
              <a:ln w="0">
                <a:solidFill>
                  <a:srgbClr val="C0C0C0"/>
                </a:solidFill>
                <a:round/>
                <a:headEnd/>
                <a:tailEnd/>
              </a:ln>
            </p:spPr>
            <p:txBody>
              <a:bodyPr/>
              <a:lstStyle/>
              <a:p>
                <a:endParaRPr lang="en-US"/>
              </a:p>
            </p:txBody>
          </p:sp>
          <p:sp>
            <p:nvSpPr>
              <p:cNvPr id="20634" name="Line 245"/>
              <p:cNvSpPr>
                <a:spLocks noChangeShapeType="1"/>
              </p:cNvSpPr>
              <p:nvPr/>
            </p:nvSpPr>
            <p:spPr bwMode="auto">
              <a:xfrm>
                <a:off x="1532" y="1992"/>
                <a:ext cx="8" cy="1"/>
              </a:xfrm>
              <a:prstGeom prst="line">
                <a:avLst/>
              </a:prstGeom>
              <a:noFill/>
              <a:ln w="0">
                <a:solidFill>
                  <a:srgbClr val="C0C0C0"/>
                </a:solidFill>
                <a:round/>
                <a:headEnd/>
                <a:tailEnd/>
              </a:ln>
            </p:spPr>
            <p:txBody>
              <a:bodyPr/>
              <a:lstStyle/>
              <a:p>
                <a:endParaRPr lang="en-US"/>
              </a:p>
            </p:txBody>
          </p:sp>
          <p:sp>
            <p:nvSpPr>
              <p:cNvPr id="20635" name="Line 246"/>
              <p:cNvSpPr>
                <a:spLocks noChangeShapeType="1"/>
              </p:cNvSpPr>
              <p:nvPr/>
            </p:nvSpPr>
            <p:spPr bwMode="auto">
              <a:xfrm>
                <a:off x="1548" y="1992"/>
                <a:ext cx="8" cy="1"/>
              </a:xfrm>
              <a:prstGeom prst="line">
                <a:avLst/>
              </a:prstGeom>
              <a:noFill/>
              <a:ln w="0">
                <a:solidFill>
                  <a:srgbClr val="C0C0C0"/>
                </a:solidFill>
                <a:round/>
                <a:headEnd/>
                <a:tailEnd/>
              </a:ln>
            </p:spPr>
            <p:txBody>
              <a:bodyPr/>
              <a:lstStyle/>
              <a:p>
                <a:endParaRPr lang="en-US"/>
              </a:p>
            </p:txBody>
          </p:sp>
          <p:sp>
            <p:nvSpPr>
              <p:cNvPr id="20636" name="Line 247"/>
              <p:cNvSpPr>
                <a:spLocks noChangeShapeType="1"/>
              </p:cNvSpPr>
              <p:nvPr/>
            </p:nvSpPr>
            <p:spPr bwMode="auto">
              <a:xfrm>
                <a:off x="1564" y="1992"/>
                <a:ext cx="8" cy="1"/>
              </a:xfrm>
              <a:prstGeom prst="line">
                <a:avLst/>
              </a:prstGeom>
              <a:noFill/>
              <a:ln w="0">
                <a:solidFill>
                  <a:srgbClr val="C0C0C0"/>
                </a:solidFill>
                <a:round/>
                <a:headEnd/>
                <a:tailEnd/>
              </a:ln>
            </p:spPr>
            <p:txBody>
              <a:bodyPr/>
              <a:lstStyle/>
              <a:p>
                <a:endParaRPr lang="en-US"/>
              </a:p>
            </p:txBody>
          </p:sp>
          <p:sp>
            <p:nvSpPr>
              <p:cNvPr id="20637" name="Line 248"/>
              <p:cNvSpPr>
                <a:spLocks noChangeShapeType="1"/>
              </p:cNvSpPr>
              <p:nvPr/>
            </p:nvSpPr>
            <p:spPr bwMode="auto">
              <a:xfrm>
                <a:off x="1580" y="1992"/>
                <a:ext cx="7" cy="1"/>
              </a:xfrm>
              <a:prstGeom prst="line">
                <a:avLst/>
              </a:prstGeom>
              <a:noFill/>
              <a:ln w="0">
                <a:solidFill>
                  <a:srgbClr val="C0C0C0"/>
                </a:solidFill>
                <a:round/>
                <a:headEnd/>
                <a:tailEnd/>
              </a:ln>
            </p:spPr>
            <p:txBody>
              <a:bodyPr/>
              <a:lstStyle/>
              <a:p>
                <a:endParaRPr lang="en-US"/>
              </a:p>
            </p:txBody>
          </p:sp>
          <p:sp>
            <p:nvSpPr>
              <p:cNvPr id="20638" name="Line 249"/>
              <p:cNvSpPr>
                <a:spLocks noChangeShapeType="1"/>
              </p:cNvSpPr>
              <p:nvPr/>
            </p:nvSpPr>
            <p:spPr bwMode="auto">
              <a:xfrm>
                <a:off x="1595" y="1992"/>
                <a:ext cx="8" cy="1"/>
              </a:xfrm>
              <a:prstGeom prst="line">
                <a:avLst/>
              </a:prstGeom>
              <a:noFill/>
              <a:ln w="0">
                <a:solidFill>
                  <a:srgbClr val="C0C0C0"/>
                </a:solidFill>
                <a:round/>
                <a:headEnd/>
                <a:tailEnd/>
              </a:ln>
            </p:spPr>
            <p:txBody>
              <a:bodyPr/>
              <a:lstStyle/>
              <a:p>
                <a:endParaRPr lang="en-US"/>
              </a:p>
            </p:txBody>
          </p:sp>
          <p:sp>
            <p:nvSpPr>
              <p:cNvPr id="20639" name="Line 250"/>
              <p:cNvSpPr>
                <a:spLocks noChangeShapeType="1"/>
              </p:cNvSpPr>
              <p:nvPr/>
            </p:nvSpPr>
            <p:spPr bwMode="auto">
              <a:xfrm>
                <a:off x="1611" y="1992"/>
                <a:ext cx="8" cy="1"/>
              </a:xfrm>
              <a:prstGeom prst="line">
                <a:avLst/>
              </a:prstGeom>
              <a:noFill/>
              <a:ln w="0">
                <a:solidFill>
                  <a:srgbClr val="C0C0C0"/>
                </a:solidFill>
                <a:round/>
                <a:headEnd/>
                <a:tailEnd/>
              </a:ln>
            </p:spPr>
            <p:txBody>
              <a:bodyPr/>
              <a:lstStyle/>
              <a:p>
                <a:endParaRPr lang="en-US"/>
              </a:p>
            </p:txBody>
          </p:sp>
          <p:sp>
            <p:nvSpPr>
              <p:cNvPr id="20640" name="Line 251"/>
              <p:cNvSpPr>
                <a:spLocks noChangeShapeType="1"/>
              </p:cNvSpPr>
              <p:nvPr/>
            </p:nvSpPr>
            <p:spPr bwMode="auto">
              <a:xfrm>
                <a:off x="1627" y="1992"/>
                <a:ext cx="8" cy="1"/>
              </a:xfrm>
              <a:prstGeom prst="line">
                <a:avLst/>
              </a:prstGeom>
              <a:noFill/>
              <a:ln w="0">
                <a:solidFill>
                  <a:srgbClr val="C0C0C0"/>
                </a:solidFill>
                <a:round/>
                <a:headEnd/>
                <a:tailEnd/>
              </a:ln>
            </p:spPr>
            <p:txBody>
              <a:bodyPr/>
              <a:lstStyle/>
              <a:p>
                <a:endParaRPr lang="en-US"/>
              </a:p>
            </p:txBody>
          </p:sp>
          <p:sp>
            <p:nvSpPr>
              <p:cNvPr id="20641" name="Line 252"/>
              <p:cNvSpPr>
                <a:spLocks noChangeShapeType="1"/>
              </p:cNvSpPr>
              <p:nvPr/>
            </p:nvSpPr>
            <p:spPr bwMode="auto">
              <a:xfrm>
                <a:off x="1642" y="1992"/>
                <a:ext cx="8" cy="1"/>
              </a:xfrm>
              <a:prstGeom prst="line">
                <a:avLst/>
              </a:prstGeom>
              <a:noFill/>
              <a:ln w="0">
                <a:solidFill>
                  <a:srgbClr val="C0C0C0"/>
                </a:solidFill>
                <a:round/>
                <a:headEnd/>
                <a:tailEnd/>
              </a:ln>
            </p:spPr>
            <p:txBody>
              <a:bodyPr/>
              <a:lstStyle/>
              <a:p>
                <a:endParaRPr lang="en-US"/>
              </a:p>
            </p:txBody>
          </p:sp>
          <p:sp>
            <p:nvSpPr>
              <p:cNvPr id="20642" name="Line 253"/>
              <p:cNvSpPr>
                <a:spLocks noChangeShapeType="1"/>
              </p:cNvSpPr>
              <p:nvPr/>
            </p:nvSpPr>
            <p:spPr bwMode="auto">
              <a:xfrm>
                <a:off x="1658" y="1992"/>
                <a:ext cx="8" cy="1"/>
              </a:xfrm>
              <a:prstGeom prst="line">
                <a:avLst/>
              </a:prstGeom>
              <a:noFill/>
              <a:ln w="0">
                <a:solidFill>
                  <a:srgbClr val="C0C0C0"/>
                </a:solidFill>
                <a:round/>
                <a:headEnd/>
                <a:tailEnd/>
              </a:ln>
            </p:spPr>
            <p:txBody>
              <a:bodyPr/>
              <a:lstStyle/>
              <a:p>
                <a:endParaRPr lang="en-US"/>
              </a:p>
            </p:txBody>
          </p:sp>
          <p:sp>
            <p:nvSpPr>
              <p:cNvPr id="20643" name="Line 254"/>
              <p:cNvSpPr>
                <a:spLocks noChangeShapeType="1"/>
              </p:cNvSpPr>
              <p:nvPr/>
            </p:nvSpPr>
            <p:spPr bwMode="auto">
              <a:xfrm>
                <a:off x="1674" y="1992"/>
                <a:ext cx="8" cy="1"/>
              </a:xfrm>
              <a:prstGeom prst="line">
                <a:avLst/>
              </a:prstGeom>
              <a:noFill/>
              <a:ln w="0">
                <a:solidFill>
                  <a:srgbClr val="C0C0C0"/>
                </a:solidFill>
                <a:round/>
                <a:headEnd/>
                <a:tailEnd/>
              </a:ln>
            </p:spPr>
            <p:txBody>
              <a:bodyPr/>
              <a:lstStyle/>
              <a:p>
                <a:endParaRPr lang="en-US"/>
              </a:p>
            </p:txBody>
          </p:sp>
          <p:sp>
            <p:nvSpPr>
              <p:cNvPr id="20644" name="Line 255"/>
              <p:cNvSpPr>
                <a:spLocks noChangeShapeType="1"/>
              </p:cNvSpPr>
              <p:nvPr/>
            </p:nvSpPr>
            <p:spPr bwMode="auto">
              <a:xfrm>
                <a:off x="1689" y="1992"/>
                <a:ext cx="8" cy="1"/>
              </a:xfrm>
              <a:prstGeom prst="line">
                <a:avLst/>
              </a:prstGeom>
              <a:noFill/>
              <a:ln w="0">
                <a:solidFill>
                  <a:srgbClr val="C0C0C0"/>
                </a:solidFill>
                <a:round/>
                <a:headEnd/>
                <a:tailEnd/>
              </a:ln>
            </p:spPr>
            <p:txBody>
              <a:bodyPr/>
              <a:lstStyle/>
              <a:p>
                <a:endParaRPr lang="en-US"/>
              </a:p>
            </p:txBody>
          </p:sp>
          <p:sp>
            <p:nvSpPr>
              <p:cNvPr id="20645" name="Line 256"/>
              <p:cNvSpPr>
                <a:spLocks noChangeShapeType="1"/>
              </p:cNvSpPr>
              <p:nvPr/>
            </p:nvSpPr>
            <p:spPr bwMode="auto">
              <a:xfrm>
                <a:off x="1705" y="1992"/>
                <a:ext cx="8" cy="1"/>
              </a:xfrm>
              <a:prstGeom prst="line">
                <a:avLst/>
              </a:prstGeom>
              <a:noFill/>
              <a:ln w="0">
                <a:solidFill>
                  <a:srgbClr val="C0C0C0"/>
                </a:solidFill>
                <a:round/>
                <a:headEnd/>
                <a:tailEnd/>
              </a:ln>
            </p:spPr>
            <p:txBody>
              <a:bodyPr/>
              <a:lstStyle/>
              <a:p>
                <a:endParaRPr lang="en-US"/>
              </a:p>
            </p:txBody>
          </p:sp>
          <p:sp>
            <p:nvSpPr>
              <p:cNvPr id="20646" name="Line 257"/>
              <p:cNvSpPr>
                <a:spLocks noChangeShapeType="1"/>
              </p:cNvSpPr>
              <p:nvPr/>
            </p:nvSpPr>
            <p:spPr bwMode="auto">
              <a:xfrm>
                <a:off x="1721" y="1992"/>
                <a:ext cx="8" cy="1"/>
              </a:xfrm>
              <a:prstGeom prst="line">
                <a:avLst/>
              </a:prstGeom>
              <a:noFill/>
              <a:ln w="0">
                <a:solidFill>
                  <a:srgbClr val="C0C0C0"/>
                </a:solidFill>
                <a:round/>
                <a:headEnd/>
                <a:tailEnd/>
              </a:ln>
            </p:spPr>
            <p:txBody>
              <a:bodyPr/>
              <a:lstStyle/>
              <a:p>
                <a:endParaRPr lang="en-US"/>
              </a:p>
            </p:txBody>
          </p:sp>
          <p:sp>
            <p:nvSpPr>
              <p:cNvPr id="20647" name="Line 258"/>
              <p:cNvSpPr>
                <a:spLocks noChangeShapeType="1"/>
              </p:cNvSpPr>
              <p:nvPr/>
            </p:nvSpPr>
            <p:spPr bwMode="auto">
              <a:xfrm>
                <a:off x="1737" y="1992"/>
                <a:ext cx="7" cy="1"/>
              </a:xfrm>
              <a:prstGeom prst="line">
                <a:avLst/>
              </a:prstGeom>
              <a:noFill/>
              <a:ln w="0">
                <a:solidFill>
                  <a:srgbClr val="C0C0C0"/>
                </a:solidFill>
                <a:round/>
                <a:headEnd/>
                <a:tailEnd/>
              </a:ln>
            </p:spPr>
            <p:txBody>
              <a:bodyPr/>
              <a:lstStyle/>
              <a:p>
                <a:endParaRPr lang="en-US"/>
              </a:p>
            </p:txBody>
          </p:sp>
          <p:sp>
            <p:nvSpPr>
              <p:cNvPr id="20648" name="Line 259"/>
              <p:cNvSpPr>
                <a:spLocks noChangeShapeType="1"/>
              </p:cNvSpPr>
              <p:nvPr/>
            </p:nvSpPr>
            <p:spPr bwMode="auto">
              <a:xfrm>
                <a:off x="1752" y="1992"/>
                <a:ext cx="8" cy="1"/>
              </a:xfrm>
              <a:prstGeom prst="line">
                <a:avLst/>
              </a:prstGeom>
              <a:noFill/>
              <a:ln w="0">
                <a:solidFill>
                  <a:srgbClr val="C0C0C0"/>
                </a:solidFill>
                <a:round/>
                <a:headEnd/>
                <a:tailEnd/>
              </a:ln>
            </p:spPr>
            <p:txBody>
              <a:bodyPr/>
              <a:lstStyle/>
              <a:p>
                <a:endParaRPr lang="en-US"/>
              </a:p>
            </p:txBody>
          </p:sp>
          <p:sp>
            <p:nvSpPr>
              <p:cNvPr id="20649" name="Line 260"/>
              <p:cNvSpPr>
                <a:spLocks noChangeShapeType="1"/>
              </p:cNvSpPr>
              <p:nvPr/>
            </p:nvSpPr>
            <p:spPr bwMode="auto">
              <a:xfrm>
                <a:off x="1768" y="1992"/>
                <a:ext cx="8" cy="1"/>
              </a:xfrm>
              <a:prstGeom prst="line">
                <a:avLst/>
              </a:prstGeom>
              <a:noFill/>
              <a:ln w="0">
                <a:solidFill>
                  <a:srgbClr val="C0C0C0"/>
                </a:solidFill>
                <a:round/>
                <a:headEnd/>
                <a:tailEnd/>
              </a:ln>
            </p:spPr>
            <p:txBody>
              <a:bodyPr/>
              <a:lstStyle/>
              <a:p>
                <a:endParaRPr lang="en-US"/>
              </a:p>
            </p:txBody>
          </p:sp>
          <p:sp>
            <p:nvSpPr>
              <p:cNvPr id="20650" name="Line 261"/>
              <p:cNvSpPr>
                <a:spLocks noChangeShapeType="1"/>
              </p:cNvSpPr>
              <p:nvPr/>
            </p:nvSpPr>
            <p:spPr bwMode="auto">
              <a:xfrm>
                <a:off x="1784" y="1992"/>
                <a:ext cx="8" cy="1"/>
              </a:xfrm>
              <a:prstGeom prst="line">
                <a:avLst/>
              </a:prstGeom>
              <a:noFill/>
              <a:ln w="0">
                <a:solidFill>
                  <a:srgbClr val="C0C0C0"/>
                </a:solidFill>
                <a:round/>
                <a:headEnd/>
                <a:tailEnd/>
              </a:ln>
            </p:spPr>
            <p:txBody>
              <a:bodyPr/>
              <a:lstStyle/>
              <a:p>
                <a:endParaRPr lang="en-US"/>
              </a:p>
            </p:txBody>
          </p:sp>
          <p:sp>
            <p:nvSpPr>
              <p:cNvPr id="20651" name="Line 262"/>
              <p:cNvSpPr>
                <a:spLocks noChangeShapeType="1"/>
              </p:cNvSpPr>
              <p:nvPr/>
            </p:nvSpPr>
            <p:spPr bwMode="auto">
              <a:xfrm>
                <a:off x="1799" y="1992"/>
                <a:ext cx="8" cy="1"/>
              </a:xfrm>
              <a:prstGeom prst="line">
                <a:avLst/>
              </a:prstGeom>
              <a:noFill/>
              <a:ln w="0">
                <a:solidFill>
                  <a:srgbClr val="C0C0C0"/>
                </a:solidFill>
                <a:round/>
                <a:headEnd/>
                <a:tailEnd/>
              </a:ln>
            </p:spPr>
            <p:txBody>
              <a:bodyPr/>
              <a:lstStyle/>
              <a:p>
                <a:endParaRPr lang="en-US"/>
              </a:p>
            </p:txBody>
          </p:sp>
          <p:sp>
            <p:nvSpPr>
              <p:cNvPr id="20652" name="Line 263"/>
              <p:cNvSpPr>
                <a:spLocks noChangeShapeType="1"/>
              </p:cNvSpPr>
              <p:nvPr/>
            </p:nvSpPr>
            <p:spPr bwMode="auto">
              <a:xfrm>
                <a:off x="1815" y="1992"/>
                <a:ext cx="8" cy="1"/>
              </a:xfrm>
              <a:prstGeom prst="line">
                <a:avLst/>
              </a:prstGeom>
              <a:noFill/>
              <a:ln w="0">
                <a:solidFill>
                  <a:srgbClr val="C0C0C0"/>
                </a:solidFill>
                <a:round/>
                <a:headEnd/>
                <a:tailEnd/>
              </a:ln>
            </p:spPr>
            <p:txBody>
              <a:bodyPr/>
              <a:lstStyle/>
              <a:p>
                <a:endParaRPr lang="en-US"/>
              </a:p>
            </p:txBody>
          </p:sp>
          <p:sp>
            <p:nvSpPr>
              <p:cNvPr id="20653" name="Line 264"/>
              <p:cNvSpPr>
                <a:spLocks noChangeShapeType="1"/>
              </p:cNvSpPr>
              <p:nvPr/>
            </p:nvSpPr>
            <p:spPr bwMode="auto">
              <a:xfrm>
                <a:off x="1831" y="1992"/>
                <a:ext cx="8" cy="1"/>
              </a:xfrm>
              <a:prstGeom prst="line">
                <a:avLst/>
              </a:prstGeom>
              <a:noFill/>
              <a:ln w="0">
                <a:solidFill>
                  <a:srgbClr val="C0C0C0"/>
                </a:solidFill>
                <a:round/>
                <a:headEnd/>
                <a:tailEnd/>
              </a:ln>
            </p:spPr>
            <p:txBody>
              <a:bodyPr/>
              <a:lstStyle/>
              <a:p>
                <a:endParaRPr lang="en-US"/>
              </a:p>
            </p:txBody>
          </p:sp>
          <p:sp>
            <p:nvSpPr>
              <p:cNvPr id="20654" name="Line 265"/>
              <p:cNvSpPr>
                <a:spLocks noChangeShapeType="1"/>
              </p:cNvSpPr>
              <p:nvPr/>
            </p:nvSpPr>
            <p:spPr bwMode="auto">
              <a:xfrm>
                <a:off x="1846" y="1992"/>
                <a:ext cx="8" cy="1"/>
              </a:xfrm>
              <a:prstGeom prst="line">
                <a:avLst/>
              </a:prstGeom>
              <a:noFill/>
              <a:ln w="0">
                <a:solidFill>
                  <a:srgbClr val="C0C0C0"/>
                </a:solidFill>
                <a:round/>
                <a:headEnd/>
                <a:tailEnd/>
              </a:ln>
            </p:spPr>
            <p:txBody>
              <a:bodyPr/>
              <a:lstStyle/>
              <a:p>
                <a:endParaRPr lang="en-US"/>
              </a:p>
            </p:txBody>
          </p:sp>
          <p:sp>
            <p:nvSpPr>
              <p:cNvPr id="20655" name="Line 266"/>
              <p:cNvSpPr>
                <a:spLocks noChangeShapeType="1"/>
              </p:cNvSpPr>
              <p:nvPr/>
            </p:nvSpPr>
            <p:spPr bwMode="auto">
              <a:xfrm>
                <a:off x="1862" y="1992"/>
                <a:ext cx="8" cy="1"/>
              </a:xfrm>
              <a:prstGeom prst="line">
                <a:avLst/>
              </a:prstGeom>
              <a:noFill/>
              <a:ln w="0">
                <a:solidFill>
                  <a:srgbClr val="C0C0C0"/>
                </a:solidFill>
                <a:round/>
                <a:headEnd/>
                <a:tailEnd/>
              </a:ln>
            </p:spPr>
            <p:txBody>
              <a:bodyPr/>
              <a:lstStyle/>
              <a:p>
                <a:endParaRPr lang="en-US"/>
              </a:p>
            </p:txBody>
          </p:sp>
          <p:sp>
            <p:nvSpPr>
              <p:cNvPr id="20656" name="Line 267"/>
              <p:cNvSpPr>
                <a:spLocks noChangeShapeType="1"/>
              </p:cNvSpPr>
              <p:nvPr/>
            </p:nvSpPr>
            <p:spPr bwMode="auto">
              <a:xfrm>
                <a:off x="1878" y="1992"/>
                <a:ext cx="8" cy="1"/>
              </a:xfrm>
              <a:prstGeom prst="line">
                <a:avLst/>
              </a:prstGeom>
              <a:noFill/>
              <a:ln w="0">
                <a:solidFill>
                  <a:srgbClr val="C0C0C0"/>
                </a:solidFill>
                <a:round/>
                <a:headEnd/>
                <a:tailEnd/>
              </a:ln>
            </p:spPr>
            <p:txBody>
              <a:bodyPr/>
              <a:lstStyle/>
              <a:p>
                <a:endParaRPr lang="en-US"/>
              </a:p>
            </p:txBody>
          </p:sp>
          <p:sp>
            <p:nvSpPr>
              <p:cNvPr id="20657" name="Line 268"/>
              <p:cNvSpPr>
                <a:spLocks noChangeShapeType="1"/>
              </p:cNvSpPr>
              <p:nvPr/>
            </p:nvSpPr>
            <p:spPr bwMode="auto">
              <a:xfrm>
                <a:off x="1894" y="1992"/>
                <a:ext cx="7" cy="1"/>
              </a:xfrm>
              <a:prstGeom prst="line">
                <a:avLst/>
              </a:prstGeom>
              <a:noFill/>
              <a:ln w="0">
                <a:solidFill>
                  <a:srgbClr val="C0C0C0"/>
                </a:solidFill>
                <a:round/>
                <a:headEnd/>
                <a:tailEnd/>
              </a:ln>
            </p:spPr>
            <p:txBody>
              <a:bodyPr/>
              <a:lstStyle/>
              <a:p>
                <a:endParaRPr lang="en-US"/>
              </a:p>
            </p:txBody>
          </p:sp>
          <p:sp>
            <p:nvSpPr>
              <p:cNvPr id="20658" name="Line 269"/>
              <p:cNvSpPr>
                <a:spLocks noChangeShapeType="1"/>
              </p:cNvSpPr>
              <p:nvPr/>
            </p:nvSpPr>
            <p:spPr bwMode="auto">
              <a:xfrm>
                <a:off x="1909" y="1992"/>
                <a:ext cx="8" cy="1"/>
              </a:xfrm>
              <a:prstGeom prst="line">
                <a:avLst/>
              </a:prstGeom>
              <a:noFill/>
              <a:ln w="0">
                <a:solidFill>
                  <a:srgbClr val="C0C0C0"/>
                </a:solidFill>
                <a:round/>
                <a:headEnd/>
                <a:tailEnd/>
              </a:ln>
            </p:spPr>
            <p:txBody>
              <a:bodyPr/>
              <a:lstStyle/>
              <a:p>
                <a:endParaRPr lang="en-US"/>
              </a:p>
            </p:txBody>
          </p:sp>
          <p:sp>
            <p:nvSpPr>
              <p:cNvPr id="20659" name="Line 270"/>
              <p:cNvSpPr>
                <a:spLocks noChangeShapeType="1"/>
              </p:cNvSpPr>
              <p:nvPr/>
            </p:nvSpPr>
            <p:spPr bwMode="auto">
              <a:xfrm>
                <a:off x="1925" y="1992"/>
                <a:ext cx="8" cy="1"/>
              </a:xfrm>
              <a:prstGeom prst="line">
                <a:avLst/>
              </a:prstGeom>
              <a:noFill/>
              <a:ln w="0">
                <a:solidFill>
                  <a:srgbClr val="C0C0C0"/>
                </a:solidFill>
                <a:round/>
                <a:headEnd/>
                <a:tailEnd/>
              </a:ln>
            </p:spPr>
            <p:txBody>
              <a:bodyPr/>
              <a:lstStyle/>
              <a:p>
                <a:endParaRPr lang="en-US"/>
              </a:p>
            </p:txBody>
          </p:sp>
          <p:sp>
            <p:nvSpPr>
              <p:cNvPr id="20660" name="Line 271"/>
              <p:cNvSpPr>
                <a:spLocks noChangeShapeType="1"/>
              </p:cNvSpPr>
              <p:nvPr/>
            </p:nvSpPr>
            <p:spPr bwMode="auto">
              <a:xfrm>
                <a:off x="1941" y="1992"/>
                <a:ext cx="7" cy="1"/>
              </a:xfrm>
              <a:prstGeom prst="line">
                <a:avLst/>
              </a:prstGeom>
              <a:noFill/>
              <a:ln w="0">
                <a:solidFill>
                  <a:srgbClr val="C0C0C0"/>
                </a:solidFill>
                <a:round/>
                <a:headEnd/>
                <a:tailEnd/>
              </a:ln>
            </p:spPr>
            <p:txBody>
              <a:bodyPr/>
              <a:lstStyle/>
              <a:p>
                <a:endParaRPr lang="en-US"/>
              </a:p>
            </p:txBody>
          </p:sp>
          <p:sp>
            <p:nvSpPr>
              <p:cNvPr id="20661" name="Line 272"/>
              <p:cNvSpPr>
                <a:spLocks noChangeShapeType="1"/>
              </p:cNvSpPr>
              <p:nvPr/>
            </p:nvSpPr>
            <p:spPr bwMode="auto">
              <a:xfrm>
                <a:off x="1956" y="1992"/>
                <a:ext cx="8" cy="1"/>
              </a:xfrm>
              <a:prstGeom prst="line">
                <a:avLst/>
              </a:prstGeom>
              <a:noFill/>
              <a:ln w="0">
                <a:solidFill>
                  <a:srgbClr val="C0C0C0"/>
                </a:solidFill>
                <a:round/>
                <a:headEnd/>
                <a:tailEnd/>
              </a:ln>
            </p:spPr>
            <p:txBody>
              <a:bodyPr/>
              <a:lstStyle/>
              <a:p>
                <a:endParaRPr lang="en-US"/>
              </a:p>
            </p:txBody>
          </p:sp>
          <p:sp>
            <p:nvSpPr>
              <p:cNvPr id="20662" name="Line 273"/>
              <p:cNvSpPr>
                <a:spLocks noChangeShapeType="1"/>
              </p:cNvSpPr>
              <p:nvPr/>
            </p:nvSpPr>
            <p:spPr bwMode="auto">
              <a:xfrm>
                <a:off x="1972" y="1992"/>
                <a:ext cx="8" cy="1"/>
              </a:xfrm>
              <a:prstGeom prst="line">
                <a:avLst/>
              </a:prstGeom>
              <a:noFill/>
              <a:ln w="0">
                <a:solidFill>
                  <a:srgbClr val="C0C0C0"/>
                </a:solidFill>
                <a:round/>
                <a:headEnd/>
                <a:tailEnd/>
              </a:ln>
            </p:spPr>
            <p:txBody>
              <a:bodyPr/>
              <a:lstStyle/>
              <a:p>
                <a:endParaRPr lang="en-US"/>
              </a:p>
            </p:txBody>
          </p:sp>
          <p:sp>
            <p:nvSpPr>
              <p:cNvPr id="20663" name="Line 274"/>
              <p:cNvSpPr>
                <a:spLocks noChangeShapeType="1"/>
              </p:cNvSpPr>
              <p:nvPr/>
            </p:nvSpPr>
            <p:spPr bwMode="auto">
              <a:xfrm>
                <a:off x="1988" y="1992"/>
                <a:ext cx="8" cy="1"/>
              </a:xfrm>
              <a:prstGeom prst="line">
                <a:avLst/>
              </a:prstGeom>
              <a:noFill/>
              <a:ln w="0">
                <a:solidFill>
                  <a:srgbClr val="C0C0C0"/>
                </a:solidFill>
                <a:round/>
                <a:headEnd/>
                <a:tailEnd/>
              </a:ln>
            </p:spPr>
            <p:txBody>
              <a:bodyPr/>
              <a:lstStyle/>
              <a:p>
                <a:endParaRPr lang="en-US"/>
              </a:p>
            </p:txBody>
          </p:sp>
          <p:sp>
            <p:nvSpPr>
              <p:cNvPr id="20664" name="Line 275"/>
              <p:cNvSpPr>
                <a:spLocks noChangeShapeType="1"/>
              </p:cNvSpPr>
              <p:nvPr/>
            </p:nvSpPr>
            <p:spPr bwMode="auto">
              <a:xfrm>
                <a:off x="2003" y="1992"/>
                <a:ext cx="8" cy="1"/>
              </a:xfrm>
              <a:prstGeom prst="line">
                <a:avLst/>
              </a:prstGeom>
              <a:noFill/>
              <a:ln w="0">
                <a:solidFill>
                  <a:srgbClr val="C0C0C0"/>
                </a:solidFill>
                <a:round/>
                <a:headEnd/>
                <a:tailEnd/>
              </a:ln>
            </p:spPr>
            <p:txBody>
              <a:bodyPr/>
              <a:lstStyle/>
              <a:p>
                <a:endParaRPr lang="en-US"/>
              </a:p>
            </p:txBody>
          </p:sp>
          <p:sp>
            <p:nvSpPr>
              <p:cNvPr id="20665" name="Line 276"/>
              <p:cNvSpPr>
                <a:spLocks noChangeShapeType="1"/>
              </p:cNvSpPr>
              <p:nvPr/>
            </p:nvSpPr>
            <p:spPr bwMode="auto">
              <a:xfrm>
                <a:off x="2019" y="1992"/>
                <a:ext cx="8" cy="1"/>
              </a:xfrm>
              <a:prstGeom prst="line">
                <a:avLst/>
              </a:prstGeom>
              <a:noFill/>
              <a:ln w="0">
                <a:solidFill>
                  <a:srgbClr val="C0C0C0"/>
                </a:solidFill>
                <a:round/>
                <a:headEnd/>
                <a:tailEnd/>
              </a:ln>
            </p:spPr>
            <p:txBody>
              <a:bodyPr/>
              <a:lstStyle/>
              <a:p>
                <a:endParaRPr lang="en-US"/>
              </a:p>
            </p:txBody>
          </p:sp>
          <p:sp>
            <p:nvSpPr>
              <p:cNvPr id="20666" name="Line 277"/>
              <p:cNvSpPr>
                <a:spLocks noChangeShapeType="1"/>
              </p:cNvSpPr>
              <p:nvPr/>
            </p:nvSpPr>
            <p:spPr bwMode="auto">
              <a:xfrm>
                <a:off x="2035" y="1992"/>
                <a:ext cx="8" cy="1"/>
              </a:xfrm>
              <a:prstGeom prst="line">
                <a:avLst/>
              </a:prstGeom>
              <a:noFill/>
              <a:ln w="0">
                <a:solidFill>
                  <a:srgbClr val="C0C0C0"/>
                </a:solidFill>
                <a:round/>
                <a:headEnd/>
                <a:tailEnd/>
              </a:ln>
            </p:spPr>
            <p:txBody>
              <a:bodyPr/>
              <a:lstStyle/>
              <a:p>
                <a:endParaRPr lang="en-US"/>
              </a:p>
            </p:txBody>
          </p:sp>
          <p:sp>
            <p:nvSpPr>
              <p:cNvPr id="20667" name="Line 278"/>
              <p:cNvSpPr>
                <a:spLocks noChangeShapeType="1"/>
              </p:cNvSpPr>
              <p:nvPr/>
            </p:nvSpPr>
            <p:spPr bwMode="auto">
              <a:xfrm>
                <a:off x="2051" y="1992"/>
                <a:ext cx="7" cy="1"/>
              </a:xfrm>
              <a:prstGeom prst="line">
                <a:avLst/>
              </a:prstGeom>
              <a:noFill/>
              <a:ln w="0">
                <a:solidFill>
                  <a:srgbClr val="C0C0C0"/>
                </a:solidFill>
                <a:round/>
                <a:headEnd/>
                <a:tailEnd/>
              </a:ln>
            </p:spPr>
            <p:txBody>
              <a:bodyPr/>
              <a:lstStyle/>
              <a:p>
                <a:endParaRPr lang="en-US"/>
              </a:p>
            </p:txBody>
          </p:sp>
          <p:sp>
            <p:nvSpPr>
              <p:cNvPr id="20668" name="Line 279"/>
              <p:cNvSpPr>
                <a:spLocks noChangeShapeType="1"/>
              </p:cNvSpPr>
              <p:nvPr/>
            </p:nvSpPr>
            <p:spPr bwMode="auto">
              <a:xfrm>
                <a:off x="2066" y="1992"/>
                <a:ext cx="8" cy="1"/>
              </a:xfrm>
              <a:prstGeom prst="line">
                <a:avLst/>
              </a:prstGeom>
              <a:noFill/>
              <a:ln w="0">
                <a:solidFill>
                  <a:srgbClr val="C0C0C0"/>
                </a:solidFill>
                <a:round/>
                <a:headEnd/>
                <a:tailEnd/>
              </a:ln>
            </p:spPr>
            <p:txBody>
              <a:bodyPr/>
              <a:lstStyle/>
              <a:p>
                <a:endParaRPr lang="en-US"/>
              </a:p>
            </p:txBody>
          </p:sp>
          <p:sp>
            <p:nvSpPr>
              <p:cNvPr id="20669" name="Line 280"/>
              <p:cNvSpPr>
                <a:spLocks noChangeShapeType="1"/>
              </p:cNvSpPr>
              <p:nvPr/>
            </p:nvSpPr>
            <p:spPr bwMode="auto">
              <a:xfrm>
                <a:off x="2082" y="1992"/>
                <a:ext cx="8" cy="1"/>
              </a:xfrm>
              <a:prstGeom prst="line">
                <a:avLst/>
              </a:prstGeom>
              <a:noFill/>
              <a:ln w="0">
                <a:solidFill>
                  <a:srgbClr val="C0C0C0"/>
                </a:solidFill>
                <a:round/>
                <a:headEnd/>
                <a:tailEnd/>
              </a:ln>
            </p:spPr>
            <p:txBody>
              <a:bodyPr/>
              <a:lstStyle/>
              <a:p>
                <a:endParaRPr lang="en-US"/>
              </a:p>
            </p:txBody>
          </p:sp>
          <p:sp>
            <p:nvSpPr>
              <p:cNvPr id="20670" name="Line 281"/>
              <p:cNvSpPr>
                <a:spLocks noChangeShapeType="1"/>
              </p:cNvSpPr>
              <p:nvPr/>
            </p:nvSpPr>
            <p:spPr bwMode="auto">
              <a:xfrm>
                <a:off x="2098" y="1992"/>
                <a:ext cx="7" cy="1"/>
              </a:xfrm>
              <a:prstGeom prst="line">
                <a:avLst/>
              </a:prstGeom>
              <a:noFill/>
              <a:ln w="0">
                <a:solidFill>
                  <a:srgbClr val="C0C0C0"/>
                </a:solidFill>
                <a:round/>
                <a:headEnd/>
                <a:tailEnd/>
              </a:ln>
            </p:spPr>
            <p:txBody>
              <a:bodyPr/>
              <a:lstStyle/>
              <a:p>
                <a:endParaRPr lang="en-US"/>
              </a:p>
            </p:txBody>
          </p:sp>
          <p:sp>
            <p:nvSpPr>
              <p:cNvPr id="20671" name="Line 282"/>
              <p:cNvSpPr>
                <a:spLocks noChangeShapeType="1"/>
              </p:cNvSpPr>
              <p:nvPr/>
            </p:nvSpPr>
            <p:spPr bwMode="auto">
              <a:xfrm>
                <a:off x="2113" y="1992"/>
                <a:ext cx="8" cy="1"/>
              </a:xfrm>
              <a:prstGeom prst="line">
                <a:avLst/>
              </a:prstGeom>
              <a:noFill/>
              <a:ln w="0">
                <a:solidFill>
                  <a:srgbClr val="C0C0C0"/>
                </a:solidFill>
                <a:round/>
                <a:headEnd/>
                <a:tailEnd/>
              </a:ln>
            </p:spPr>
            <p:txBody>
              <a:bodyPr/>
              <a:lstStyle/>
              <a:p>
                <a:endParaRPr lang="en-US"/>
              </a:p>
            </p:txBody>
          </p:sp>
          <p:sp>
            <p:nvSpPr>
              <p:cNvPr id="20672" name="Line 283"/>
              <p:cNvSpPr>
                <a:spLocks noChangeShapeType="1"/>
              </p:cNvSpPr>
              <p:nvPr/>
            </p:nvSpPr>
            <p:spPr bwMode="auto">
              <a:xfrm>
                <a:off x="2129" y="1992"/>
                <a:ext cx="8" cy="1"/>
              </a:xfrm>
              <a:prstGeom prst="line">
                <a:avLst/>
              </a:prstGeom>
              <a:noFill/>
              <a:ln w="0">
                <a:solidFill>
                  <a:srgbClr val="C0C0C0"/>
                </a:solidFill>
                <a:round/>
                <a:headEnd/>
                <a:tailEnd/>
              </a:ln>
            </p:spPr>
            <p:txBody>
              <a:bodyPr/>
              <a:lstStyle/>
              <a:p>
                <a:endParaRPr lang="en-US"/>
              </a:p>
            </p:txBody>
          </p:sp>
          <p:sp>
            <p:nvSpPr>
              <p:cNvPr id="20673" name="Line 284"/>
              <p:cNvSpPr>
                <a:spLocks noChangeShapeType="1"/>
              </p:cNvSpPr>
              <p:nvPr/>
            </p:nvSpPr>
            <p:spPr bwMode="auto">
              <a:xfrm>
                <a:off x="2145" y="1992"/>
                <a:ext cx="8" cy="1"/>
              </a:xfrm>
              <a:prstGeom prst="line">
                <a:avLst/>
              </a:prstGeom>
              <a:noFill/>
              <a:ln w="0">
                <a:solidFill>
                  <a:srgbClr val="C0C0C0"/>
                </a:solidFill>
                <a:round/>
                <a:headEnd/>
                <a:tailEnd/>
              </a:ln>
            </p:spPr>
            <p:txBody>
              <a:bodyPr/>
              <a:lstStyle/>
              <a:p>
                <a:endParaRPr lang="en-US"/>
              </a:p>
            </p:txBody>
          </p:sp>
          <p:sp>
            <p:nvSpPr>
              <p:cNvPr id="20674" name="Line 285"/>
              <p:cNvSpPr>
                <a:spLocks noChangeShapeType="1"/>
              </p:cNvSpPr>
              <p:nvPr/>
            </p:nvSpPr>
            <p:spPr bwMode="auto">
              <a:xfrm>
                <a:off x="2160" y="1992"/>
                <a:ext cx="8" cy="1"/>
              </a:xfrm>
              <a:prstGeom prst="line">
                <a:avLst/>
              </a:prstGeom>
              <a:noFill/>
              <a:ln w="0">
                <a:solidFill>
                  <a:srgbClr val="C0C0C0"/>
                </a:solidFill>
                <a:round/>
                <a:headEnd/>
                <a:tailEnd/>
              </a:ln>
            </p:spPr>
            <p:txBody>
              <a:bodyPr/>
              <a:lstStyle/>
              <a:p>
                <a:endParaRPr lang="en-US"/>
              </a:p>
            </p:txBody>
          </p:sp>
          <p:sp>
            <p:nvSpPr>
              <p:cNvPr id="20675" name="Line 286"/>
              <p:cNvSpPr>
                <a:spLocks noChangeShapeType="1"/>
              </p:cNvSpPr>
              <p:nvPr/>
            </p:nvSpPr>
            <p:spPr bwMode="auto">
              <a:xfrm>
                <a:off x="2176" y="1992"/>
                <a:ext cx="8" cy="1"/>
              </a:xfrm>
              <a:prstGeom prst="line">
                <a:avLst/>
              </a:prstGeom>
              <a:noFill/>
              <a:ln w="0">
                <a:solidFill>
                  <a:srgbClr val="C0C0C0"/>
                </a:solidFill>
                <a:round/>
                <a:headEnd/>
                <a:tailEnd/>
              </a:ln>
            </p:spPr>
            <p:txBody>
              <a:bodyPr/>
              <a:lstStyle/>
              <a:p>
                <a:endParaRPr lang="en-US"/>
              </a:p>
            </p:txBody>
          </p:sp>
          <p:sp>
            <p:nvSpPr>
              <p:cNvPr id="20676" name="Line 287"/>
              <p:cNvSpPr>
                <a:spLocks noChangeShapeType="1"/>
              </p:cNvSpPr>
              <p:nvPr/>
            </p:nvSpPr>
            <p:spPr bwMode="auto">
              <a:xfrm>
                <a:off x="2192" y="1992"/>
                <a:ext cx="8" cy="1"/>
              </a:xfrm>
              <a:prstGeom prst="line">
                <a:avLst/>
              </a:prstGeom>
              <a:noFill/>
              <a:ln w="0">
                <a:solidFill>
                  <a:srgbClr val="C0C0C0"/>
                </a:solidFill>
                <a:round/>
                <a:headEnd/>
                <a:tailEnd/>
              </a:ln>
            </p:spPr>
            <p:txBody>
              <a:bodyPr/>
              <a:lstStyle/>
              <a:p>
                <a:endParaRPr lang="en-US"/>
              </a:p>
            </p:txBody>
          </p:sp>
          <p:sp>
            <p:nvSpPr>
              <p:cNvPr id="20677" name="Line 288"/>
              <p:cNvSpPr>
                <a:spLocks noChangeShapeType="1"/>
              </p:cNvSpPr>
              <p:nvPr/>
            </p:nvSpPr>
            <p:spPr bwMode="auto">
              <a:xfrm>
                <a:off x="2208" y="1992"/>
                <a:ext cx="7" cy="1"/>
              </a:xfrm>
              <a:prstGeom prst="line">
                <a:avLst/>
              </a:prstGeom>
              <a:noFill/>
              <a:ln w="0">
                <a:solidFill>
                  <a:srgbClr val="C0C0C0"/>
                </a:solidFill>
                <a:round/>
                <a:headEnd/>
                <a:tailEnd/>
              </a:ln>
            </p:spPr>
            <p:txBody>
              <a:bodyPr/>
              <a:lstStyle/>
              <a:p>
                <a:endParaRPr lang="en-US"/>
              </a:p>
            </p:txBody>
          </p:sp>
          <p:sp>
            <p:nvSpPr>
              <p:cNvPr id="20678" name="Line 289"/>
              <p:cNvSpPr>
                <a:spLocks noChangeShapeType="1"/>
              </p:cNvSpPr>
              <p:nvPr/>
            </p:nvSpPr>
            <p:spPr bwMode="auto">
              <a:xfrm>
                <a:off x="2223" y="1992"/>
                <a:ext cx="8" cy="1"/>
              </a:xfrm>
              <a:prstGeom prst="line">
                <a:avLst/>
              </a:prstGeom>
              <a:noFill/>
              <a:ln w="0">
                <a:solidFill>
                  <a:srgbClr val="C0C0C0"/>
                </a:solidFill>
                <a:round/>
                <a:headEnd/>
                <a:tailEnd/>
              </a:ln>
            </p:spPr>
            <p:txBody>
              <a:bodyPr/>
              <a:lstStyle/>
              <a:p>
                <a:endParaRPr lang="en-US"/>
              </a:p>
            </p:txBody>
          </p:sp>
          <p:sp>
            <p:nvSpPr>
              <p:cNvPr id="20679" name="Line 290"/>
              <p:cNvSpPr>
                <a:spLocks noChangeShapeType="1"/>
              </p:cNvSpPr>
              <p:nvPr/>
            </p:nvSpPr>
            <p:spPr bwMode="auto">
              <a:xfrm>
                <a:off x="2239" y="1992"/>
                <a:ext cx="8" cy="1"/>
              </a:xfrm>
              <a:prstGeom prst="line">
                <a:avLst/>
              </a:prstGeom>
              <a:noFill/>
              <a:ln w="0">
                <a:solidFill>
                  <a:srgbClr val="C0C0C0"/>
                </a:solidFill>
                <a:round/>
                <a:headEnd/>
                <a:tailEnd/>
              </a:ln>
            </p:spPr>
            <p:txBody>
              <a:bodyPr/>
              <a:lstStyle/>
              <a:p>
                <a:endParaRPr lang="en-US"/>
              </a:p>
            </p:txBody>
          </p:sp>
          <p:sp>
            <p:nvSpPr>
              <p:cNvPr id="20680" name="Line 291"/>
              <p:cNvSpPr>
                <a:spLocks noChangeShapeType="1"/>
              </p:cNvSpPr>
              <p:nvPr/>
            </p:nvSpPr>
            <p:spPr bwMode="auto">
              <a:xfrm>
                <a:off x="2255" y="1992"/>
                <a:ext cx="7" cy="1"/>
              </a:xfrm>
              <a:prstGeom prst="line">
                <a:avLst/>
              </a:prstGeom>
              <a:noFill/>
              <a:ln w="0">
                <a:solidFill>
                  <a:srgbClr val="C0C0C0"/>
                </a:solidFill>
                <a:round/>
                <a:headEnd/>
                <a:tailEnd/>
              </a:ln>
            </p:spPr>
            <p:txBody>
              <a:bodyPr/>
              <a:lstStyle/>
              <a:p>
                <a:endParaRPr lang="en-US"/>
              </a:p>
            </p:txBody>
          </p:sp>
          <p:sp>
            <p:nvSpPr>
              <p:cNvPr id="20681" name="Line 292"/>
              <p:cNvSpPr>
                <a:spLocks noChangeShapeType="1"/>
              </p:cNvSpPr>
              <p:nvPr/>
            </p:nvSpPr>
            <p:spPr bwMode="auto">
              <a:xfrm>
                <a:off x="2270" y="1992"/>
                <a:ext cx="8" cy="1"/>
              </a:xfrm>
              <a:prstGeom prst="line">
                <a:avLst/>
              </a:prstGeom>
              <a:noFill/>
              <a:ln w="0">
                <a:solidFill>
                  <a:srgbClr val="C0C0C0"/>
                </a:solidFill>
                <a:round/>
                <a:headEnd/>
                <a:tailEnd/>
              </a:ln>
            </p:spPr>
            <p:txBody>
              <a:bodyPr/>
              <a:lstStyle/>
              <a:p>
                <a:endParaRPr lang="en-US"/>
              </a:p>
            </p:txBody>
          </p:sp>
          <p:sp>
            <p:nvSpPr>
              <p:cNvPr id="20682" name="Line 293"/>
              <p:cNvSpPr>
                <a:spLocks noChangeShapeType="1"/>
              </p:cNvSpPr>
              <p:nvPr/>
            </p:nvSpPr>
            <p:spPr bwMode="auto">
              <a:xfrm>
                <a:off x="2286" y="1992"/>
                <a:ext cx="8" cy="1"/>
              </a:xfrm>
              <a:prstGeom prst="line">
                <a:avLst/>
              </a:prstGeom>
              <a:noFill/>
              <a:ln w="0">
                <a:solidFill>
                  <a:srgbClr val="C0C0C0"/>
                </a:solidFill>
                <a:round/>
                <a:headEnd/>
                <a:tailEnd/>
              </a:ln>
            </p:spPr>
            <p:txBody>
              <a:bodyPr/>
              <a:lstStyle/>
              <a:p>
                <a:endParaRPr lang="en-US"/>
              </a:p>
            </p:txBody>
          </p:sp>
          <p:sp>
            <p:nvSpPr>
              <p:cNvPr id="20683" name="Line 294"/>
              <p:cNvSpPr>
                <a:spLocks noChangeShapeType="1"/>
              </p:cNvSpPr>
              <p:nvPr/>
            </p:nvSpPr>
            <p:spPr bwMode="auto">
              <a:xfrm>
                <a:off x="2302" y="1992"/>
                <a:ext cx="8" cy="1"/>
              </a:xfrm>
              <a:prstGeom prst="line">
                <a:avLst/>
              </a:prstGeom>
              <a:noFill/>
              <a:ln w="0">
                <a:solidFill>
                  <a:srgbClr val="C0C0C0"/>
                </a:solidFill>
                <a:round/>
                <a:headEnd/>
                <a:tailEnd/>
              </a:ln>
            </p:spPr>
            <p:txBody>
              <a:bodyPr/>
              <a:lstStyle/>
              <a:p>
                <a:endParaRPr lang="en-US"/>
              </a:p>
            </p:txBody>
          </p:sp>
          <p:sp>
            <p:nvSpPr>
              <p:cNvPr id="20684" name="Line 295"/>
              <p:cNvSpPr>
                <a:spLocks noChangeShapeType="1"/>
              </p:cNvSpPr>
              <p:nvPr/>
            </p:nvSpPr>
            <p:spPr bwMode="auto">
              <a:xfrm>
                <a:off x="2317" y="1992"/>
                <a:ext cx="8" cy="1"/>
              </a:xfrm>
              <a:prstGeom prst="line">
                <a:avLst/>
              </a:prstGeom>
              <a:noFill/>
              <a:ln w="0">
                <a:solidFill>
                  <a:srgbClr val="C0C0C0"/>
                </a:solidFill>
                <a:round/>
                <a:headEnd/>
                <a:tailEnd/>
              </a:ln>
            </p:spPr>
            <p:txBody>
              <a:bodyPr/>
              <a:lstStyle/>
              <a:p>
                <a:endParaRPr lang="en-US"/>
              </a:p>
            </p:txBody>
          </p:sp>
          <p:sp>
            <p:nvSpPr>
              <p:cNvPr id="20685" name="Line 296"/>
              <p:cNvSpPr>
                <a:spLocks noChangeShapeType="1"/>
              </p:cNvSpPr>
              <p:nvPr/>
            </p:nvSpPr>
            <p:spPr bwMode="auto">
              <a:xfrm>
                <a:off x="2333" y="1992"/>
                <a:ext cx="8" cy="1"/>
              </a:xfrm>
              <a:prstGeom prst="line">
                <a:avLst/>
              </a:prstGeom>
              <a:noFill/>
              <a:ln w="0">
                <a:solidFill>
                  <a:srgbClr val="C0C0C0"/>
                </a:solidFill>
                <a:round/>
                <a:headEnd/>
                <a:tailEnd/>
              </a:ln>
            </p:spPr>
            <p:txBody>
              <a:bodyPr/>
              <a:lstStyle/>
              <a:p>
                <a:endParaRPr lang="en-US"/>
              </a:p>
            </p:txBody>
          </p:sp>
          <p:sp>
            <p:nvSpPr>
              <p:cNvPr id="20686" name="Line 297"/>
              <p:cNvSpPr>
                <a:spLocks noChangeShapeType="1"/>
              </p:cNvSpPr>
              <p:nvPr/>
            </p:nvSpPr>
            <p:spPr bwMode="auto">
              <a:xfrm>
                <a:off x="2349" y="1992"/>
                <a:ext cx="8" cy="1"/>
              </a:xfrm>
              <a:prstGeom prst="line">
                <a:avLst/>
              </a:prstGeom>
              <a:noFill/>
              <a:ln w="0">
                <a:solidFill>
                  <a:srgbClr val="C0C0C0"/>
                </a:solidFill>
                <a:round/>
                <a:headEnd/>
                <a:tailEnd/>
              </a:ln>
            </p:spPr>
            <p:txBody>
              <a:bodyPr/>
              <a:lstStyle/>
              <a:p>
                <a:endParaRPr lang="en-US"/>
              </a:p>
            </p:txBody>
          </p:sp>
          <p:sp>
            <p:nvSpPr>
              <p:cNvPr id="20687" name="Line 298"/>
              <p:cNvSpPr>
                <a:spLocks noChangeShapeType="1"/>
              </p:cNvSpPr>
              <p:nvPr/>
            </p:nvSpPr>
            <p:spPr bwMode="auto">
              <a:xfrm>
                <a:off x="2365" y="1992"/>
                <a:ext cx="7" cy="1"/>
              </a:xfrm>
              <a:prstGeom prst="line">
                <a:avLst/>
              </a:prstGeom>
              <a:noFill/>
              <a:ln w="0">
                <a:solidFill>
                  <a:srgbClr val="C0C0C0"/>
                </a:solidFill>
                <a:round/>
                <a:headEnd/>
                <a:tailEnd/>
              </a:ln>
            </p:spPr>
            <p:txBody>
              <a:bodyPr/>
              <a:lstStyle/>
              <a:p>
                <a:endParaRPr lang="en-US"/>
              </a:p>
            </p:txBody>
          </p:sp>
          <p:sp>
            <p:nvSpPr>
              <p:cNvPr id="20688" name="Line 299"/>
              <p:cNvSpPr>
                <a:spLocks noChangeShapeType="1"/>
              </p:cNvSpPr>
              <p:nvPr/>
            </p:nvSpPr>
            <p:spPr bwMode="auto">
              <a:xfrm>
                <a:off x="2380" y="1992"/>
                <a:ext cx="8" cy="1"/>
              </a:xfrm>
              <a:prstGeom prst="line">
                <a:avLst/>
              </a:prstGeom>
              <a:noFill/>
              <a:ln w="0">
                <a:solidFill>
                  <a:srgbClr val="C0C0C0"/>
                </a:solidFill>
                <a:round/>
                <a:headEnd/>
                <a:tailEnd/>
              </a:ln>
            </p:spPr>
            <p:txBody>
              <a:bodyPr/>
              <a:lstStyle/>
              <a:p>
                <a:endParaRPr lang="en-US"/>
              </a:p>
            </p:txBody>
          </p:sp>
          <p:sp>
            <p:nvSpPr>
              <p:cNvPr id="20689" name="Line 300"/>
              <p:cNvSpPr>
                <a:spLocks noChangeShapeType="1"/>
              </p:cNvSpPr>
              <p:nvPr/>
            </p:nvSpPr>
            <p:spPr bwMode="auto">
              <a:xfrm>
                <a:off x="2396" y="1992"/>
                <a:ext cx="8" cy="1"/>
              </a:xfrm>
              <a:prstGeom prst="line">
                <a:avLst/>
              </a:prstGeom>
              <a:noFill/>
              <a:ln w="0">
                <a:solidFill>
                  <a:srgbClr val="C0C0C0"/>
                </a:solidFill>
                <a:round/>
                <a:headEnd/>
                <a:tailEnd/>
              </a:ln>
            </p:spPr>
            <p:txBody>
              <a:bodyPr/>
              <a:lstStyle/>
              <a:p>
                <a:endParaRPr lang="en-US"/>
              </a:p>
            </p:txBody>
          </p:sp>
          <p:sp>
            <p:nvSpPr>
              <p:cNvPr id="20690" name="Line 301"/>
              <p:cNvSpPr>
                <a:spLocks noChangeShapeType="1"/>
              </p:cNvSpPr>
              <p:nvPr/>
            </p:nvSpPr>
            <p:spPr bwMode="auto">
              <a:xfrm>
                <a:off x="2412" y="1992"/>
                <a:ext cx="7" cy="1"/>
              </a:xfrm>
              <a:prstGeom prst="line">
                <a:avLst/>
              </a:prstGeom>
              <a:noFill/>
              <a:ln w="0">
                <a:solidFill>
                  <a:srgbClr val="C0C0C0"/>
                </a:solidFill>
                <a:round/>
                <a:headEnd/>
                <a:tailEnd/>
              </a:ln>
            </p:spPr>
            <p:txBody>
              <a:bodyPr/>
              <a:lstStyle/>
              <a:p>
                <a:endParaRPr lang="en-US"/>
              </a:p>
            </p:txBody>
          </p:sp>
          <p:sp>
            <p:nvSpPr>
              <p:cNvPr id="20691" name="Line 302"/>
              <p:cNvSpPr>
                <a:spLocks noChangeShapeType="1"/>
              </p:cNvSpPr>
              <p:nvPr/>
            </p:nvSpPr>
            <p:spPr bwMode="auto">
              <a:xfrm>
                <a:off x="2427" y="1992"/>
                <a:ext cx="8" cy="1"/>
              </a:xfrm>
              <a:prstGeom prst="line">
                <a:avLst/>
              </a:prstGeom>
              <a:noFill/>
              <a:ln w="0">
                <a:solidFill>
                  <a:srgbClr val="C0C0C0"/>
                </a:solidFill>
                <a:round/>
                <a:headEnd/>
                <a:tailEnd/>
              </a:ln>
            </p:spPr>
            <p:txBody>
              <a:bodyPr/>
              <a:lstStyle/>
              <a:p>
                <a:endParaRPr lang="en-US"/>
              </a:p>
            </p:txBody>
          </p:sp>
          <p:sp>
            <p:nvSpPr>
              <p:cNvPr id="20692" name="Line 303"/>
              <p:cNvSpPr>
                <a:spLocks noChangeShapeType="1"/>
              </p:cNvSpPr>
              <p:nvPr/>
            </p:nvSpPr>
            <p:spPr bwMode="auto">
              <a:xfrm>
                <a:off x="2443" y="1992"/>
                <a:ext cx="8" cy="1"/>
              </a:xfrm>
              <a:prstGeom prst="line">
                <a:avLst/>
              </a:prstGeom>
              <a:noFill/>
              <a:ln w="0">
                <a:solidFill>
                  <a:srgbClr val="C0C0C0"/>
                </a:solidFill>
                <a:round/>
                <a:headEnd/>
                <a:tailEnd/>
              </a:ln>
            </p:spPr>
            <p:txBody>
              <a:bodyPr/>
              <a:lstStyle/>
              <a:p>
                <a:endParaRPr lang="en-US"/>
              </a:p>
            </p:txBody>
          </p:sp>
          <p:sp>
            <p:nvSpPr>
              <p:cNvPr id="20693" name="Line 304"/>
              <p:cNvSpPr>
                <a:spLocks noChangeShapeType="1"/>
              </p:cNvSpPr>
              <p:nvPr/>
            </p:nvSpPr>
            <p:spPr bwMode="auto">
              <a:xfrm>
                <a:off x="2459" y="1992"/>
                <a:ext cx="8" cy="1"/>
              </a:xfrm>
              <a:prstGeom prst="line">
                <a:avLst/>
              </a:prstGeom>
              <a:noFill/>
              <a:ln w="0">
                <a:solidFill>
                  <a:srgbClr val="C0C0C0"/>
                </a:solidFill>
                <a:round/>
                <a:headEnd/>
                <a:tailEnd/>
              </a:ln>
            </p:spPr>
            <p:txBody>
              <a:bodyPr/>
              <a:lstStyle/>
              <a:p>
                <a:endParaRPr lang="en-US"/>
              </a:p>
            </p:txBody>
          </p:sp>
          <p:sp>
            <p:nvSpPr>
              <p:cNvPr id="20694" name="Line 305"/>
              <p:cNvSpPr>
                <a:spLocks noChangeShapeType="1"/>
              </p:cNvSpPr>
              <p:nvPr/>
            </p:nvSpPr>
            <p:spPr bwMode="auto">
              <a:xfrm>
                <a:off x="2474" y="1992"/>
                <a:ext cx="8" cy="1"/>
              </a:xfrm>
              <a:prstGeom prst="line">
                <a:avLst/>
              </a:prstGeom>
              <a:noFill/>
              <a:ln w="0">
                <a:solidFill>
                  <a:srgbClr val="C0C0C0"/>
                </a:solidFill>
                <a:round/>
                <a:headEnd/>
                <a:tailEnd/>
              </a:ln>
            </p:spPr>
            <p:txBody>
              <a:bodyPr/>
              <a:lstStyle/>
              <a:p>
                <a:endParaRPr lang="en-US"/>
              </a:p>
            </p:txBody>
          </p:sp>
          <p:sp>
            <p:nvSpPr>
              <p:cNvPr id="20695" name="Line 306"/>
              <p:cNvSpPr>
                <a:spLocks noChangeShapeType="1"/>
              </p:cNvSpPr>
              <p:nvPr/>
            </p:nvSpPr>
            <p:spPr bwMode="auto">
              <a:xfrm>
                <a:off x="2490" y="1992"/>
                <a:ext cx="8" cy="1"/>
              </a:xfrm>
              <a:prstGeom prst="line">
                <a:avLst/>
              </a:prstGeom>
              <a:noFill/>
              <a:ln w="0">
                <a:solidFill>
                  <a:srgbClr val="C0C0C0"/>
                </a:solidFill>
                <a:round/>
                <a:headEnd/>
                <a:tailEnd/>
              </a:ln>
            </p:spPr>
            <p:txBody>
              <a:bodyPr/>
              <a:lstStyle/>
              <a:p>
                <a:endParaRPr lang="en-US"/>
              </a:p>
            </p:txBody>
          </p:sp>
          <p:sp>
            <p:nvSpPr>
              <p:cNvPr id="20696" name="Line 307"/>
              <p:cNvSpPr>
                <a:spLocks noChangeShapeType="1"/>
              </p:cNvSpPr>
              <p:nvPr/>
            </p:nvSpPr>
            <p:spPr bwMode="auto">
              <a:xfrm>
                <a:off x="2506" y="1992"/>
                <a:ext cx="8" cy="1"/>
              </a:xfrm>
              <a:prstGeom prst="line">
                <a:avLst/>
              </a:prstGeom>
              <a:noFill/>
              <a:ln w="0">
                <a:solidFill>
                  <a:srgbClr val="C0C0C0"/>
                </a:solidFill>
                <a:round/>
                <a:headEnd/>
                <a:tailEnd/>
              </a:ln>
            </p:spPr>
            <p:txBody>
              <a:bodyPr/>
              <a:lstStyle/>
              <a:p>
                <a:endParaRPr lang="en-US"/>
              </a:p>
            </p:txBody>
          </p:sp>
          <p:sp>
            <p:nvSpPr>
              <p:cNvPr id="20697" name="Line 308"/>
              <p:cNvSpPr>
                <a:spLocks noChangeShapeType="1"/>
              </p:cNvSpPr>
              <p:nvPr/>
            </p:nvSpPr>
            <p:spPr bwMode="auto">
              <a:xfrm>
                <a:off x="2521" y="1992"/>
                <a:ext cx="8" cy="1"/>
              </a:xfrm>
              <a:prstGeom prst="line">
                <a:avLst/>
              </a:prstGeom>
              <a:noFill/>
              <a:ln w="0">
                <a:solidFill>
                  <a:srgbClr val="C0C0C0"/>
                </a:solidFill>
                <a:round/>
                <a:headEnd/>
                <a:tailEnd/>
              </a:ln>
            </p:spPr>
            <p:txBody>
              <a:bodyPr/>
              <a:lstStyle/>
              <a:p>
                <a:endParaRPr lang="en-US"/>
              </a:p>
            </p:txBody>
          </p:sp>
          <p:sp>
            <p:nvSpPr>
              <p:cNvPr id="20698" name="Line 309"/>
              <p:cNvSpPr>
                <a:spLocks noChangeShapeType="1"/>
              </p:cNvSpPr>
              <p:nvPr/>
            </p:nvSpPr>
            <p:spPr bwMode="auto">
              <a:xfrm>
                <a:off x="2537" y="1992"/>
                <a:ext cx="8" cy="1"/>
              </a:xfrm>
              <a:prstGeom prst="line">
                <a:avLst/>
              </a:prstGeom>
              <a:noFill/>
              <a:ln w="0">
                <a:solidFill>
                  <a:srgbClr val="C0C0C0"/>
                </a:solidFill>
                <a:round/>
                <a:headEnd/>
                <a:tailEnd/>
              </a:ln>
            </p:spPr>
            <p:txBody>
              <a:bodyPr/>
              <a:lstStyle/>
              <a:p>
                <a:endParaRPr lang="en-US"/>
              </a:p>
            </p:txBody>
          </p:sp>
          <p:sp>
            <p:nvSpPr>
              <p:cNvPr id="20699" name="Line 310"/>
              <p:cNvSpPr>
                <a:spLocks noChangeShapeType="1"/>
              </p:cNvSpPr>
              <p:nvPr/>
            </p:nvSpPr>
            <p:spPr bwMode="auto">
              <a:xfrm>
                <a:off x="2553" y="1992"/>
                <a:ext cx="8" cy="1"/>
              </a:xfrm>
              <a:prstGeom prst="line">
                <a:avLst/>
              </a:prstGeom>
              <a:noFill/>
              <a:ln w="0">
                <a:solidFill>
                  <a:srgbClr val="C0C0C0"/>
                </a:solidFill>
                <a:round/>
                <a:headEnd/>
                <a:tailEnd/>
              </a:ln>
            </p:spPr>
            <p:txBody>
              <a:bodyPr/>
              <a:lstStyle/>
              <a:p>
                <a:endParaRPr lang="en-US"/>
              </a:p>
            </p:txBody>
          </p:sp>
          <p:sp>
            <p:nvSpPr>
              <p:cNvPr id="20700" name="Line 311"/>
              <p:cNvSpPr>
                <a:spLocks noChangeShapeType="1"/>
              </p:cNvSpPr>
              <p:nvPr/>
            </p:nvSpPr>
            <p:spPr bwMode="auto">
              <a:xfrm>
                <a:off x="2569" y="1992"/>
                <a:ext cx="7" cy="1"/>
              </a:xfrm>
              <a:prstGeom prst="line">
                <a:avLst/>
              </a:prstGeom>
              <a:noFill/>
              <a:ln w="0">
                <a:solidFill>
                  <a:srgbClr val="C0C0C0"/>
                </a:solidFill>
                <a:round/>
                <a:headEnd/>
                <a:tailEnd/>
              </a:ln>
            </p:spPr>
            <p:txBody>
              <a:bodyPr/>
              <a:lstStyle/>
              <a:p>
                <a:endParaRPr lang="en-US"/>
              </a:p>
            </p:txBody>
          </p:sp>
          <p:sp>
            <p:nvSpPr>
              <p:cNvPr id="20701" name="Line 312"/>
              <p:cNvSpPr>
                <a:spLocks noChangeShapeType="1"/>
              </p:cNvSpPr>
              <p:nvPr/>
            </p:nvSpPr>
            <p:spPr bwMode="auto">
              <a:xfrm>
                <a:off x="2584" y="1992"/>
                <a:ext cx="8" cy="1"/>
              </a:xfrm>
              <a:prstGeom prst="line">
                <a:avLst/>
              </a:prstGeom>
              <a:noFill/>
              <a:ln w="0">
                <a:solidFill>
                  <a:srgbClr val="C0C0C0"/>
                </a:solidFill>
                <a:round/>
                <a:headEnd/>
                <a:tailEnd/>
              </a:ln>
            </p:spPr>
            <p:txBody>
              <a:bodyPr/>
              <a:lstStyle/>
              <a:p>
                <a:endParaRPr lang="en-US"/>
              </a:p>
            </p:txBody>
          </p:sp>
          <p:sp>
            <p:nvSpPr>
              <p:cNvPr id="20702" name="Line 313"/>
              <p:cNvSpPr>
                <a:spLocks noChangeShapeType="1"/>
              </p:cNvSpPr>
              <p:nvPr/>
            </p:nvSpPr>
            <p:spPr bwMode="auto">
              <a:xfrm>
                <a:off x="2600" y="1992"/>
                <a:ext cx="8" cy="1"/>
              </a:xfrm>
              <a:prstGeom prst="line">
                <a:avLst/>
              </a:prstGeom>
              <a:noFill/>
              <a:ln w="0">
                <a:solidFill>
                  <a:srgbClr val="C0C0C0"/>
                </a:solidFill>
                <a:round/>
                <a:headEnd/>
                <a:tailEnd/>
              </a:ln>
            </p:spPr>
            <p:txBody>
              <a:bodyPr/>
              <a:lstStyle/>
              <a:p>
                <a:endParaRPr lang="en-US"/>
              </a:p>
            </p:txBody>
          </p:sp>
          <p:sp>
            <p:nvSpPr>
              <p:cNvPr id="20703" name="Line 314"/>
              <p:cNvSpPr>
                <a:spLocks noChangeShapeType="1"/>
              </p:cNvSpPr>
              <p:nvPr/>
            </p:nvSpPr>
            <p:spPr bwMode="auto">
              <a:xfrm>
                <a:off x="2616" y="1992"/>
                <a:ext cx="8" cy="1"/>
              </a:xfrm>
              <a:prstGeom prst="line">
                <a:avLst/>
              </a:prstGeom>
              <a:noFill/>
              <a:ln w="0">
                <a:solidFill>
                  <a:srgbClr val="C0C0C0"/>
                </a:solidFill>
                <a:round/>
                <a:headEnd/>
                <a:tailEnd/>
              </a:ln>
            </p:spPr>
            <p:txBody>
              <a:bodyPr/>
              <a:lstStyle/>
              <a:p>
                <a:endParaRPr lang="en-US"/>
              </a:p>
            </p:txBody>
          </p:sp>
          <p:sp>
            <p:nvSpPr>
              <p:cNvPr id="20704" name="Line 315"/>
              <p:cNvSpPr>
                <a:spLocks noChangeShapeType="1"/>
              </p:cNvSpPr>
              <p:nvPr/>
            </p:nvSpPr>
            <p:spPr bwMode="auto">
              <a:xfrm>
                <a:off x="2631" y="1992"/>
                <a:ext cx="8" cy="1"/>
              </a:xfrm>
              <a:prstGeom prst="line">
                <a:avLst/>
              </a:prstGeom>
              <a:noFill/>
              <a:ln w="0">
                <a:solidFill>
                  <a:srgbClr val="C0C0C0"/>
                </a:solidFill>
                <a:round/>
                <a:headEnd/>
                <a:tailEnd/>
              </a:ln>
            </p:spPr>
            <p:txBody>
              <a:bodyPr/>
              <a:lstStyle/>
              <a:p>
                <a:endParaRPr lang="en-US"/>
              </a:p>
            </p:txBody>
          </p:sp>
          <p:sp>
            <p:nvSpPr>
              <p:cNvPr id="20705" name="Line 316"/>
              <p:cNvSpPr>
                <a:spLocks noChangeShapeType="1"/>
              </p:cNvSpPr>
              <p:nvPr/>
            </p:nvSpPr>
            <p:spPr bwMode="auto">
              <a:xfrm>
                <a:off x="2647" y="1992"/>
                <a:ext cx="8" cy="1"/>
              </a:xfrm>
              <a:prstGeom prst="line">
                <a:avLst/>
              </a:prstGeom>
              <a:noFill/>
              <a:ln w="0">
                <a:solidFill>
                  <a:srgbClr val="C0C0C0"/>
                </a:solidFill>
                <a:round/>
                <a:headEnd/>
                <a:tailEnd/>
              </a:ln>
            </p:spPr>
            <p:txBody>
              <a:bodyPr/>
              <a:lstStyle/>
              <a:p>
                <a:endParaRPr lang="en-US"/>
              </a:p>
            </p:txBody>
          </p:sp>
          <p:sp>
            <p:nvSpPr>
              <p:cNvPr id="20706" name="Line 317"/>
              <p:cNvSpPr>
                <a:spLocks noChangeShapeType="1"/>
              </p:cNvSpPr>
              <p:nvPr/>
            </p:nvSpPr>
            <p:spPr bwMode="auto">
              <a:xfrm>
                <a:off x="2663" y="1992"/>
                <a:ext cx="8" cy="1"/>
              </a:xfrm>
              <a:prstGeom prst="line">
                <a:avLst/>
              </a:prstGeom>
              <a:noFill/>
              <a:ln w="0">
                <a:solidFill>
                  <a:srgbClr val="C0C0C0"/>
                </a:solidFill>
                <a:round/>
                <a:headEnd/>
                <a:tailEnd/>
              </a:ln>
            </p:spPr>
            <p:txBody>
              <a:bodyPr/>
              <a:lstStyle/>
              <a:p>
                <a:endParaRPr lang="en-US"/>
              </a:p>
            </p:txBody>
          </p:sp>
          <p:sp>
            <p:nvSpPr>
              <p:cNvPr id="20707" name="Line 318"/>
              <p:cNvSpPr>
                <a:spLocks noChangeShapeType="1"/>
              </p:cNvSpPr>
              <p:nvPr/>
            </p:nvSpPr>
            <p:spPr bwMode="auto">
              <a:xfrm>
                <a:off x="2678" y="1992"/>
                <a:ext cx="8" cy="1"/>
              </a:xfrm>
              <a:prstGeom prst="line">
                <a:avLst/>
              </a:prstGeom>
              <a:noFill/>
              <a:ln w="0">
                <a:solidFill>
                  <a:srgbClr val="C0C0C0"/>
                </a:solidFill>
                <a:round/>
                <a:headEnd/>
                <a:tailEnd/>
              </a:ln>
            </p:spPr>
            <p:txBody>
              <a:bodyPr/>
              <a:lstStyle/>
              <a:p>
                <a:endParaRPr lang="en-US"/>
              </a:p>
            </p:txBody>
          </p:sp>
          <p:sp>
            <p:nvSpPr>
              <p:cNvPr id="20708" name="Line 319"/>
              <p:cNvSpPr>
                <a:spLocks noChangeShapeType="1"/>
              </p:cNvSpPr>
              <p:nvPr/>
            </p:nvSpPr>
            <p:spPr bwMode="auto">
              <a:xfrm>
                <a:off x="2694" y="1992"/>
                <a:ext cx="8" cy="1"/>
              </a:xfrm>
              <a:prstGeom prst="line">
                <a:avLst/>
              </a:prstGeom>
              <a:noFill/>
              <a:ln w="0">
                <a:solidFill>
                  <a:srgbClr val="C0C0C0"/>
                </a:solidFill>
                <a:round/>
                <a:headEnd/>
                <a:tailEnd/>
              </a:ln>
            </p:spPr>
            <p:txBody>
              <a:bodyPr/>
              <a:lstStyle/>
              <a:p>
                <a:endParaRPr lang="en-US"/>
              </a:p>
            </p:txBody>
          </p:sp>
          <p:sp>
            <p:nvSpPr>
              <p:cNvPr id="20709" name="Line 320"/>
              <p:cNvSpPr>
                <a:spLocks noChangeShapeType="1"/>
              </p:cNvSpPr>
              <p:nvPr/>
            </p:nvSpPr>
            <p:spPr bwMode="auto">
              <a:xfrm>
                <a:off x="2710" y="1992"/>
                <a:ext cx="8" cy="1"/>
              </a:xfrm>
              <a:prstGeom prst="line">
                <a:avLst/>
              </a:prstGeom>
              <a:noFill/>
              <a:ln w="0">
                <a:solidFill>
                  <a:srgbClr val="C0C0C0"/>
                </a:solidFill>
                <a:round/>
                <a:headEnd/>
                <a:tailEnd/>
              </a:ln>
            </p:spPr>
            <p:txBody>
              <a:bodyPr/>
              <a:lstStyle/>
              <a:p>
                <a:endParaRPr lang="en-US"/>
              </a:p>
            </p:txBody>
          </p:sp>
          <p:sp>
            <p:nvSpPr>
              <p:cNvPr id="20710" name="Line 321"/>
              <p:cNvSpPr>
                <a:spLocks noChangeShapeType="1"/>
              </p:cNvSpPr>
              <p:nvPr/>
            </p:nvSpPr>
            <p:spPr bwMode="auto">
              <a:xfrm>
                <a:off x="2726" y="1992"/>
                <a:ext cx="7" cy="1"/>
              </a:xfrm>
              <a:prstGeom prst="line">
                <a:avLst/>
              </a:prstGeom>
              <a:noFill/>
              <a:ln w="0">
                <a:solidFill>
                  <a:srgbClr val="C0C0C0"/>
                </a:solidFill>
                <a:round/>
                <a:headEnd/>
                <a:tailEnd/>
              </a:ln>
            </p:spPr>
            <p:txBody>
              <a:bodyPr/>
              <a:lstStyle/>
              <a:p>
                <a:endParaRPr lang="en-US"/>
              </a:p>
            </p:txBody>
          </p:sp>
          <p:sp>
            <p:nvSpPr>
              <p:cNvPr id="20711" name="Line 322"/>
              <p:cNvSpPr>
                <a:spLocks noChangeShapeType="1"/>
              </p:cNvSpPr>
              <p:nvPr/>
            </p:nvSpPr>
            <p:spPr bwMode="auto">
              <a:xfrm>
                <a:off x="2741" y="1992"/>
                <a:ext cx="8" cy="1"/>
              </a:xfrm>
              <a:prstGeom prst="line">
                <a:avLst/>
              </a:prstGeom>
              <a:noFill/>
              <a:ln w="0">
                <a:solidFill>
                  <a:srgbClr val="C0C0C0"/>
                </a:solidFill>
                <a:round/>
                <a:headEnd/>
                <a:tailEnd/>
              </a:ln>
            </p:spPr>
            <p:txBody>
              <a:bodyPr/>
              <a:lstStyle/>
              <a:p>
                <a:endParaRPr lang="en-US"/>
              </a:p>
            </p:txBody>
          </p:sp>
          <p:sp>
            <p:nvSpPr>
              <p:cNvPr id="20712" name="Line 323"/>
              <p:cNvSpPr>
                <a:spLocks noChangeShapeType="1"/>
              </p:cNvSpPr>
              <p:nvPr/>
            </p:nvSpPr>
            <p:spPr bwMode="auto">
              <a:xfrm>
                <a:off x="2757" y="1992"/>
                <a:ext cx="8" cy="1"/>
              </a:xfrm>
              <a:prstGeom prst="line">
                <a:avLst/>
              </a:prstGeom>
              <a:noFill/>
              <a:ln w="0">
                <a:solidFill>
                  <a:srgbClr val="C0C0C0"/>
                </a:solidFill>
                <a:round/>
                <a:headEnd/>
                <a:tailEnd/>
              </a:ln>
            </p:spPr>
            <p:txBody>
              <a:bodyPr/>
              <a:lstStyle/>
              <a:p>
                <a:endParaRPr lang="en-US"/>
              </a:p>
            </p:txBody>
          </p:sp>
          <p:sp>
            <p:nvSpPr>
              <p:cNvPr id="20713" name="Line 324"/>
              <p:cNvSpPr>
                <a:spLocks noChangeShapeType="1"/>
              </p:cNvSpPr>
              <p:nvPr/>
            </p:nvSpPr>
            <p:spPr bwMode="auto">
              <a:xfrm>
                <a:off x="2773" y="1992"/>
                <a:ext cx="8" cy="1"/>
              </a:xfrm>
              <a:prstGeom prst="line">
                <a:avLst/>
              </a:prstGeom>
              <a:noFill/>
              <a:ln w="0">
                <a:solidFill>
                  <a:srgbClr val="C0C0C0"/>
                </a:solidFill>
                <a:round/>
                <a:headEnd/>
                <a:tailEnd/>
              </a:ln>
            </p:spPr>
            <p:txBody>
              <a:bodyPr/>
              <a:lstStyle/>
              <a:p>
                <a:endParaRPr lang="en-US"/>
              </a:p>
            </p:txBody>
          </p:sp>
          <p:sp>
            <p:nvSpPr>
              <p:cNvPr id="20714" name="Line 325"/>
              <p:cNvSpPr>
                <a:spLocks noChangeShapeType="1"/>
              </p:cNvSpPr>
              <p:nvPr/>
            </p:nvSpPr>
            <p:spPr bwMode="auto">
              <a:xfrm>
                <a:off x="2788" y="1992"/>
                <a:ext cx="8" cy="1"/>
              </a:xfrm>
              <a:prstGeom prst="line">
                <a:avLst/>
              </a:prstGeom>
              <a:noFill/>
              <a:ln w="0">
                <a:solidFill>
                  <a:srgbClr val="C0C0C0"/>
                </a:solidFill>
                <a:round/>
                <a:headEnd/>
                <a:tailEnd/>
              </a:ln>
            </p:spPr>
            <p:txBody>
              <a:bodyPr/>
              <a:lstStyle/>
              <a:p>
                <a:endParaRPr lang="en-US"/>
              </a:p>
            </p:txBody>
          </p:sp>
          <p:sp>
            <p:nvSpPr>
              <p:cNvPr id="20715" name="Line 326"/>
              <p:cNvSpPr>
                <a:spLocks noChangeShapeType="1"/>
              </p:cNvSpPr>
              <p:nvPr/>
            </p:nvSpPr>
            <p:spPr bwMode="auto">
              <a:xfrm>
                <a:off x="2804" y="1992"/>
                <a:ext cx="8" cy="1"/>
              </a:xfrm>
              <a:prstGeom prst="line">
                <a:avLst/>
              </a:prstGeom>
              <a:noFill/>
              <a:ln w="0">
                <a:solidFill>
                  <a:srgbClr val="C0C0C0"/>
                </a:solidFill>
                <a:round/>
                <a:headEnd/>
                <a:tailEnd/>
              </a:ln>
            </p:spPr>
            <p:txBody>
              <a:bodyPr/>
              <a:lstStyle/>
              <a:p>
                <a:endParaRPr lang="en-US"/>
              </a:p>
            </p:txBody>
          </p:sp>
          <p:sp>
            <p:nvSpPr>
              <p:cNvPr id="20716" name="Line 327"/>
              <p:cNvSpPr>
                <a:spLocks noChangeShapeType="1"/>
              </p:cNvSpPr>
              <p:nvPr/>
            </p:nvSpPr>
            <p:spPr bwMode="auto">
              <a:xfrm>
                <a:off x="2820" y="1992"/>
                <a:ext cx="8" cy="1"/>
              </a:xfrm>
              <a:prstGeom prst="line">
                <a:avLst/>
              </a:prstGeom>
              <a:noFill/>
              <a:ln w="0">
                <a:solidFill>
                  <a:srgbClr val="C0C0C0"/>
                </a:solidFill>
                <a:round/>
                <a:headEnd/>
                <a:tailEnd/>
              </a:ln>
            </p:spPr>
            <p:txBody>
              <a:bodyPr/>
              <a:lstStyle/>
              <a:p>
                <a:endParaRPr lang="en-US"/>
              </a:p>
            </p:txBody>
          </p:sp>
          <p:sp>
            <p:nvSpPr>
              <p:cNvPr id="20717" name="Line 328"/>
              <p:cNvSpPr>
                <a:spLocks noChangeShapeType="1"/>
              </p:cNvSpPr>
              <p:nvPr/>
            </p:nvSpPr>
            <p:spPr bwMode="auto">
              <a:xfrm>
                <a:off x="2835" y="1992"/>
                <a:ext cx="8" cy="1"/>
              </a:xfrm>
              <a:prstGeom prst="line">
                <a:avLst/>
              </a:prstGeom>
              <a:noFill/>
              <a:ln w="0">
                <a:solidFill>
                  <a:srgbClr val="C0C0C0"/>
                </a:solidFill>
                <a:round/>
                <a:headEnd/>
                <a:tailEnd/>
              </a:ln>
            </p:spPr>
            <p:txBody>
              <a:bodyPr/>
              <a:lstStyle/>
              <a:p>
                <a:endParaRPr lang="en-US"/>
              </a:p>
            </p:txBody>
          </p:sp>
          <p:sp>
            <p:nvSpPr>
              <p:cNvPr id="20718" name="Line 329"/>
              <p:cNvSpPr>
                <a:spLocks noChangeShapeType="1"/>
              </p:cNvSpPr>
              <p:nvPr/>
            </p:nvSpPr>
            <p:spPr bwMode="auto">
              <a:xfrm>
                <a:off x="2851" y="1992"/>
                <a:ext cx="8" cy="1"/>
              </a:xfrm>
              <a:prstGeom prst="line">
                <a:avLst/>
              </a:prstGeom>
              <a:noFill/>
              <a:ln w="0">
                <a:solidFill>
                  <a:srgbClr val="C0C0C0"/>
                </a:solidFill>
                <a:round/>
                <a:headEnd/>
                <a:tailEnd/>
              </a:ln>
            </p:spPr>
            <p:txBody>
              <a:bodyPr/>
              <a:lstStyle/>
              <a:p>
                <a:endParaRPr lang="en-US"/>
              </a:p>
            </p:txBody>
          </p:sp>
          <p:sp>
            <p:nvSpPr>
              <p:cNvPr id="20719" name="Line 330"/>
              <p:cNvSpPr>
                <a:spLocks noChangeShapeType="1"/>
              </p:cNvSpPr>
              <p:nvPr/>
            </p:nvSpPr>
            <p:spPr bwMode="auto">
              <a:xfrm>
                <a:off x="2867" y="1992"/>
                <a:ext cx="8" cy="1"/>
              </a:xfrm>
              <a:prstGeom prst="line">
                <a:avLst/>
              </a:prstGeom>
              <a:noFill/>
              <a:ln w="0">
                <a:solidFill>
                  <a:srgbClr val="C0C0C0"/>
                </a:solidFill>
                <a:round/>
                <a:headEnd/>
                <a:tailEnd/>
              </a:ln>
            </p:spPr>
            <p:txBody>
              <a:bodyPr/>
              <a:lstStyle/>
              <a:p>
                <a:endParaRPr lang="en-US"/>
              </a:p>
            </p:txBody>
          </p:sp>
          <p:sp>
            <p:nvSpPr>
              <p:cNvPr id="20720" name="Line 331"/>
              <p:cNvSpPr>
                <a:spLocks noChangeShapeType="1"/>
              </p:cNvSpPr>
              <p:nvPr/>
            </p:nvSpPr>
            <p:spPr bwMode="auto">
              <a:xfrm>
                <a:off x="2883" y="1992"/>
                <a:ext cx="7" cy="1"/>
              </a:xfrm>
              <a:prstGeom prst="line">
                <a:avLst/>
              </a:prstGeom>
              <a:noFill/>
              <a:ln w="0">
                <a:solidFill>
                  <a:srgbClr val="C0C0C0"/>
                </a:solidFill>
                <a:round/>
                <a:headEnd/>
                <a:tailEnd/>
              </a:ln>
            </p:spPr>
            <p:txBody>
              <a:bodyPr/>
              <a:lstStyle/>
              <a:p>
                <a:endParaRPr lang="en-US"/>
              </a:p>
            </p:txBody>
          </p:sp>
          <p:sp>
            <p:nvSpPr>
              <p:cNvPr id="20721" name="Line 332"/>
              <p:cNvSpPr>
                <a:spLocks noChangeShapeType="1"/>
              </p:cNvSpPr>
              <p:nvPr/>
            </p:nvSpPr>
            <p:spPr bwMode="auto">
              <a:xfrm>
                <a:off x="2898" y="1992"/>
                <a:ext cx="8" cy="1"/>
              </a:xfrm>
              <a:prstGeom prst="line">
                <a:avLst/>
              </a:prstGeom>
              <a:noFill/>
              <a:ln w="0">
                <a:solidFill>
                  <a:srgbClr val="C0C0C0"/>
                </a:solidFill>
                <a:round/>
                <a:headEnd/>
                <a:tailEnd/>
              </a:ln>
            </p:spPr>
            <p:txBody>
              <a:bodyPr/>
              <a:lstStyle/>
              <a:p>
                <a:endParaRPr lang="en-US"/>
              </a:p>
            </p:txBody>
          </p:sp>
          <p:sp>
            <p:nvSpPr>
              <p:cNvPr id="20722" name="Line 333"/>
              <p:cNvSpPr>
                <a:spLocks noChangeShapeType="1"/>
              </p:cNvSpPr>
              <p:nvPr/>
            </p:nvSpPr>
            <p:spPr bwMode="auto">
              <a:xfrm>
                <a:off x="2914" y="1992"/>
                <a:ext cx="8" cy="1"/>
              </a:xfrm>
              <a:prstGeom prst="line">
                <a:avLst/>
              </a:prstGeom>
              <a:noFill/>
              <a:ln w="0">
                <a:solidFill>
                  <a:srgbClr val="C0C0C0"/>
                </a:solidFill>
                <a:round/>
                <a:headEnd/>
                <a:tailEnd/>
              </a:ln>
            </p:spPr>
            <p:txBody>
              <a:bodyPr/>
              <a:lstStyle/>
              <a:p>
                <a:endParaRPr lang="en-US"/>
              </a:p>
            </p:txBody>
          </p:sp>
          <p:sp>
            <p:nvSpPr>
              <p:cNvPr id="20723" name="Line 334"/>
              <p:cNvSpPr>
                <a:spLocks noChangeShapeType="1"/>
              </p:cNvSpPr>
              <p:nvPr/>
            </p:nvSpPr>
            <p:spPr bwMode="auto">
              <a:xfrm>
                <a:off x="2930" y="1992"/>
                <a:ext cx="8" cy="1"/>
              </a:xfrm>
              <a:prstGeom prst="line">
                <a:avLst/>
              </a:prstGeom>
              <a:noFill/>
              <a:ln w="0">
                <a:solidFill>
                  <a:srgbClr val="C0C0C0"/>
                </a:solidFill>
                <a:round/>
                <a:headEnd/>
                <a:tailEnd/>
              </a:ln>
            </p:spPr>
            <p:txBody>
              <a:bodyPr/>
              <a:lstStyle/>
              <a:p>
                <a:endParaRPr lang="en-US"/>
              </a:p>
            </p:txBody>
          </p:sp>
          <p:sp>
            <p:nvSpPr>
              <p:cNvPr id="20724" name="Line 335"/>
              <p:cNvSpPr>
                <a:spLocks noChangeShapeType="1"/>
              </p:cNvSpPr>
              <p:nvPr/>
            </p:nvSpPr>
            <p:spPr bwMode="auto">
              <a:xfrm>
                <a:off x="2945" y="1992"/>
                <a:ext cx="8" cy="1"/>
              </a:xfrm>
              <a:prstGeom prst="line">
                <a:avLst/>
              </a:prstGeom>
              <a:noFill/>
              <a:ln w="0">
                <a:solidFill>
                  <a:srgbClr val="C0C0C0"/>
                </a:solidFill>
                <a:round/>
                <a:headEnd/>
                <a:tailEnd/>
              </a:ln>
            </p:spPr>
            <p:txBody>
              <a:bodyPr/>
              <a:lstStyle/>
              <a:p>
                <a:endParaRPr lang="en-US"/>
              </a:p>
            </p:txBody>
          </p:sp>
          <p:sp>
            <p:nvSpPr>
              <p:cNvPr id="20725" name="Line 336"/>
              <p:cNvSpPr>
                <a:spLocks noChangeShapeType="1"/>
              </p:cNvSpPr>
              <p:nvPr/>
            </p:nvSpPr>
            <p:spPr bwMode="auto">
              <a:xfrm>
                <a:off x="2961" y="1992"/>
                <a:ext cx="8" cy="1"/>
              </a:xfrm>
              <a:prstGeom prst="line">
                <a:avLst/>
              </a:prstGeom>
              <a:noFill/>
              <a:ln w="0">
                <a:solidFill>
                  <a:srgbClr val="C0C0C0"/>
                </a:solidFill>
                <a:round/>
                <a:headEnd/>
                <a:tailEnd/>
              </a:ln>
            </p:spPr>
            <p:txBody>
              <a:bodyPr/>
              <a:lstStyle/>
              <a:p>
                <a:endParaRPr lang="en-US"/>
              </a:p>
            </p:txBody>
          </p:sp>
          <p:sp>
            <p:nvSpPr>
              <p:cNvPr id="20726" name="Line 337"/>
              <p:cNvSpPr>
                <a:spLocks noChangeShapeType="1"/>
              </p:cNvSpPr>
              <p:nvPr/>
            </p:nvSpPr>
            <p:spPr bwMode="auto">
              <a:xfrm>
                <a:off x="2977" y="1992"/>
                <a:ext cx="8" cy="1"/>
              </a:xfrm>
              <a:prstGeom prst="line">
                <a:avLst/>
              </a:prstGeom>
              <a:noFill/>
              <a:ln w="0">
                <a:solidFill>
                  <a:srgbClr val="C0C0C0"/>
                </a:solidFill>
                <a:round/>
                <a:headEnd/>
                <a:tailEnd/>
              </a:ln>
            </p:spPr>
            <p:txBody>
              <a:bodyPr/>
              <a:lstStyle/>
              <a:p>
                <a:endParaRPr lang="en-US"/>
              </a:p>
            </p:txBody>
          </p:sp>
          <p:sp>
            <p:nvSpPr>
              <p:cNvPr id="20727" name="Line 338"/>
              <p:cNvSpPr>
                <a:spLocks noChangeShapeType="1"/>
              </p:cNvSpPr>
              <p:nvPr/>
            </p:nvSpPr>
            <p:spPr bwMode="auto">
              <a:xfrm>
                <a:off x="2992" y="1992"/>
                <a:ext cx="8" cy="1"/>
              </a:xfrm>
              <a:prstGeom prst="line">
                <a:avLst/>
              </a:prstGeom>
              <a:noFill/>
              <a:ln w="0">
                <a:solidFill>
                  <a:srgbClr val="C0C0C0"/>
                </a:solidFill>
                <a:round/>
                <a:headEnd/>
                <a:tailEnd/>
              </a:ln>
            </p:spPr>
            <p:txBody>
              <a:bodyPr/>
              <a:lstStyle/>
              <a:p>
                <a:endParaRPr lang="en-US"/>
              </a:p>
            </p:txBody>
          </p:sp>
          <p:sp>
            <p:nvSpPr>
              <p:cNvPr id="20728" name="Line 339"/>
              <p:cNvSpPr>
                <a:spLocks noChangeShapeType="1"/>
              </p:cNvSpPr>
              <p:nvPr/>
            </p:nvSpPr>
            <p:spPr bwMode="auto">
              <a:xfrm>
                <a:off x="3008" y="1992"/>
                <a:ext cx="8" cy="1"/>
              </a:xfrm>
              <a:prstGeom prst="line">
                <a:avLst/>
              </a:prstGeom>
              <a:noFill/>
              <a:ln w="0">
                <a:solidFill>
                  <a:srgbClr val="C0C0C0"/>
                </a:solidFill>
                <a:round/>
                <a:headEnd/>
                <a:tailEnd/>
              </a:ln>
            </p:spPr>
            <p:txBody>
              <a:bodyPr/>
              <a:lstStyle/>
              <a:p>
                <a:endParaRPr lang="en-US"/>
              </a:p>
            </p:txBody>
          </p:sp>
          <p:sp>
            <p:nvSpPr>
              <p:cNvPr id="20729" name="Line 340"/>
              <p:cNvSpPr>
                <a:spLocks noChangeShapeType="1"/>
              </p:cNvSpPr>
              <p:nvPr/>
            </p:nvSpPr>
            <p:spPr bwMode="auto">
              <a:xfrm>
                <a:off x="3024" y="1992"/>
                <a:ext cx="8" cy="1"/>
              </a:xfrm>
              <a:prstGeom prst="line">
                <a:avLst/>
              </a:prstGeom>
              <a:noFill/>
              <a:ln w="0">
                <a:solidFill>
                  <a:srgbClr val="C0C0C0"/>
                </a:solidFill>
                <a:round/>
                <a:headEnd/>
                <a:tailEnd/>
              </a:ln>
            </p:spPr>
            <p:txBody>
              <a:bodyPr/>
              <a:lstStyle/>
              <a:p>
                <a:endParaRPr lang="en-US"/>
              </a:p>
            </p:txBody>
          </p:sp>
          <p:sp>
            <p:nvSpPr>
              <p:cNvPr id="20730" name="Line 341"/>
              <p:cNvSpPr>
                <a:spLocks noChangeShapeType="1"/>
              </p:cNvSpPr>
              <p:nvPr/>
            </p:nvSpPr>
            <p:spPr bwMode="auto">
              <a:xfrm>
                <a:off x="3040" y="1992"/>
                <a:ext cx="7" cy="1"/>
              </a:xfrm>
              <a:prstGeom prst="line">
                <a:avLst/>
              </a:prstGeom>
              <a:noFill/>
              <a:ln w="0">
                <a:solidFill>
                  <a:srgbClr val="C0C0C0"/>
                </a:solidFill>
                <a:round/>
                <a:headEnd/>
                <a:tailEnd/>
              </a:ln>
            </p:spPr>
            <p:txBody>
              <a:bodyPr/>
              <a:lstStyle/>
              <a:p>
                <a:endParaRPr lang="en-US"/>
              </a:p>
            </p:txBody>
          </p:sp>
          <p:sp>
            <p:nvSpPr>
              <p:cNvPr id="20731" name="Line 342"/>
              <p:cNvSpPr>
                <a:spLocks noChangeShapeType="1"/>
              </p:cNvSpPr>
              <p:nvPr/>
            </p:nvSpPr>
            <p:spPr bwMode="auto">
              <a:xfrm>
                <a:off x="3055" y="1992"/>
                <a:ext cx="8" cy="1"/>
              </a:xfrm>
              <a:prstGeom prst="line">
                <a:avLst/>
              </a:prstGeom>
              <a:noFill/>
              <a:ln w="0">
                <a:solidFill>
                  <a:srgbClr val="C0C0C0"/>
                </a:solidFill>
                <a:round/>
                <a:headEnd/>
                <a:tailEnd/>
              </a:ln>
            </p:spPr>
            <p:txBody>
              <a:bodyPr/>
              <a:lstStyle/>
              <a:p>
                <a:endParaRPr lang="en-US"/>
              </a:p>
            </p:txBody>
          </p:sp>
          <p:sp>
            <p:nvSpPr>
              <p:cNvPr id="20732" name="Line 343"/>
              <p:cNvSpPr>
                <a:spLocks noChangeShapeType="1"/>
              </p:cNvSpPr>
              <p:nvPr/>
            </p:nvSpPr>
            <p:spPr bwMode="auto">
              <a:xfrm>
                <a:off x="3071" y="1992"/>
                <a:ext cx="8" cy="1"/>
              </a:xfrm>
              <a:prstGeom prst="line">
                <a:avLst/>
              </a:prstGeom>
              <a:noFill/>
              <a:ln w="0">
                <a:solidFill>
                  <a:srgbClr val="C0C0C0"/>
                </a:solidFill>
                <a:round/>
                <a:headEnd/>
                <a:tailEnd/>
              </a:ln>
            </p:spPr>
            <p:txBody>
              <a:bodyPr/>
              <a:lstStyle/>
              <a:p>
                <a:endParaRPr lang="en-US"/>
              </a:p>
            </p:txBody>
          </p:sp>
          <p:sp>
            <p:nvSpPr>
              <p:cNvPr id="20733" name="Line 344"/>
              <p:cNvSpPr>
                <a:spLocks noChangeShapeType="1"/>
              </p:cNvSpPr>
              <p:nvPr/>
            </p:nvSpPr>
            <p:spPr bwMode="auto">
              <a:xfrm>
                <a:off x="3087" y="1992"/>
                <a:ext cx="7" cy="1"/>
              </a:xfrm>
              <a:prstGeom prst="line">
                <a:avLst/>
              </a:prstGeom>
              <a:noFill/>
              <a:ln w="0">
                <a:solidFill>
                  <a:srgbClr val="C0C0C0"/>
                </a:solidFill>
                <a:round/>
                <a:headEnd/>
                <a:tailEnd/>
              </a:ln>
            </p:spPr>
            <p:txBody>
              <a:bodyPr/>
              <a:lstStyle/>
              <a:p>
                <a:endParaRPr lang="en-US"/>
              </a:p>
            </p:txBody>
          </p:sp>
          <p:sp>
            <p:nvSpPr>
              <p:cNvPr id="20734" name="Line 345"/>
              <p:cNvSpPr>
                <a:spLocks noChangeShapeType="1"/>
              </p:cNvSpPr>
              <p:nvPr/>
            </p:nvSpPr>
            <p:spPr bwMode="auto">
              <a:xfrm>
                <a:off x="3102" y="1992"/>
                <a:ext cx="8" cy="1"/>
              </a:xfrm>
              <a:prstGeom prst="line">
                <a:avLst/>
              </a:prstGeom>
              <a:noFill/>
              <a:ln w="0">
                <a:solidFill>
                  <a:srgbClr val="C0C0C0"/>
                </a:solidFill>
                <a:round/>
                <a:headEnd/>
                <a:tailEnd/>
              </a:ln>
            </p:spPr>
            <p:txBody>
              <a:bodyPr/>
              <a:lstStyle/>
              <a:p>
                <a:endParaRPr lang="en-US"/>
              </a:p>
            </p:txBody>
          </p:sp>
          <p:sp>
            <p:nvSpPr>
              <p:cNvPr id="20735" name="Line 346"/>
              <p:cNvSpPr>
                <a:spLocks noChangeShapeType="1"/>
              </p:cNvSpPr>
              <p:nvPr/>
            </p:nvSpPr>
            <p:spPr bwMode="auto">
              <a:xfrm>
                <a:off x="3118" y="1992"/>
                <a:ext cx="8" cy="1"/>
              </a:xfrm>
              <a:prstGeom prst="line">
                <a:avLst/>
              </a:prstGeom>
              <a:noFill/>
              <a:ln w="0">
                <a:solidFill>
                  <a:srgbClr val="C0C0C0"/>
                </a:solidFill>
                <a:round/>
                <a:headEnd/>
                <a:tailEnd/>
              </a:ln>
            </p:spPr>
            <p:txBody>
              <a:bodyPr/>
              <a:lstStyle/>
              <a:p>
                <a:endParaRPr lang="en-US"/>
              </a:p>
            </p:txBody>
          </p:sp>
          <p:sp>
            <p:nvSpPr>
              <p:cNvPr id="20736" name="Line 347"/>
              <p:cNvSpPr>
                <a:spLocks noChangeShapeType="1"/>
              </p:cNvSpPr>
              <p:nvPr/>
            </p:nvSpPr>
            <p:spPr bwMode="auto">
              <a:xfrm>
                <a:off x="3134" y="1992"/>
                <a:ext cx="8" cy="1"/>
              </a:xfrm>
              <a:prstGeom prst="line">
                <a:avLst/>
              </a:prstGeom>
              <a:noFill/>
              <a:ln w="0">
                <a:solidFill>
                  <a:srgbClr val="C0C0C0"/>
                </a:solidFill>
                <a:round/>
                <a:headEnd/>
                <a:tailEnd/>
              </a:ln>
            </p:spPr>
            <p:txBody>
              <a:bodyPr/>
              <a:lstStyle/>
              <a:p>
                <a:endParaRPr lang="en-US"/>
              </a:p>
            </p:txBody>
          </p:sp>
          <p:sp>
            <p:nvSpPr>
              <p:cNvPr id="20737" name="Line 348"/>
              <p:cNvSpPr>
                <a:spLocks noChangeShapeType="1"/>
              </p:cNvSpPr>
              <p:nvPr/>
            </p:nvSpPr>
            <p:spPr bwMode="auto">
              <a:xfrm>
                <a:off x="3149" y="1992"/>
                <a:ext cx="8" cy="1"/>
              </a:xfrm>
              <a:prstGeom prst="line">
                <a:avLst/>
              </a:prstGeom>
              <a:noFill/>
              <a:ln w="0">
                <a:solidFill>
                  <a:srgbClr val="C0C0C0"/>
                </a:solidFill>
                <a:round/>
                <a:headEnd/>
                <a:tailEnd/>
              </a:ln>
            </p:spPr>
            <p:txBody>
              <a:bodyPr/>
              <a:lstStyle/>
              <a:p>
                <a:endParaRPr lang="en-US"/>
              </a:p>
            </p:txBody>
          </p:sp>
          <p:sp>
            <p:nvSpPr>
              <p:cNvPr id="20738" name="Line 349"/>
              <p:cNvSpPr>
                <a:spLocks noChangeShapeType="1"/>
              </p:cNvSpPr>
              <p:nvPr/>
            </p:nvSpPr>
            <p:spPr bwMode="auto">
              <a:xfrm>
                <a:off x="3165" y="1992"/>
                <a:ext cx="8" cy="1"/>
              </a:xfrm>
              <a:prstGeom prst="line">
                <a:avLst/>
              </a:prstGeom>
              <a:noFill/>
              <a:ln w="0">
                <a:solidFill>
                  <a:srgbClr val="C0C0C0"/>
                </a:solidFill>
                <a:round/>
                <a:headEnd/>
                <a:tailEnd/>
              </a:ln>
            </p:spPr>
            <p:txBody>
              <a:bodyPr/>
              <a:lstStyle/>
              <a:p>
                <a:endParaRPr lang="en-US"/>
              </a:p>
            </p:txBody>
          </p:sp>
          <p:sp>
            <p:nvSpPr>
              <p:cNvPr id="20739" name="Line 350"/>
              <p:cNvSpPr>
                <a:spLocks noChangeShapeType="1"/>
              </p:cNvSpPr>
              <p:nvPr/>
            </p:nvSpPr>
            <p:spPr bwMode="auto">
              <a:xfrm>
                <a:off x="3181" y="1992"/>
                <a:ext cx="8" cy="1"/>
              </a:xfrm>
              <a:prstGeom prst="line">
                <a:avLst/>
              </a:prstGeom>
              <a:noFill/>
              <a:ln w="0">
                <a:solidFill>
                  <a:srgbClr val="C0C0C0"/>
                </a:solidFill>
                <a:round/>
                <a:headEnd/>
                <a:tailEnd/>
              </a:ln>
            </p:spPr>
            <p:txBody>
              <a:bodyPr/>
              <a:lstStyle/>
              <a:p>
                <a:endParaRPr lang="en-US"/>
              </a:p>
            </p:txBody>
          </p:sp>
          <p:sp>
            <p:nvSpPr>
              <p:cNvPr id="20740" name="Line 351"/>
              <p:cNvSpPr>
                <a:spLocks noChangeShapeType="1"/>
              </p:cNvSpPr>
              <p:nvPr/>
            </p:nvSpPr>
            <p:spPr bwMode="auto">
              <a:xfrm>
                <a:off x="3197" y="1992"/>
                <a:ext cx="7" cy="1"/>
              </a:xfrm>
              <a:prstGeom prst="line">
                <a:avLst/>
              </a:prstGeom>
              <a:noFill/>
              <a:ln w="0">
                <a:solidFill>
                  <a:srgbClr val="C0C0C0"/>
                </a:solidFill>
                <a:round/>
                <a:headEnd/>
                <a:tailEnd/>
              </a:ln>
            </p:spPr>
            <p:txBody>
              <a:bodyPr/>
              <a:lstStyle/>
              <a:p>
                <a:endParaRPr lang="en-US"/>
              </a:p>
            </p:txBody>
          </p:sp>
          <p:sp>
            <p:nvSpPr>
              <p:cNvPr id="20741" name="Line 352"/>
              <p:cNvSpPr>
                <a:spLocks noChangeShapeType="1"/>
              </p:cNvSpPr>
              <p:nvPr/>
            </p:nvSpPr>
            <p:spPr bwMode="auto">
              <a:xfrm>
                <a:off x="3212" y="1992"/>
                <a:ext cx="8" cy="1"/>
              </a:xfrm>
              <a:prstGeom prst="line">
                <a:avLst/>
              </a:prstGeom>
              <a:noFill/>
              <a:ln w="0">
                <a:solidFill>
                  <a:srgbClr val="C0C0C0"/>
                </a:solidFill>
                <a:round/>
                <a:headEnd/>
                <a:tailEnd/>
              </a:ln>
            </p:spPr>
            <p:txBody>
              <a:bodyPr/>
              <a:lstStyle/>
              <a:p>
                <a:endParaRPr lang="en-US"/>
              </a:p>
            </p:txBody>
          </p:sp>
          <p:sp>
            <p:nvSpPr>
              <p:cNvPr id="20742" name="Line 353"/>
              <p:cNvSpPr>
                <a:spLocks noChangeShapeType="1"/>
              </p:cNvSpPr>
              <p:nvPr/>
            </p:nvSpPr>
            <p:spPr bwMode="auto">
              <a:xfrm>
                <a:off x="3228" y="1992"/>
                <a:ext cx="8" cy="1"/>
              </a:xfrm>
              <a:prstGeom prst="line">
                <a:avLst/>
              </a:prstGeom>
              <a:noFill/>
              <a:ln w="0">
                <a:solidFill>
                  <a:srgbClr val="C0C0C0"/>
                </a:solidFill>
                <a:round/>
                <a:headEnd/>
                <a:tailEnd/>
              </a:ln>
            </p:spPr>
            <p:txBody>
              <a:bodyPr/>
              <a:lstStyle/>
              <a:p>
                <a:endParaRPr lang="en-US"/>
              </a:p>
            </p:txBody>
          </p:sp>
          <p:sp>
            <p:nvSpPr>
              <p:cNvPr id="20743" name="Line 354"/>
              <p:cNvSpPr>
                <a:spLocks noChangeShapeType="1"/>
              </p:cNvSpPr>
              <p:nvPr/>
            </p:nvSpPr>
            <p:spPr bwMode="auto">
              <a:xfrm>
                <a:off x="3244" y="1992"/>
                <a:ext cx="7" cy="1"/>
              </a:xfrm>
              <a:prstGeom prst="line">
                <a:avLst/>
              </a:prstGeom>
              <a:noFill/>
              <a:ln w="0">
                <a:solidFill>
                  <a:srgbClr val="C0C0C0"/>
                </a:solidFill>
                <a:round/>
                <a:headEnd/>
                <a:tailEnd/>
              </a:ln>
            </p:spPr>
            <p:txBody>
              <a:bodyPr/>
              <a:lstStyle/>
              <a:p>
                <a:endParaRPr lang="en-US"/>
              </a:p>
            </p:txBody>
          </p:sp>
          <p:sp>
            <p:nvSpPr>
              <p:cNvPr id="20744" name="Line 355"/>
              <p:cNvSpPr>
                <a:spLocks noChangeShapeType="1"/>
              </p:cNvSpPr>
              <p:nvPr/>
            </p:nvSpPr>
            <p:spPr bwMode="auto">
              <a:xfrm>
                <a:off x="3259" y="1992"/>
                <a:ext cx="8" cy="1"/>
              </a:xfrm>
              <a:prstGeom prst="line">
                <a:avLst/>
              </a:prstGeom>
              <a:noFill/>
              <a:ln w="0">
                <a:solidFill>
                  <a:srgbClr val="C0C0C0"/>
                </a:solidFill>
                <a:round/>
                <a:headEnd/>
                <a:tailEnd/>
              </a:ln>
            </p:spPr>
            <p:txBody>
              <a:bodyPr/>
              <a:lstStyle/>
              <a:p>
                <a:endParaRPr lang="en-US"/>
              </a:p>
            </p:txBody>
          </p:sp>
          <p:sp>
            <p:nvSpPr>
              <p:cNvPr id="20745" name="Line 356"/>
              <p:cNvSpPr>
                <a:spLocks noChangeShapeType="1"/>
              </p:cNvSpPr>
              <p:nvPr/>
            </p:nvSpPr>
            <p:spPr bwMode="auto">
              <a:xfrm>
                <a:off x="3275" y="1992"/>
                <a:ext cx="8" cy="1"/>
              </a:xfrm>
              <a:prstGeom prst="line">
                <a:avLst/>
              </a:prstGeom>
              <a:noFill/>
              <a:ln w="0">
                <a:solidFill>
                  <a:srgbClr val="C0C0C0"/>
                </a:solidFill>
                <a:round/>
                <a:headEnd/>
                <a:tailEnd/>
              </a:ln>
            </p:spPr>
            <p:txBody>
              <a:bodyPr/>
              <a:lstStyle/>
              <a:p>
                <a:endParaRPr lang="en-US"/>
              </a:p>
            </p:txBody>
          </p:sp>
          <p:sp>
            <p:nvSpPr>
              <p:cNvPr id="20746" name="Line 357"/>
              <p:cNvSpPr>
                <a:spLocks noChangeShapeType="1"/>
              </p:cNvSpPr>
              <p:nvPr/>
            </p:nvSpPr>
            <p:spPr bwMode="auto">
              <a:xfrm>
                <a:off x="3291" y="1992"/>
                <a:ext cx="8" cy="1"/>
              </a:xfrm>
              <a:prstGeom prst="line">
                <a:avLst/>
              </a:prstGeom>
              <a:noFill/>
              <a:ln w="0">
                <a:solidFill>
                  <a:srgbClr val="C0C0C0"/>
                </a:solidFill>
                <a:round/>
                <a:headEnd/>
                <a:tailEnd/>
              </a:ln>
            </p:spPr>
            <p:txBody>
              <a:bodyPr/>
              <a:lstStyle/>
              <a:p>
                <a:endParaRPr lang="en-US"/>
              </a:p>
            </p:txBody>
          </p:sp>
          <p:sp>
            <p:nvSpPr>
              <p:cNvPr id="20747" name="Line 358"/>
              <p:cNvSpPr>
                <a:spLocks noChangeShapeType="1"/>
              </p:cNvSpPr>
              <p:nvPr/>
            </p:nvSpPr>
            <p:spPr bwMode="auto">
              <a:xfrm>
                <a:off x="3306" y="1992"/>
                <a:ext cx="8" cy="1"/>
              </a:xfrm>
              <a:prstGeom prst="line">
                <a:avLst/>
              </a:prstGeom>
              <a:noFill/>
              <a:ln w="0">
                <a:solidFill>
                  <a:srgbClr val="C0C0C0"/>
                </a:solidFill>
                <a:round/>
                <a:headEnd/>
                <a:tailEnd/>
              </a:ln>
            </p:spPr>
            <p:txBody>
              <a:bodyPr/>
              <a:lstStyle/>
              <a:p>
                <a:endParaRPr lang="en-US"/>
              </a:p>
            </p:txBody>
          </p:sp>
          <p:sp>
            <p:nvSpPr>
              <p:cNvPr id="20748" name="Line 359"/>
              <p:cNvSpPr>
                <a:spLocks noChangeShapeType="1"/>
              </p:cNvSpPr>
              <p:nvPr/>
            </p:nvSpPr>
            <p:spPr bwMode="auto">
              <a:xfrm>
                <a:off x="3322" y="1992"/>
                <a:ext cx="8" cy="1"/>
              </a:xfrm>
              <a:prstGeom prst="line">
                <a:avLst/>
              </a:prstGeom>
              <a:noFill/>
              <a:ln w="0">
                <a:solidFill>
                  <a:srgbClr val="C0C0C0"/>
                </a:solidFill>
                <a:round/>
                <a:headEnd/>
                <a:tailEnd/>
              </a:ln>
            </p:spPr>
            <p:txBody>
              <a:bodyPr/>
              <a:lstStyle/>
              <a:p>
                <a:endParaRPr lang="en-US"/>
              </a:p>
            </p:txBody>
          </p:sp>
          <p:sp>
            <p:nvSpPr>
              <p:cNvPr id="20749" name="Line 360"/>
              <p:cNvSpPr>
                <a:spLocks noChangeShapeType="1"/>
              </p:cNvSpPr>
              <p:nvPr/>
            </p:nvSpPr>
            <p:spPr bwMode="auto">
              <a:xfrm>
                <a:off x="3338" y="1992"/>
                <a:ext cx="8" cy="1"/>
              </a:xfrm>
              <a:prstGeom prst="line">
                <a:avLst/>
              </a:prstGeom>
              <a:noFill/>
              <a:ln w="0">
                <a:solidFill>
                  <a:srgbClr val="C0C0C0"/>
                </a:solidFill>
                <a:round/>
                <a:headEnd/>
                <a:tailEnd/>
              </a:ln>
            </p:spPr>
            <p:txBody>
              <a:bodyPr/>
              <a:lstStyle/>
              <a:p>
                <a:endParaRPr lang="en-US"/>
              </a:p>
            </p:txBody>
          </p:sp>
          <p:sp>
            <p:nvSpPr>
              <p:cNvPr id="20750" name="Line 361"/>
              <p:cNvSpPr>
                <a:spLocks noChangeShapeType="1"/>
              </p:cNvSpPr>
              <p:nvPr/>
            </p:nvSpPr>
            <p:spPr bwMode="auto">
              <a:xfrm>
                <a:off x="3354" y="1992"/>
                <a:ext cx="7" cy="1"/>
              </a:xfrm>
              <a:prstGeom prst="line">
                <a:avLst/>
              </a:prstGeom>
              <a:noFill/>
              <a:ln w="0">
                <a:solidFill>
                  <a:srgbClr val="C0C0C0"/>
                </a:solidFill>
                <a:round/>
                <a:headEnd/>
                <a:tailEnd/>
              </a:ln>
            </p:spPr>
            <p:txBody>
              <a:bodyPr/>
              <a:lstStyle/>
              <a:p>
                <a:endParaRPr lang="en-US"/>
              </a:p>
            </p:txBody>
          </p:sp>
          <p:sp>
            <p:nvSpPr>
              <p:cNvPr id="20751" name="Line 362"/>
              <p:cNvSpPr>
                <a:spLocks noChangeShapeType="1"/>
              </p:cNvSpPr>
              <p:nvPr/>
            </p:nvSpPr>
            <p:spPr bwMode="auto">
              <a:xfrm>
                <a:off x="3369" y="1992"/>
                <a:ext cx="8" cy="1"/>
              </a:xfrm>
              <a:prstGeom prst="line">
                <a:avLst/>
              </a:prstGeom>
              <a:noFill/>
              <a:ln w="0">
                <a:solidFill>
                  <a:srgbClr val="C0C0C0"/>
                </a:solidFill>
                <a:round/>
                <a:headEnd/>
                <a:tailEnd/>
              </a:ln>
            </p:spPr>
            <p:txBody>
              <a:bodyPr/>
              <a:lstStyle/>
              <a:p>
                <a:endParaRPr lang="en-US"/>
              </a:p>
            </p:txBody>
          </p:sp>
          <p:sp>
            <p:nvSpPr>
              <p:cNvPr id="20752" name="Line 363"/>
              <p:cNvSpPr>
                <a:spLocks noChangeShapeType="1"/>
              </p:cNvSpPr>
              <p:nvPr/>
            </p:nvSpPr>
            <p:spPr bwMode="auto">
              <a:xfrm>
                <a:off x="3385" y="1992"/>
                <a:ext cx="8" cy="1"/>
              </a:xfrm>
              <a:prstGeom prst="line">
                <a:avLst/>
              </a:prstGeom>
              <a:noFill/>
              <a:ln w="0">
                <a:solidFill>
                  <a:srgbClr val="C0C0C0"/>
                </a:solidFill>
                <a:round/>
                <a:headEnd/>
                <a:tailEnd/>
              </a:ln>
            </p:spPr>
            <p:txBody>
              <a:bodyPr/>
              <a:lstStyle/>
              <a:p>
                <a:endParaRPr lang="en-US"/>
              </a:p>
            </p:txBody>
          </p:sp>
          <p:sp>
            <p:nvSpPr>
              <p:cNvPr id="20753" name="Line 364"/>
              <p:cNvSpPr>
                <a:spLocks noChangeShapeType="1"/>
              </p:cNvSpPr>
              <p:nvPr/>
            </p:nvSpPr>
            <p:spPr bwMode="auto">
              <a:xfrm>
                <a:off x="3401" y="1992"/>
                <a:ext cx="7" cy="1"/>
              </a:xfrm>
              <a:prstGeom prst="line">
                <a:avLst/>
              </a:prstGeom>
              <a:noFill/>
              <a:ln w="0">
                <a:solidFill>
                  <a:srgbClr val="C0C0C0"/>
                </a:solidFill>
                <a:round/>
                <a:headEnd/>
                <a:tailEnd/>
              </a:ln>
            </p:spPr>
            <p:txBody>
              <a:bodyPr/>
              <a:lstStyle/>
              <a:p>
                <a:endParaRPr lang="en-US"/>
              </a:p>
            </p:txBody>
          </p:sp>
          <p:sp>
            <p:nvSpPr>
              <p:cNvPr id="20754" name="Line 365"/>
              <p:cNvSpPr>
                <a:spLocks noChangeShapeType="1"/>
              </p:cNvSpPr>
              <p:nvPr/>
            </p:nvSpPr>
            <p:spPr bwMode="auto">
              <a:xfrm>
                <a:off x="3416" y="1992"/>
                <a:ext cx="8" cy="1"/>
              </a:xfrm>
              <a:prstGeom prst="line">
                <a:avLst/>
              </a:prstGeom>
              <a:noFill/>
              <a:ln w="0">
                <a:solidFill>
                  <a:srgbClr val="C0C0C0"/>
                </a:solidFill>
                <a:round/>
                <a:headEnd/>
                <a:tailEnd/>
              </a:ln>
            </p:spPr>
            <p:txBody>
              <a:bodyPr/>
              <a:lstStyle/>
              <a:p>
                <a:endParaRPr lang="en-US"/>
              </a:p>
            </p:txBody>
          </p:sp>
          <p:sp>
            <p:nvSpPr>
              <p:cNvPr id="20755" name="Line 366"/>
              <p:cNvSpPr>
                <a:spLocks noChangeShapeType="1"/>
              </p:cNvSpPr>
              <p:nvPr/>
            </p:nvSpPr>
            <p:spPr bwMode="auto">
              <a:xfrm>
                <a:off x="3432" y="1992"/>
                <a:ext cx="8" cy="1"/>
              </a:xfrm>
              <a:prstGeom prst="line">
                <a:avLst/>
              </a:prstGeom>
              <a:noFill/>
              <a:ln w="0">
                <a:solidFill>
                  <a:srgbClr val="C0C0C0"/>
                </a:solidFill>
                <a:round/>
                <a:headEnd/>
                <a:tailEnd/>
              </a:ln>
            </p:spPr>
            <p:txBody>
              <a:bodyPr/>
              <a:lstStyle/>
              <a:p>
                <a:endParaRPr lang="en-US"/>
              </a:p>
            </p:txBody>
          </p:sp>
          <p:sp>
            <p:nvSpPr>
              <p:cNvPr id="20756" name="Line 367"/>
              <p:cNvSpPr>
                <a:spLocks noChangeShapeType="1"/>
              </p:cNvSpPr>
              <p:nvPr/>
            </p:nvSpPr>
            <p:spPr bwMode="auto">
              <a:xfrm>
                <a:off x="3448" y="1992"/>
                <a:ext cx="8" cy="1"/>
              </a:xfrm>
              <a:prstGeom prst="line">
                <a:avLst/>
              </a:prstGeom>
              <a:noFill/>
              <a:ln w="0">
                <a:solidFill>
                  <a:srgbClr val="C0C0C0"/>
                </a:solidFill>
                <a:round/>
                <a:headEnd/>
                <a:tailEnd/>
              </a:ln>
            </p:spPr>
            <p:txBody>
              <a:bodyPr/>
              <a:lstStyle/>
              <a:p>
                <a:endParaRPr lang="en-US"/>
              </a:p>
            </p:txBody>
          </p:sp>
          <p:sp>
            <p:nvSpPr>
              <p:cNvPr id="20757" name="Line 368"/>
              <p:cNvSpPr>
                <a:spLocks noChangeShapeType="1"/>
              </p:cNvSpPr>
              <p:nvPr/>
            </p:nvSpPr>
            <p:spPr bwMode="auto">
              <a:xfrm>
                <a:off x="3463" y="1992"/>
                <a:ext cx="8" cy="1"/>
              </a:xfrm>
              <a:prstGeom prst="line">
                <a:avLst/>
              </a:prstGeom>
              <a:noFill/>
              <a:ln w="0">
                <a:solidFill>
                  <a:srgbClr val="C0C0C0"/>
                </a:solidFill>
                <a:round/>
                <a:headEnd/>
                <a:tailEnd/>
              </a:ln>
            </p:spPr>
            <p:txBody>
              <a:bodyPr/>
              <a:lstStyle/>
              <a:p>
                <a:endParaRPr lang="en-US"/>
              </a:p>
            </p:txBody>
          </p:sp>
          <p:sp>
            <p:nvSpPr>
              <p:cNvPr id="20758" name="Line 369"/>
              <p:cNvSpPr>
                <a:spLocks noChangeShapeType="1"/>
              </p:cNvSpPr>
              <p:nvPr/>
            </p:nvSpPr>
            <p:spPr bwMode="auto">
              <a:xfrm>
                <a:off x="3479" y="1992"/>
                <a:ext cx="8" cy="1"/>
              </a:xfrm>
              <a:prstGeom prst="line">
                <a:avLst/>
              </a:prstGeom>
              <a:noFill/>
              <a:ln w="0">
                <a:solidFill>
                  <a:srgbClr val="C0C0C0"/>
                </a:solidFill>
                <a:round/>
                <a:headEnd/>
                <a:tailEnd/>
              </a:ln>
            </p:spPr>
            <p:txBody>
              <a:bodyPr/>
              <a:lstStyle/>
              <a:p>
                <a:endParaRPr lang="en-US"/>
              </a:p>
            </p:txBody>
          </p:sp>
          <p:sp>
            <p:nvSpPr>
              <p:cNvPr id="20759" name="Line 370"/>
              <p:cNvSpPr>
                <a:spLocks noChangeShapeType="1"/>
              </p:cNvSpPr>
              <p:nvPr/>
            </p:nvSpPr>
            <p:spPr bwMode="auto">
              <a:xfrm>
                <a:off x="3495" y="1992"/>
                <a:ext cx="8" cy="1"/>
              </a:xfrm>
              <a:prstGeom prst="line">
                <a:avLst/>
              </a:prstGeom>
              <a:noFill/>
              <a:ln w="0">
                <a:solidFill>
                  <a:srgbClr val="C0C0C0"/>
                </a:solidFill>
                <a:round/>
                <a:headEnd/>
                <a:tailEnd/>
              </a:ln>
            </p:spPr>
            <p:txBody>
              <a:bodyPr/>
              <a:lstStyle/>
              <a:p>
                <a:endParaRPr lang="en-US"/>
              </a:p>
            </p:txBody>
          </p:sp>
          <p:sp>
            <p:nvSpPr>
              <p:cNvPr id="20760" name="Line 371"/>
              <p:cNvSpPr>
                <a:spLocks noChangeShapeType="1"/>
              </p:cNvSpPr>
              <p:nvPr/>
            </p:nvSpPr>
            <p:spPr bwMode="auto">
              <a:xfrm>
                <a:off x="3511" y="1992"/>
                <a:ext cx="7" cy="1"/>
              </a:xfrm>
              <a:prstGeom prst="line">
                <a:avLst/>
              </a:prstGeom>
              <a:noFill/>
              <a:ln w="0">
                <a:solidFill>
                  <a:srgbClr val="C0C0C0"/>
                </a:solidFill>
                <a:round/>
                <a:headEnd/>
                <a:tailEnd/>
              </a:ln>
            </p:spPr>
            <p:txBody>
              <a:bodyPr/>
              <a:lstStyle/>
              <a:p>
                <a:endParaRPr lang="en-US"/>
              </a:p>
            </p:txBody>
          </p:sp>
          <p:sp>
            <p:nvSpPr>
              <p:cNvPr id="20761" name="Line 372"/>
              <p:cNvSpPr>
                <a:spLocks noChangeShapeType="1"/>
              </p:cNvSpPr>
              <p:nvPr/>
            </p:nvSpPr>
            <p:spPr bwMode="auto">
              <a:xfrm>
                <a:off x="3526" y="1992"/>
                <a:ext cx="8" cy="1"/>
              </a:xfrm>
              <a:prstGeom prst="line">
                <a:avLst/>
              </a:prstGeom>
              <a:noFill/>
              <a:ln w="0">
                <a:solidFill>
                  <a:srgbClr val="C0C0C0"/>
                </a:solidFill>
                <a:round/>
                <a:headEnd/>
                <a:tailEnd/>
              </a:ln>
            </p:spPr>
            <p:txBody>
              <a:bodyPr/>
              <a:lstStyle/>
              <a:p>
                <a:endParaRPr lang="en-US"/>
              </a:p>
            </p:txBody>
          </p:sp>
          <p:sp>
            <p:nvSpPr>
              <p:cNvPr id="20762" name="Line 373"/>
              <p:cNvSpPr>
                <a:spLocks noChangeShapeType="1"/>
              </p:cNvSpPr>
              <p:nvPr/>
            </p:nvSpPr>
            <p:spPr bwMode="auto">
              <a:xfrm>
                <a:off x="3542" y="1992"/>
                <a:ext cx="8" cy="1"/>
              </a:xfrm>
              <a:prstGeom prst="line">
                <a:avLst/>
              </a:prstGeom>
              <a:noFill/>
              <a:ln w="0">
                <a:solidFill>
                  <a:srgbClr val="C0C0C0"/>
                </a:solidFill>
                <a:round/>
                <a:headEnd/>
                <a:tailEnd/>
              </a:ln>
            </p:spPr>
            <p:txBody>
              <a:bodyPr/>
              <a:lstStyle/>
              <a:p>
                <a:endParaRPr lang="en-US"/>
              </a:p>
            </p:txBody>
          </p:sp>
          <p:sp>
            <p:nvSpPr>
              <p:cNvPr id="20763" name="Line 374"/>
              <p:cNvSpPr>
                <a:spLocks noChangeShapeType="1"/>
              </p:cNvSpPr>
              <p:nvPr/>
            </p:nvSpPr>
            <p:spPr bwMode="auto">
              <a:xfrm>
                <a:off x="3558" y="1992"/>
                <a:ext cx="7" cy="1"/>
              </a:xfrm>
              <a:prstGeom prst="line">
                <a:avLst/>
              </a:prstGeom>
              <a:noFill/>
              <a:ln w="0">
                <a:solidFill>
                  <a:srgbClr val="C0C0C0"/>
                </a:solidFill>
                <a:round/>
                <a:headEnd/>
                <a:tailEnd/>
              </a:ln>
            </p:spPr>
            <p:txBody>
              <a:bodyPr/>
              <a:lstStyle/>
              <a:p>
                <a:endParaRPr lang="en-US"/>
              </a:p>
            </p:txBody>
          </p:sp>
          <p:sp>
            <p:nvSpPr>
              <p:cNvPr id="20764" name="Line 375"/>
              <p:cNvSpPr>
                <a:spLocks noChangeShapeType="1"/>
              </p:cNvSpPr>
              <p:nvPr/>
            </p:nvSpPr>
            <p:spPr bwMode="auto">
              <a:xfrm>
                <a:off x="3573" y="1992"/>
                <a:ext cx="8" cy="1"/>
              </a:xfrm>
              <a:prstGeom prst="line">
                <a:avLst/>
              </a:prstGeom>
              <a:noFill/>
              <a:ln w="0">
                <a:solidFill>
                  <a:srgbClr val="C0C0C0"/>
                </a:solidFill>
                <a:round/>
                <a:headEnd/>
                <a:tailEnd/>
              </a:ln>
            </p:spPr>
            <p:txBody>
              <a:bodyPr/>
              <a:lstStyle/>
              <a:p>
                <a:endParaRPr lang="en-US"/>
              </a:p>
            </p:txBody>
          </p:sp>
          <p:sp>
            <p:nvSpPr>
              <p:cNvPr id="20765" name="Line 376"/>
              <p:cNvSpPr>
                <a:spLocks noChangeShapeType="1"/>
              </p:cNvSpPr>
              <p:nvPr/>
            </p:nvSpPr>
            <p:spPr bwMode="auto">
              <a:xfrm>
                <a:off x="3589" y="1992"/>
                <a:ext cx="8" cy="1"/>
              </a:xfrm>
              <a:prstGeom prst="line">
                <a:avLst/>
              </a:prstGeom>
              <a:noFill/>
              <a:ln w="0">
                <a:solidFill>
                  <a:srgbClr val="C0C0C0"/>
                </a:solidFill>
                <a:round/>
                <a:headEnd/>
                <a:tailEnd/>
              </a:ln>
            </p:spPr>
            <p:txBody>
              <a:bodyPr/>
              <a:lstStyle/>
              <a:p>
                <a:endParaRPr lang="en-US"/>
              </a:p>
            </p:txBody>
          </p:sp>
          <p:sp>
            <p:nvSpPr>
              <p:cNvPr id="20766" name="Line 377"/>
              <p:cNvSpPr>
                <a:spLocks noChangeShapeType="1"/>
              </p:cNvSpPr>
              <p:nvPr/>
            </p:nvSpPr>
            <p:spPr bwMode="auto">
              <a:xfrm>
                <a:off x="3605" y="1992"/>
                <a:ext cx="8" cy="1"/>
              </a:xfrm>
              <a:prstGeom prst="line">
                <a:avLst/>
              </a:prstGeom>
              <a:noFill/>
              <a:ln w="0">
                <a:solidFill>
                  <a:srgbClr val="C0C0C0"/>
                </a:solidFill>
                <a:round/>
                <a:headEnd/>
                <a:tailEnd/>
              </a:ln>
            </p:spPr>
            <p:txBody>
              <a:bodyPr/>
              <a:lstStyle/>
              <a:p>
                <a:endParaRPr lang="en-US"/>
              </a:p>
            </p:txBody>
          </p:sp>
          <p:sp>
            <p:nvSpPr>
              <p:cNvPr id="20767" name="Line 378"/>
              <p:cNvSpPr>
                <a:spLocks noChangeShapeType="1"/>
              </p:cNvSpPr>
              <p:nvPr/>
            </p:nvSpPr>
            <p:spPr bwMode="auto">
              <a:xfrm>
                <a:off x="3620" y="1992"/>
                <a:ext cx="8" cy="1"/>
              </a:xfrm>
              <a:prstGeom prst="line">
                <a:avLst/>
              </a:prstGeom>
              <a:noFill/>
              <a:ln w="0">
                <a:solidFill>
                  <a:srgbClr val="C0C0C0"/>
                </a:solidFill>
                <a:round/>
                <a:headEnd/>
                <a:tailEnd/>
              </a:ln>
            </p:spPr>
            <p:txBody>
              <a:bodyPr/>
              <a:lstStyle/>
              <a:p>
                <a:endParaRPr lang="en-US"/>
              </a:p>
            </p:txBody>
          </p:sp>
          <p:sp>
            <p:nvSpPr>
              <p:cNvPr id="20768" name="Line 379"/>
              <p:cNvSpPr>
                <a:spLocks noChangeShapeType="1"/>
              </p:cNvSpPr>
              <p:nvPr/>
            </p:nvSpPr>
            <p:spPr bwMode="auto">
              <a:xfrm>
                <a:off x="3636" y="1992"/>
                <a:ext cx="8" cy="1"/>
              </a:xfrm>
              <a:prstGeom prst="line">
                <a:avLst/>
              </a:prstGeom>
              <a:noFill/>
              <a:ln w="0">
                <a:solidFill>
                  <a:srgbClr val="C0C0C0"/>
                </a:solidFill>
                <a:round/>
                <a:headEnd/>
                <a:tailEnd/>
              </a:ln>
            </p:spPr>
            <p:txBody>
              <a:bodyPr/>
              <a:lstStyle/>
              <a:p>
                <a:endParaRPr lang="en-US"/>
              </a:p>
            </p:txBody>
          </p:sp>
          <p:sp>
            <p:nvSpPr>
              <p:cNvPr id="20769" name="Line 380"/>
              <p:cNvSpPr>
                <a:spLocks noChangeShapeType="1"/>
              </p:cNvSpPr>
              <p:nvPr/>
            </p:nvSpPr>
            <p:spPr bwMode="auto">
              <a:xfrm>
                <a:off x="3652" y="1992"/>
                <a:ext cx="8" cy="1"/>
              </a:xfrm>
              <a:prstGeom prst="line">
                <a:avLst/>
              </a:prstGeom>
              <a:noFill/>
              <a:ln w="0">
                <a:solidFill>
                  <a:srgbClr val="C0C0C0"/>
                </a:solidFill>
                <a:round/>
                <a:headEnd/>
                <a:tailEnd/>
              </a:ln>
            </p:spPr>
            <p:txBody>
              <a:bodyPr/>
              <a:lstStyle/>
              <a:p>
                <a:endParaRPr lang="en-US"/>
              </a:p>
            </p:txBody>
          </p:sp>
          <p:sp>
            <p:nvSpPr>
              <p:cNvPr id="20770" name="Line 381"/>
              <p:cNvSpPr>
                <a:spLocks noChangeShapeType="1"/>
              </p:cNvSpPr>
              <p:nvPr/>
            </p:nvSpPr>
            <p:spPr bwMode="auto">
              <a:xfrm>
                <a:off x="3667" y="1992"/>
                <a:ext cx="8" cy="1"/>
              </a:xfrm>
              <a:prstGeom prst="line">
                <a:avLst/>
              </a:prstGeom>
              <a:noFill/>
              <a:ln w="0">
                <a:solidFill>
                  <a:srgbClr val="C0C0C0"/>
                </a:solidFill>
                <a:round/>
                <a:headEnd/>
                <a:tailEnd/>
              </a:ln>
            </p:spPr>
            <p:txBody>
              <a:bodyPr/>
              <a:lstStyle/>
              <a:p>
                <a:endParaRPr lang="en-US"/>
              </a:p>
            </p:txBody>
          </p:sp>
          <p:sp>
            <p:nvSpPr>
              <p:cNvPr id="20771" name="Line 382"/>
              <p:cNvSpPr>
                <a:spLocks noChangeShapeType="1"/>
              </p:cNvSpPr>
              <p:nvPr/>
            </p:nvSpPr>
            <p:spPr bwMode="auto">
              <a:xfrm>
                <a:off x="3683" y="1992"/>
                <a:ext cx="8" cy="1"/>
              </a:xfrm>
              <a:prstGeom prst="line">
                <a:avLst/>
              </a:prstGeom>
              <a:noFill/>
              <a:ln w="0">
                <a:solidFill>
                  <a:srgbClr val="C0C0C0"/>
                </a:solidFill>
                <a:round/>
                <a:headEnd/>
                <a:tailEnd/>
              </a:ln>
            </p:spPr>
            <p:txBody>
              <a:bodyPr/>
              <a:lstStyle/>
              <a:p>
                <a:endParaRPr lang="en-US"/>
              </a:p>
            </p:txBody>
          </p:sp>
          <p:sp>
            <p:nvSpPr>
              <p:cNvPr id="20772" name="Line 383"/>
              <p:cNvSpPr>
                <a:spLocks noChangeShapeType="1"/>
              </p:cNvSpPr>
              <p:nvPr/>
            </p:nvSpPr>
            <p:spPr bwMode="auto">
              <a:xfrm>
                <a:off x="3699" y="1992"/>
                <a:ext cx="8" cy="1"/>
              </a:xfrm>
              <a:prstGeom prst="line">
                <a:avLst/>
              </a:prstGeom>
              <a:noFill/>
              <a:ln w="0">
                <a:solidFill>
                  <a:srgbClr val="C0C0C0"/>
                </a:solidFill>
                <a:round/>
                <a:headEnd/>
                <a:tailEnd/>
              </a:ln>
            </p:spPr>
            <p:txBody>
              <a:bodyPr/>
              <a:lstStyle/>
              <a:p>
                <a:endParaRPr lang="en-US"/>
              </a:p>
            </p:txBody>
          </p:sp>
          <p:sp>
            <p:nvSpPr>
              <p:cNvPr id="20773" name="Line 384"/>
              <p:cNvSpPr>
                <a:spLocks noChangeShapeType="1"/>
              </p:cNvSpPr>
              <p:nvPr/>
            </p:nvSpPr>
            <p:spPr bwMode="auto">
              <a:xfrm>
                <a:off x="3715" y="1992"/>
                <a:ext cx="7" cy="1"/>
              </a:xfrm>
              <a:prstGeom prst="line">
                <a:avLst/>
              </a:prstGeom>
              <a:noFill/>
              <a:ln w="0">
                <a:solidFill>
                  <a:srgbClr val="C0C0C0"/>
                </a:solidFill>
                <a:round/>
                <a:headEnd/>
                <a:tailEnd/>
              </a:ln>
            </p:spPr>
            <p:txBody>
              <a:bodyPr/>
              <a:lstStyle/>
              <a:p>
                <a:endParaRPr lang="en-US"/>
              </a:p>
            </p:txBody>
          </p:sp>
          <p:sp>
            <p:nvSpPr>
              <p:cNvPr id="20774" name="Line 385"/>
              <p:cNvSpPr>
                <a:spLocks noChangeShapeType="1"/>
              </p:cNvSpPr>
              <p:nvPr/>
            </p:nvSpPr>
            <p:spPr bwMode="auto">
              <a:xfrm>
                <a:off x="3730" y="1992"/>
                <a:ext cx="8" cy="1"/>
              </a:xfrm>
              <a:prstGeom prst="line">
                <a:avLst/>
              </a:prstGeom>
              <a:noFill/>
              <a:ln w="0">
                <a:solidFill>
                  <a:srgbClr val="C0C0C0"/>
                </a:solidFill>
                <a:round/>
                <a:headEnd/>
                <a:tailEnd/>
              </a:ln>
            </p:spPr>
            <p:txBody>
              <a:bodyPr/>
              <a:lstStyle/>
              <a:p>
                <a:endParaRPr lang="en-US"/>
              </a:p>
            </p:txBody>
          </p:sp>
          <p:sp>
            <p:nvSpPr>
              <p:cNvPr id="20775" name="Line 386"/>
              <p:cNvSpPr>
                <a:spLocks noChangeShapeType="1"/>
              </p:cNvSpPr>
              <p:nvPr/>
            </p:nvSpPr>
            <p:spPr bwMode="auto">
              <a:xfrm>
                <a:off x="3746" y="1992"/>
                <a:ext cx="8" cy="1"/>
              </a:xfrm>
              <a:prstGeom prst="line">
                <a:avLst/>
              </a:prstGeom>
              <a:noFill/>
              <a:ln w="0">
                <a:solidFill>
                  <a:srgbClr val="C0C0C0"/>
                </a:solidFill>
                <a:round/>
                <a:headEnd/>
                <a:tailEnd/>
              </a:ln>
            </p:spPr>
            <p:txBody>
              <a:bodyPr/>
              <a:lstStyle/>
              <a:p>
                <a:endParaRPr lang="en-US"/>
              </a:p>
            </p:txBody>
          </p:sp>
          <p:sp>
            <p:nvSpPr>
              <p:cNvPr id="20776" name="Line 387"/>
              <p:cNvSpPr>
                <a:spLocks noChangeShapeType="1"/>
              </p:cNvSpPr>
              <p:nvPr/>
            </p:nvSpPr>
            <p:spPr bwMode="auto">
              <a:xfrm>
                <a:off x="3762" y="1992"/>
                <a:ext cx="8" cy="1"/>
              </a:xfrm>
              <a:prstGeom prst="line">
                <a:avLst/>
              </a:prstGeom>
              <a:noFill/>
              <a:ln w="0">
                <a:solidFill>
                  <a:srgbClr val="C0C0C0"/>
                </a:solidFill>
                <a:round/>
                <a:headEnd/>
                <a:tailEnd/>
              </a:ln>
            </p:spPr>
            <p:txBody>
              <a:bodyPr/>
              <a:lstStyle/>
              <a:p>
                <a:endParaRPr lang="en-US"/>
              </a:p>
            </p:txBody>
          </p:sp>
          <p:sp>
            <p:nvSpPr>
              <p:cNvPr id="20777" name="Line 388"/>
              <p:cNvSpPr>
                <a:spLocks noChangeShapeType="1"/>
              </p:cNvSpPr>
              <p:nvPr/>
            </p:nvSpPr>
            <p:spPr bwMode="auto">
              <a:xfrm>
                <a:off x="3777" y="1992"/>
                <a:ext cx="8" cy="1"/>
              </a:xfrm>
              <a:prstGeom prst="line">
                <a:avLst/>
              </a:prstGeom>
              <a:noFill/>
              <a:ln w="0">
                <a:solidFill>
                  <a:srgbClr val="C0C0C0"/>
                </a:solidFill>
                <a:round/>
                <a:headEnd/>
                <a:tailEnd/>
              </a:ln>
            </p:spPr>
            <p:txBody>
              <a:bodyPr/>
              <a:lstStyle/>
              <a:p>
                <a:endParaRPr lang="en-US"/>
              </a:p>
            </p:txBody>
          </p:sp>
          <p:sp>
            <p:nvSpPr>
              <p:cNvPr id="20778" name="Line 389"/>
              <p:cNvSpPr>
                <a:spLocks noChangeShapeType="1"/>
              </p:cNvSpPr>
              <p:nvPr/>
            </p:nvSpPr>
            <p:spPr bwMode="auto">
              <a:xfrm>
                <a:off x="3793" y="1992"/>
                <a:ext cx="8" cy="1"/>
              </a:xfrm>
              <a:prstGeom prst="line">
                <a:avLst/>
              </a:prstGeom>
              <a:noFill/>
              <a:ln w="0">
                <a:solidFill>
                  <a:srgbClr val="C0C0C0"/>
                </a:solidFill>
                <a:round/>
                <a:headEnd/>
                <a:tailEnd/>
              </a:ln>
            </p:spPr>
            <p:txBody>
              <a:bodyPr/>
              <a:lstStyle/>
              <a:p>
                <a:endParaRPr lang="en-US"/>
              </a:p>
            </p:txBody>
          </p:sp>
          <p:sp>
            <p:nvSpPr>
              <p:cNvPr id="20779" name="Line 390"/>
              <p:cNvSpPr>
                <a:spLocks noChangeShapeType="1"/>
              </p:cNvSpPr>
              <p:nvPr/>
            </p:nvSpPr>
            <p:spPr bwMode="auto">
              <a:xfrm>
                <a:off x="3809" y="1992"/>
                <a:ext cx="8" cy="1"/>
              </a:xfrm>
              <a:prstGeom prst="line">
                <a:avLst/>
              </a:prstGeom>
              <a:noFill/>
              <a:ln w="0">
                <a:solidFill>
                  <a:srgbClr val="C0C0C0"/>
                </a:solidFill>
                <a:round/>
                <a:headEnd/>
                <a:tailEnd/>
              </a:ln>
            </p:spPr>
            <p:txBody>
              <a:bodyPr/>
              <a:lstStyle/>
              <a:p>
                <a:endParaRPr lang="en-US"/>
              </a:p>
            </p:txBody>
          </p:sp>
          <p:sp>
            <p:nvSpPr>
              <p:cNvPr id="20780" name="Line 391"/>
              <p:cNvSpPr>
                <a:spLocks noChangeShapeType="1"/>
              </p:cNvSpPr>
              <p:nvPr/>
            </p:nvSpPr>
            <p:spPr bwMode="auto">
              <a:xfrm>
                <a:off x="3824" y="1992"/>
                <a:ext cx="8" cy="1"/>
              </a:xfrm>
              <a:prstGeom prst="line">
                <a:avLst/>
              </a:prstGeom>
              <a:noFill/>
              <a:ln w="0">
                <a:solidFill>
                  <a:srgbClr val="C0C0C0"/>
                </a:solidFill>
                <a:round/>
                <a:headEnd/>
                <a:tailEnd/>
              </a:ln>
            </p:spPr>
            <p:txBody>
              <a:bodyPr/>
              <a:lstStyle/>
              <a:p>
                <a:endParaRPr lang="en-US"/>
              </a:p>
            </p:txBody>
          </p:sp>
          <p:sp>
            <p:nvSpPr>
              <p:cNvPr id="20781" name="Line 392"/>
              <p:cNvSpPr>
                <a:spLocks noChangeShapeType="1"/>
              </p:cNvSpPr>
              <p:nvPr/>
            </p:nvSpPr>
            <p:spPr bwMode="auto">
              <a:xfrm>
                <a:off x="3840" y="1992"/>
                <a:ext cx="8" cy="1"/>
              </a:xfrm>
              <a:prstGeom prst="line">
                <a:avLst/>
              </a:prstGeom>
              <a:noFill/>
              <a:ln w="0">
                <a:solidFill>
                  <a:srgbClr val="C0C0C0"/>
                </a:solidFill>
                <a:round/>
                <a:headEnd/>
                <a:tailEnd/>
              </a:ln>
            </p:spPr>
            <p:txBody>
              <a:bodyPr/>
              <a:lstStyle/>
              <a:p>
                <a:endParaRPr lang="en-US"/>
              </a:p>
            </p:txBody>
          </p:sp>
          <p:sp>
            <p:nvSpPr>
              <p:cNvPr id="20782" name="Line 393"/>
              <p:cNvSpPr>
                <a:spLocks noChangeShapeType="1"/>
              </p:cNvSpPr>
              <p:nvPr/>
            </p:nvSpPr>
            <p:spPr bwMode="auto">
              <a:xfrm>
                <a:off x="3856" y="1992"/>
                <a:ext cx="8" cy="1"/>
              </a:xfrm>
              <a:prstGeom prst="line">
                <a:avLst/>
              </a:prstGeom>
              <a:noFill/>
              <a:ln w="0">
                <a:solidFill>
                  <a:srgbClr val="C0C0C0"/>
                </a:solidFill>
                <a:round/>
                <a:headEnd/>
                <a:tailEnd/>
              </a:ln>
            </p:spPr>
            <p:txBody>
              <a:bodyPr/>
              <a:lstStyle/>
              <a:p>
                <a:endParaRPr lang="en-US"/>
              </a:p>
            </p:txBody>
          </p:sp>
          <p:sp>
            <p:nvSpPr>
              <p:cNvPr id="20783" name="Line 394"/>
              <p:cNvSpPr>
                <a:spLocks noChangeShapeType="1"/>
              </p:cNvSpPr>
              <p:nvPr/>
            </p:nvSpPr>
            <p:spPr bwMode="auto">
              <a:xfrm>
                <a:off x="3872" y="1992"/>
                <a:ext cx="7" cy="1"/>
              </a:xfrm>
              <a:prstGeom prst="line">
                <a:avLst/>
              </a:prstGeom>
              <a:noFill/>
              <a:ln w="0">
                <a:solidFill>
                  <a:srgbClr val="C0C0C0"/>
                </a:solidFill>
                <a:round/>
                <a:headEnd/>
                <a:tailEnd/>
              </a:ln>
            </p:spPr>
            <p:txBody>
              <a:bodyPr/>
              <a:lstStyle/>
              <a:p>
                <a:endParaRPr lang="en-US"/>
              </a:p>
            </p:txBody>
          </p:sp>
          <p:sp>
            <p:nvSpPr>
              <p:cNvPr id="20784" name="Line 395"/>
              <p:cNvSpPr>
                <a:spLocks noChangeShapeType="1"/>
              </p:cNvSpPr>
              <p:nvPr/>
            </p:nvSpPr>
            <p:spPr bwMode="auto">
              <a:xfrm>
                <a:off x="3887" y="1992"/>
                <a:ext cx="8" cy="1"/>
              </a:xfrm>
              <a:prstGeom prst="line">
                <a:avLst/>
              </a:prstGeom>
              <a:noFill/>
              <a:ln w="0">
                <a:solidFill>
                  <a:srgbClr val="C0C0C0"/>
                </a:solidFill>
                <a:round/>
                <a:headEnd/>
                <a:tailEnd/>
              </a:ln>
            </p:spPr>
            <p:txBody>
              <a:bodyPr/>
              <a:lstStyle/>
              <a:p>
                <a:endParaRPr lang="en-US"/>
              </a:p>
            </p:txBody>
          </p:sp>
          <p:sp>
            <p:nvSpPr>
              <p:cNvPr id="20785" name="Line 396"/>
              <p:cNvSpPr>
                <a:spLocks noChangeShapeType="1"/>
              </p:cNvSpPr>
              <p:nvPr/>
            </p:nvSpPr>
            <p:spPr bwMode="auto">
              <a:xfrm>
                <a:off x="3903" y="1992"/>
                <a:ext cx="8" cy="1"/>
              </a:xfrm>
              <a:prstGeom prst="line">
                <a:avLst/>
              </a:prstGeom>
              <a:noFill/>
              <a:ln w="0">
                <a:solidFill>
                  <a:srgbClr val="C0C0C0"/>
                </a:solidFill>
                <a:round/>
                <a:headEnd/>
                <a:tailEnd/>
              </a:ln>
            </p:spPr>
            <p:txBody>
              <a:bodyPr/>
              <a:lstStyle/>
              <a:p>
                <a:endParaRPr lang="en-US"/>
              </a:p>
            </p:txBody>
          </p:sp>
          <p:sp>
            <p:nvSpPr>
              <p:cNvPr id="20786" name="Line 397"/>
              <p:cNvSpPr>
                <a:spLocks noChangeShapeType="1"/>
              </p:cNvSpPr>
              <p:nvPr/>
            </p:nvSpPr>
            <p:spPr bwMode="auto">
              <a:xfrm>
                <a:off x="3919" y="1992"/>
                <a:ext cx="8" cy="1"/>
              </a:xfrm>
              <a:prstGeom prst="line">
                <a:avLst/>
              </a:prstGeom>
              <a:noFill/>
              <a:ln w="0">
                <a:solidFill>
                  <a:srgbClr val="C0C0C0"/>
                </a:solidFill>
                <a:round/>
                <a:headEnd/>
                <a:tailEnd/>
              </a:ln>
            </p:spPr>
            <p:txBody>
              <a:bodyPr/>
              <a:lstStyle/>
              <a:p>
                <a:endParaRPr lang="en-US"/>
              </a:p>
            </p:txBody>
          </p:sp>
          <p:sp>
            <p:nvSpPr>
              <p:cNvPr id="20787" name="Line 398"/>
              <p:cNvSpPr>
                <a:spLocks noChangeShapeType="1"/>
              </p:cNvSpPr>
              <p:nvPr/>
            </p:nvSpPr>
            <p:spPr bwMode="auto">
              <a:xfrm>
                <a:off x="3934" y="1992"/>
                <a:ext cx="8" cy="1"/>
              </a:xfrm>
              <a:prstGeom prst="line">
                <a:avLst/>
              </a:prstGeom>
              <a:noFill/>
              <a:ln w="0">
                <a:solidFill>
                  <a:srgbClr val="C0C0C0"/>
                </a:solidFill>
                <a:round/>
                <a:headEnd/>
                <a:tailEnd/>
              </a:ln>
            </p:spPr>
            <p:txBody>
              <a:bodyPr/>
              <a:lstStyle/>
              <a:p>
                <a:endParaRPr lang="en-US"/>
              </a:p>
            </p:txBody>
          </p:sp>
          <p:sp>
            <p:nvSpPr>
              <p:cNvPr id="20788" name="Line 399"/>
              <p:cNvSpPr>
                <a:spLocks noChangeShapeType="1"/>
              </p:cNvSpPr>
              <p:nvPr/>
            </p:nvSpPr>
            <p:spPr bwMode="auto">
              <a:xfrm>
                <a:off x="3950" y="1992"/>
                <a:ext cx="8" cy="1"/>
              </a:xfrm>
              <a:prstGeom prst="line">
                <a:avLst/>
              </a:prstGeom>
              <a:noFill/>
              <a:ln w="0">
                <a:solidFill>
                  <a:srgbClr val="C0C0C0"/>
                </a:solidFill>
                <a:round/>
                <a:headEnd/>
                <a:tailEnd/>
              </a:ln>
            </p:spPr>
            <p:txBody>
              <a:bodyPr/>
              <a:lstStyle/>
              <a:p>
                <a:endParaRPr lang="en-US"/>
              </a:p>
            </p:txBody>
          </p:sp>
          <p:sp>
            <p:nvSpPr>
              <p:cNvPr id="20789" name="Line 400"/>
              <p:cNvSpPr>
                <a:spLocks noChangeShapeType="1"/>
              </p:cNvSpPr>
              <p:nvPr/>
            </p:nvSpPr>
            <p:spPr bwMode="auto">
              <a:xfrm>
                <a:off x="3966" y="1992"/>
                <a:ext cx="8" cy="1"/>
              </a:xfrm>
              <a:prstGeom prst="line">
                <a:avLst/>
              </a:prstGeom>
              <a:noFill/>
              <a:ln w="0">
                <a:solidFill>
                  <a:srgbClr val="C0C0C0"/>
                </a:solidFill>
                <a:round/>
                <a:headEnd/>
                <a:tailEnd/>
              </a:ln>
            </p:spPr>
            <p:txBody>
              <a:bodyPr/>
              <a:lstStyle/>
              <a:p>
                <a:endParaRPr lang="en-US"/>
              </a:p>
            </p:txBody>
          </p:sp>
          <p:sp>
            <p:nvSpPr>
              <p:cNvPr id="20790" name="Line 401"/>
              <p:cNvSpPr>
                <a:spLocks noChangeShapeType="1"/>
              </p:cNvSpPr>
              <p:nvPr/>
            </p:nvSpPr>
            <p:spPr bwMode="auto">
              <a:xfrm>
                <a:off x="3981" y="1992"/>
                <a:ext cx="8" cy="1"/>
              </a:xfrm>
              <a:prstGeom prst="line">
                <a:avLst/>
              </a:prstGeom>
              <a:noFill/>
              <a:ln w="0">
                <a:solidFill>
                  <a:srgbClr val="C0C0C0"/>
                </a:solidFill>
                <a:round/>
                <a:headEnd/>
                <a:tailEnd/>
              </a:ln>
            </p:spPr>
            <p:txBody>
              <a:bodyPr/>
              <a:lstStyle/>
              <a:p>
                <a:endParaRPr lang="en-US"/>
              </a:p>
            </p:txBody>
          </p:sp>
          <p:sp>
            <p:nvSpPr>
              <p:cNvPr id="20791" name="Line 402"/>
              <p:cNvSpPr>
                <a:spLocks noChangeShapeType="1"/>
              </p:cNvSpPr>
              <p:nvPr/>
            </p:nvSpPr>
            <p:spPr bwMode="auto">
              <a:xfrm>
                <a:off x="3997" y="1992"/>
                <a:ext cx="8" cy="1"/>
              </a:xfrm>
              <a:prstGeom prst="line">
                <a:avLst/>
              </a:prstGeom>
              <a:noFill/>
              <a:ln w="0">
                <a:solidFill>
                  <a:srgbClr val="C0C0C0"/>
                </a:solidFill>
                <a:round/>
                <a:headEnd/>
                <a:tailEnd/>
              </a:ln>
            </p:spPr>
            <p:txBody>
              <a:bodyPr/>
              <a:lstStyle/>
              <a:p>
                <a:endParaRPr lang="en-US"/>
              </a:p>
            </p:txBody>
          </p:sp>
          <p:sp>
            <p:nvSpPr>
              <p:cNvPr id="20792" name="Line 403"/>
              <p:cNvSpPr>
                <a:spLocks noChangeShapeType="1"/>
              </p:cNvSpPr>
              <p:nvPr/>
            </p:nvSpPr>
            <p:spPr bwMode="auto">
              <a:xfrm>
                <a:off x="4013" y="1992"/>
                <a:ext cx="8" cy="1"/>
              </a:xfrm>
              <a:prstGeom prst="line">
                <a:avLst/>
              </a:prstGeom>
              <a:noFill/>
              <a:ln w="0">
                <a:solidFill>
                  <a:srgbClr val="C0C0C0"/>
                </a:solidFill>
                <a:round/>
                <a:headEnd/>
                <a:tailEnd/>
              </a:ln>
            </p:spPr>
            <p:txBody>
              <a:bodyPr/>
              <a:lstStyle/>
              <a:p>
                <a:endParaRPr lang="en-US"/>
              </a:p>
            </p:txBody>
          </p:sp>
          <p:sp>
            <p:nvSpPr>
              <p:cNvPr id="20793" name="Line 404"/>
              <p:cNvSpPr>
                <a:spLocks noChangeShapeType="1"/>
              </p:cNvSpPr>
              <p:nvPr/>
            </p:nvSpPr>
            <p:spPr bwMode="auto">
              <a:xfrm>
                <a:off x="4029" y="1992"/>
                <a:ext cx="7" cy="1"/>
              </a:xfrm>
              <a:prstGeom prst="line">
                <a:avLst/>
              </a:prstGeom>
              <a:noFill/>
              <a:ln w="0">
                <a:solidFill>
                  <a:srgbClr val="C0C0C0"/>
                </a:solidFill>
                <a:round/>
                <a:headEnd/>
                <a:tailEnd/>
              </a:ln>
            </p:spPr>
            <p:txBody>
              <a:bodyPr/>
              <a:lstStyle/>
              <a:p>
                <a:endParaRPr lang="en-US"/>
              </a:p>
            </p:txBody>
          </p:sp>
          <p:sp>
            <p:nvSpPr>
              <p:cNvPr id="20794" name="Line 405"/>
              <p:cNvSpPr>
                <a:spLocks noChangeShapeType="1"/>
              </p:cNvSpPr>
              <p:nvPr/>
            </p:nvSpPr>
            <p:spPr bwMode="auto">
              <a:xfrm>
                <a:off x="4044" y="1992"/>
                <a:ext cx="8" cy="1"/>
              </a:xfrm>
              <a:prstGeom prst="line">
                <a:avLst/>
              </a:prstGeom>
              <a:noFill/>
              <a:ln w="0">
                <a:solidFill>
                  <a:srgbClr val="C0C0C0"/>
                </a:solidFill>
                <a:round/>
                <a:headEnd/>
                <a:tailEnd/>
              </a:ln>
            </p:spPr>
            <p:txBody>
              <a:bodyPr/>
              <a:lstStyle/>
              <a:p>
                <a:endParaRPr lang="en-US"/>
              </a:p>
            </p:txBody>
          </p:sp>
          <p:sp>
            <p:nvSpPr>
              <p:cNvPr id="20795" name="Line 406"/>
              <p:cNvSpPr>
                <a:spLocks noChangeShapeType="1"/>
              </p:cNvSpPr>
              <p:nvPr/>
            </p:nvSpPr>
            <p:spPr bwMode="auto">
              <a:xfrm>
                <a:off x="4060" y="1992"/>
                <a:ext cx="8" cy="1"/>
              </a:xfrm>
              <a:prstGeom prst="line">
                <a:avLst/>
              </a:prstGeom>
              <a:noFill/>
              <a:ln w="0">
                <a:solidFill>
                  <a:srgbClr val="C0C0C0"/>
                </a:solidFill>
                <a:round/>
                <a:headEnd/>
                <a:tailEnd/>
              </a:ln>
            </p:spPr>
            <p:txBody>
              <a:bodyPr/>
              <a:lstStyle/>
              <a:p>
                <a:endParaRPr lang="en-US"/>
              </a:p>
            </p:txBody>
          </p:sp>
          <p:sp>
            <p:nvSpPr>
              <p:cNvPr id="20796" name="Line 407"/>
              <p:cNvSpPr>
                <a:spLocks noChangeShapeType="1"/>
              </p:cNvSpPr>
              <p:nvPr/>
            </p:nvSpPr>
            <p:spPr bwMode="auto">
              <a:xfrm>
                <a:off x="4076" y="1992"/>
                <a:ext cx="8" cy="1"/>
              </a:xfrm>
              <a:prstGeom prst="line">
                <a:avLst/>
              </a:prstGeom>
              <a:noFill/>
              <a:ln w="0">
                <a:solidFill>
                  <a:srgbClr val="C0C0C0"/>
                </a:solidFill>
                <a:round/>
                <a:headEnd/>
                <a:tailEnd/>
              </a:ln>
            </p:spPr>
            <p:txBody>
              <a:bodyPr/>
              <a:lstStyle/>
              <a:p>
                <a:endParaRPr lang="en-US"/>
              </a:p>
            </p:txBody>
          </p:sp>
        </p:grpSp>
        <p:sp>
          <p:nvSpPr>
            <p:cNvPr id="20488" name="Line 408"/>
            <p:cNvSpPr>
              <a:spLocks noChangeShapeType="1"/>
            </p:cNvSpPr>
            <p:nvPr/>
          </p:nvSpPr>
          <p:spPr bwMode="auto">
            <a:xfrm>
              <a:off x="4137" y="2026"/>
              <a:ext cx="8" cy="1"/>
            </a:xfrm>
            <a:prstGeom prst="line">
              <a:avLst/>
            </a:prstGeom>
            <a:noFill/>
            <a:ln w="0">
              <a:solidFill>
                <a:srgbClr val="C0C0C0"/>
              </a:solidFill>
              <a:round/>
              <a:headEnd/>
              <a:tailEnd/>
            </a:ln>
          </p:spPr>
          <p:txBody>
            <a:bodyPr/>
            <a:lstStyle/>
            <a:p>
              <a:endParaRPr lang="en-US"/>
            </a:p>
          </p:txBody>
        </p:sp>
        <p:sp>
          <p:nvSpPr>
            <p:cNvPr id="20489" name="Line 409"/>
            <p:cNvSpPr>
              <a:spLocks noChangeShapeType="1"/>
            </p:cNvSpPr>
            <p:nvPr/>
          </p:nvSpPr>
          <p:spPr bwMode="auto">
            <a:xfrm>
              <a:off x="4153" y="2026"/>
              <a:ext cx="8" cy="1"/>
            </a:xfrm>
            <a:prstGeom prst="line">
              <a:avLst/>
            </a:prstGeom>
            <a:noFill/>
            <a:ln w="0">
              <a:solidFill>
                <a:srgbClr val="C0C0C0"/>
              </a:solidFill>
              <a:round/>
              <a:headEnd/>
              <a:tailEnd/>
            </a:ln>
          </p:spPr>
          <p:txBody>
            <a:bodyPr/>
            <a:lstStyle/>
            <a:p>
              <a:endParaRPr lang="en-US"/>
            </a:p>
          </p:txBody>
        </p:sp>
        <p:sp>
          <p:nvSpPr>
            <p:cNvPr id="20490" name="Line 410"/>
            <p:cNvSpPr>
              <a:spLocks noChangeShapeType="1"/>
            </p:cNvSpPr>
            <p:nvPr/>
          </p:nvSpPr>
          <p:spPr bwMode="auto">
            <a:xfrm>
              <a:off x="4169" y="2026"/>
              <a:ext cx="8" cy="1"/>
            </a:xfrm>
            <a:prstGeom prst="line">
              <a:avLst/>
            </a:prstGeom>
            <a:noFill/>
            <a:ln w="0">
              <a:solidFill>
                <a:srgbClr val="C0C0C0"/>
              </a:solidFill>
              <a:round/>
              <a:headEnd/>
              <a:tailEnd/>
            </a:ln>
          </p:spPr>
          <p:txBody>
            <a:bodyPr/>
            <a:lstStyle/>
            <a:p>
              <a:endParaRPr lang="en-US"/>
            </a:p>
          </p:txBody>
        </p:sp>
        <p:sp>
          <p:nvSpPr>
            <p:cNvPr id="20491" name="Line 411"/>
            <p:cNvSpPr>
              <a:spLocks noChangeShapeType="1"/>
            </p:cNvSpPr>
            <p:nvPr/>
          </p:nvSpPr>
          <p:spPr bwMode="auto">
            <a:xfrm>
              <a:off x="4184" y="2026"/>
              <a:ext cx="8" cy="1"/>
            </a:xfrm>
            <a:prstGeom prst="line">
              <a:avLst/>
            </a:prstGeom>
            <a:noFill/>
            <a:ln w="0">
              <a:solidFill>
                <a:srgbClr val="C0C0C0"/>
              </a:solidFill>
              <a:round/>
              <a:headEnd/>
              <a:tailEnd/>
            </a:ln>
          </p:spPr>
          <p:txBody>
            <a:bodyPr/>
            <a:lstStyle/>
            <a:p>
              <a:endParaRPr lang="en-US"/>
            </a:p>
          </p:txBody>
        </p:sp>
        <p:sp>
          <p:nvSpPr>
            <p:cNvPr id="20492" name="Line 412"/>
            <p:cNvSpPr>
              <a:spLocks noChangeShapeType="1"/>
            </p:cNvSpPr>
            <p:nvPr/>
          </p:nvSpPr>
          <p:spPr bwMode="auto">
            <a:xfrm>
              <a:off x="4200" y="2026"/>
              <a:ext cx="8" cy="1"/>
            </a:xfrm>
            <a:prstGeom prst="line">
              <a:avLst/>
            </a:prstGeom>
            <a:noFill/>
            <a:ln w="0">
              <a:solidFill>
                <a:srgbClr val="C0C0C0"/>
              </a:solidFill>
              <a:round/>
              <a:headEnd/>
              <a:tailEnd/>
            </a:ln>
          </p:spPr>
          <p:txBody>
            <a:bodyPr/>
            <a:lstStyle/>
            <a:p>
              <a:endParaRPr lang="en-US"/>
            </a:p>
          </p:txBody>
        </p:sp>
        <p:sp>
          <p:nvSpPr>
            <p:cNvPr id="20493" name="Line 413"/>
            <p:cNvSpPr>
              <a:spLocks noChangeShapeType="1"/>
            </p:cNvSpPr>
            <p:nvPr/>
          </p:nvSpPr>
          <p:spPr bwMode="auto">
            <a:xfrm>
              <a:off x="4216" y="2026"/>
              <a:ext cx="8" cy="1"/>
            </a:xfrm>
            <a:prstGeom prst="line">
              <a:avLst/>
            </a:prstGeom>
            <a:noFill/>
            <a:ln w="0">
              <a:solidFill>
                <a:srgbClr val="C0C0C0"/>
              </a:solidFill>
              <a:round/>
              <a:headEnd/>
              <a:tailEnd/>
            </a:ln>
          </p:spPr>
          <p:txBody>
            <a:bodyPr/>
            <a:lstStyle/>
            <a:p>
              <a:endParaRPr lang="en-US"/>
            </a:p>
          </p:txBody>
        </p:sp>
        <p:sp>
          <p:nvSpPr>
            <p:cNvPr id="20494" name="Line 414"/>
            <p:cNvSpPr>
              <a:spLocks noChangeShapeType="1"/>
            </p:cNvSpPr>
            <p:nvPr/>
          </p:nvSpPr>
          <p:spPr bwMode="auto">
            <a:xfrm>
              <a:off x="4232" y="2026"/>
              <a:ext cx="7" cy="1"/>
            </a:xfrm>
            <a:prstGeom prst="line">
              <a:avLst/>
            </a:prstGeom>
            <a:noFill/>
            <a:ln w="0">
              <a:solidFill>
                <a:srgbClr val="C0C0C0"/>
              </a:solidFill>
              <a:round/>
              <a:headEnd/>
              <a:tailEnd/>
            </a:ln>
          </p:spPr>
          <p:txBody>
            <a:bodyPr/>
            <a:lstStyle/>
            <a:p>
              <a:endParaRPr lang="en-US"/>
            </a:p>
          </p:txBody>
        </p:sp>
        <p:sp>
          <p:nvSpPr>
            <p:cNvPr id="20495" name="Line 415"/>
            <p:cNvSpPr>
              <a:spLocks noChangeShapeType="1"/>
            </p:cNvSpPr>
            <p:nvPr/>
          </p:nvSpPr>
          <p:spPr bwMode="auto">
            <a:xfrm>
              <a:off x="4247" y="2026"/>
              <a:ext cx="8" cy="1"/>
            </a:xfrm>
            <a:prstGeom prst="line">
              <a:avLst/>
            </a:prstGeom>
            <a:noFill/>
            <a:ln w="0">
              <a:solidFill>
                <a:srgbClr val="C0C0C0"/>
              </a:solidFill>
              <a:round/>
              <a:headEnd/>
              <a:tailEnd/>
            </a:ln>
          </p:spPr>
          <p:txBody>
            <a:bodyPr/>
            <a:lstStyle/>
            <a:p>
              <a:endParaRPr lang="en-US"/>
            </a:p>
          </p:txBody>
        </p:sp>
        <p:sp>
          <p:nvSpPr>
            <p:cNvPr id="20496" name="Line 416"/>
            <p:cNvSpPr>
              <a:spLocks noChangeShapeType="1"/>
            </p:cNvSpPr>
            <p:nvPr/>
          </p:nvSpPr>
          <p:spPr bwMode="auto">
            <a:xfrm>
              <a:off x="4263" y="2026"/>
              <a:ext cx="8" cy="1"/>
            </a:xfrm>
            <a:prstGeom prst="line">
              <a:avLst/>
            </a:prstGeom>
            <a:noFill/>
            <a:ln w="0">
              <a:solidFill>
                <a:srgbClr val="C0C0C0"/>
              </a:solidFill>
              <a:round/>
              <a:headEnd/>
              <a:tailEnd/>
            </a:ln>
          </p:spPr>
          <p:txBody>
            <a:bodyPr/>
            <a:lstStyle/>
            <a:p>
              <a:endParaRPr lang="en-US"/>
            </a:p>
          </p:txBody>
        </p:sp>
        <p:sp>
          <p:nvSpPr>
            <p:cNvPr id="20497" name="Line 417"/>
            <p:cNvSpPr>
              <a:spLocks noChangeShapeType="1"/>
            </p:cNvSpPr>
            <p:nvPr/>
          </p:nvSpPr>
          <p:spPr bwMode="auto">
            <a:xfrm>
              <a:off x="4279" y="2026"/>
              <a:ext cx="8" cy="1"/>
            </a:xfrm>
            <a:prstGeom prst="line">
              <a:avLst/>
            </a:prstGeom>
            <a:noFill/>
            <a:ln w="0">
              <a:solidFill>
                <a:srgbClr val="C0C0C0"/>
              </a:solidFill>
              <a:round/>
              <a:headEnd/>
              <a:tailEnd/>
            </a:ln>
          </p:spPr>
          <p:txBody>
            <a:bodyPr/>
            <a:lstStyle/>
            <a:p>
              <a:endParaRPr lang="en-US"/>
            </a:p>
          </p:txBody>
        </p:sp>
        <p:sp>
          <p:nvSpPr>
            <p:cNvPr id="20498" name="Line 418"/>
            <p:cNvSpPr>
              <a:spLocks noChangeShapeType="1"/>
            </p:cNvSpPr>
            <p:nvPr/>
          </p:nvSpPr>
          <p:spPr bwMode="auto">
            <a:xfrm>
              <a:off x="4294" y="2026"/>
              <a:ext cx="8" cy="1"/>
            </a:xfrm>
            <a:prstGeom prst="line">
              <a:avLst/>
            </a:prstGeom>
            <a:noFill/>
            <a:ln w="0">
              <a:solidFill>
                <a:srgbClr val="C0C0C0"/>
              </a:solidFill>
              <a:round/>
              <a:headEnd/>
              <a:tailEnd/>
            </a:ln>
          </p:spPr>
          <p:txBody>
            <a:bodyPr/>
            <a:lstStyle/>
            <a:p>
              <a:endParaRPr lang="en-US"/>
            </a:p>
          </p:txBody>
        </p:sp>
        <p:sp>
          <p:nvSpPr>
            <p:cNvPr id="20499" name="Freeform 419"/>
            <p:cNvSpPr>
              <a:spLocks/>
            </p:cNvSpPr>
            <p:nvPr/>
          </p:nvSpPr>
          <p:spPr bwMode="auto">
            <a:xfrm>
              <a:off x="3313" y="97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7" y="0"/>
                  </a:moveTo>
                  <a:lnTo>
                    <a:pt x="47" y="0"/>
                  </a:lnTo>
                  <a:lnTo>
                    <a:pt x="95"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0" name="Freeform 420"/>
            <p:cNvSpPr>
              <a:spLocks/>
            </p:cNvSpPr>
            <p:nvPr/>
          </p:nvSpPr>
          <p:spPr bwMode="auto">
            <a:xfrm>
              <a:off x="3619" y="102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1" name="Freeform 421"/>
            <p:cNvSpPr>
              <a:spLocks/>
            </p:cNvSpPr>
            <p:nvPr/>
          </p:nvSpPr>
          <p:spPr bwMode="auto">
            <a:xfrm>
              <a:off x="3706" y="192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2" name="Freeform 422"/>
            <p:cNvSpPr>
              <a:spLocks/>
            </p:cNvSpPr>
            <p:nvPr/>
          </p:nvSpPr>
          <p:spPr bwMode="auto">
            <a:xfrm>
              <a:off x="3902" y="1139"/>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3" name="Freeform 423"/>
            <p:cNvSpPr>
              <a:spLocks/>
            </p:cNvSpPr>
            <p:nvPr/>
          </p:nvSpPr>
          <p:spPr bwMode="auto">
            <a:xfrm>
              <a:off x="2952" y="181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4" name="Freeform 424"/>
            <p:cNvSpPr>
              <a:spLocks/>
            </p:cNvSpPr>
            <p:nvPr/>
          </p:nvSpPr>
          <p:spPr bwMode="auto">
            <a:xfrm>
              <a:off x="3870" y="990"/>
              <a:ext cx="48"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05" name="Freeform 425"/>
            <p:cNvSpPr>
              <a:spLocks/>
            </p:cNvSpPr>
            <p:nvPr/>
          </p:nvSpPr>
          <p:spPr bwMode="auto">
            <a:xfrm>
              <a:off x="3195" y="1783"/>
              <a:ext cx="48"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6" name="Freeform 426"/>
            <p:cNvSpPr>
              <a:spLocks/>
            </p:cNvSpPr>
            <p:nvPr/>
          </p:nvSpPr>
          <p:spPr bwMode="auto">
            <a:xfrm>
              <a:off x="3407" y="2630"/>
              <a:ext cx="47" cy="48"/>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7" name="Freeform 427"/>
            <p:cNvSpPr>
              <a:spLocks/>
            </p:cNvSpPr>
            <p:nvPr/>
          </p:nvSpPr>
          <p:spPr bwMode="auto">
            <a:xfrm>
              <a:off x="2104" y="2152"/>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8" name="Rectangle 428"/>
            <p:cNvSpPr>
              <a:spLocks noChangeArrowheads="1"/>
            </p:cNvSpPr>
            <p:nvPr/>
          </p:nvSpPr>
          <p:spPr bwMode="auto">
            <a:xfrm>
              <a:off x="1696" y="202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09" name="Rectangle 429"/>
            <p:cNvSpPr>
              <a:spLocks noChangeArrowheads="1"/>
            </p:cNvSpPr>
            <p:nvPr/>
          </p:nvSpPr>
          <p:spPr bwMode="auto">
            <a:xfrm>
              <a:off x="1249" y="99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0" name="Rectangle 430"/>
            <p:cNvSpPr>
              <a:spLocks noChangeArrowheads="1"/>
            </p:cNvSpPr>
            <p:nvPr/>
          </p:nvSpPr>
          <p:spPr bwMode="auto">
            <a:xfrm>
              <a:off x="2026" y="201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1" name="Rectangle 431"/>
            <p:cNvSpPr>
              <a:spLocks noChangeArrowheads="1"/>
            </p:cNvSpPr>
            <p:nvPr/>
          </p:nvSpPr>
          <p:spPr bwMode="auto">
            <a:xfrm>
              <a:off x="1932" y="11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2" name="Rectangle 432"/>
            <p:cNvSpPr>
              <a:spLocks noChangeArrowheads="1"/>
            </p:cNvSpPr>
            <p:nvPr/>
          </p:nvSpPr>
          <p:spPr bwMode="auto">
            <a:xfrm>
              <a:off x="2991" y="230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3" name="Rectangle 433"/>
            <p:cNvSpPr>
              <a:spLocks noChangeArrowheads="1"/>
            </p:cNvSpPr>
            <p:nvPr/>
          </p:nvSpPr>
          <p:spPr bwMode="auto">
            <a:xfrm>
              <a:off x="2214" y="180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4" name="Rectangle 434"/>
            <p:cNvSpPr>
              <a:spLocks noChangeArrowheads="1"/>
            </p:cNvSpPr>
            <p:nvPr/>
          </p:nvSpPr>
          <p:spPr bwMode="auto">
            <a:xfrm>
              <a:off x="2348" y="160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5" name="Rectangle 435"/>
            <p:cNvSpPr>
              <a:spLocks noChangeArrowheads="1"/>
            </p:cNvSpPr>
            <p:nvPr/>
          </p:nvSpPr>
          <p:spPr bwMode="auto">
            <a:xfrm>
              <a:off x="1979" y="163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6" name="Rectangle 436"/>
            <p:cNvSpPr>
              <a:spLocks noChangeArrowheads="1"/>
            </p:cNvSpPr>
            <p:nvPr/>
          </p:nvSpPr>
          <p:spPr bwMode="auto">
            <a:xfrm>
              <a:off x="2151"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7" name="Rectangle 437"/>
            <p:cNvSpPr>
              <a:spLocks noChangeArrowheads="1"/>
            </p:cNvSpPr>
            <p:nvPr/>
          </p:nvSpPr>
          <p:spPr bwMode="auto">
            <a:xfrm>
              <a:off x="1359" y="131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8" name="Rectangle 438"/>
            <p:cNvSpPr>
              <a:spLocks noChangeArrowheads="1"/>
            </p:cNvSpPr>
            <p:nvPr/>
          </p:nvSpPr>
          <p:spPr bwMode="auto">
            <a:xfrm>
              <a:off x="1751" y="149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9" name="Rectangle 439"/>
            <p:cNvSpPr>
              <a:spLocks noChangeArrowheads="1"/>
            </p:cNvSpPr>
            <p:nvPr/>
          </p:nvSpPr>
          <p:spPr bwMode="auto">
            <a:xfrm>
              <a:off x="1555" y="15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0" name="Rectangle 440"/>
            <p:cNvSpPr>
              <a:spLocks noChangeArrowheads="1"/>
            </p:cNvSpPr>
            <p:nvPr/>
          </p:nvSpPr>
          <p:spPr bwMode="auto">
            <a:xfrm>
              <a:off x="2246" y="169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1" name="Rectangle 441"/>
            <p:cNvSpPr>
              <a:spLocks noChangeArrowheads="1"/>
            </p:cNvSpPr>
            <p:nvPr/>
          </p:nvSpPr>
          <p:spPr bwMode="auto">
            <a:xfrm>
              <a:off x="3400" y="1751"/>
              <a:ext cx="54" cy="55"/>
            </a:xfrm>
            <a:prstGeom prst="rect">
              <a:avLst/>
            </a:prstGeom>
            <a:solidFill>
              <a:srgbClr val="008000"/>
            </a:solidFill>
            <a:ln w="0">
              <a:solidFill>
                <a:srgbClr val="008000"/>
              </a:solidFill>
              <a:miter lim="800000"/>
              <a:headEnd/>
              <a:tailEnd/>
            </a:ln>
          </p:spPr>
          <p:txBody>
            <a:bodyPr/>
            <a:lstStyle/>
            <a:p>
              <a:endParaRPr lang="en-US"/>
            </a:p>
          </p:txBody>
        </p:sp>
        <p:sp>
          <p:nvSpPr>
            <p:cNvPr id="20522" name="Rectangle 442"/>
            <p:cNvSpPr>
              <a:spLocks noChangeArrowheads="1"/>
            </p:cNvSpPr>
            <p:nvPr/>
          </p:nvSpPr>
          <p:spPr bwMode="auto">
            <a:xfrm>
              <a:off x="1555"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3" name="Rectangle 443"/>
            <p:cNvSpPr>
              <a:spLocks noChangeArrowheads="1"/>
            </p:cNvSpPr>
            <p:nvPr/>
          </p:nvSpPr>
          <p:spPr bwMode="auto">
            <a:xfrm>
              <a:off x="1367" y="1579"/>
              <a:ext cx="54" cy="54"/>
            </a:xfrm>
            <a:prstGeom prst="rect">
              <a:avLst/>
            </a:prstGeom>
            <a:solidFill>
              <a:srgbClr val="008000"/>
            </a:solidFill>
            <a:ln w="0">
              <a:solidFill>
                <a:srgbClr val="008000"/>
              </a:solidFill>
              <a:miter lim="800000"/>
              <a:headEnd/>
              <a:tailEnd/>
            </a:ln>
          </p:spPr>
          <p:txBody>
            <a:bodyPr/>
            <a:lstStyle/>
            <a:p>
              <a:endParaRPr lang="en-US"/>
            </a:p>
          </p:txBody>
        </p:sp>
        <p:sp>
          <p:nvSpPr>
            <p:cNvPr id="20524" name="Rectangle 444"/>
            <p:cNvSpPr>
              <a:spLocks noChangeArrowheads="1"/>
            </p:cNvSpPr>
            <p:nvPr/>
          </p:nvSpPr>
          <p:spPr bwMode="auto">
            <a:xfrm>
              <a:off x="1720" y="1790"/>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5" name="Rectangle 445"/>
            <p:cNvSpPr>
              <a:spLocks noChangeArrowheads="1"/>
            </p:cNvSpPr>
            <p:nvPr/>
          </p:nvSpPr>
          <p:spPr bwMode="auto">
            <a:xfrm>
              <a:off x="1673" y="164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6" name="Rectangle 446"/>
            <p:cNvSpPr>
              <a:spLocks noChangeArrowheads="1"/>
            </p:cNvSpPr>
            <p:nvPr/>
          </p:nvSpPr>
          <p:spPr bwMode="auto">
            <a:xfrm>
              <a:off x="1594" y="190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7" name="Freeform 447"/>
            <p:cNvSpPr>
              <a:spLocks/>
            </p:cNvSpPr>
            <p:nvPr/>
          </p:nvSpPr>
          <p:spPr bwMode="auto">
            <a:xfrm>
              <a:off x="1531" y="186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8" name="Freeform 448"/>
            <p:cNvSpPr>
              <a:spLocks/>
            </p:cNvSpPr>
            <p:nvPr/>
          </p:nvSpPr>
          <p:spPr bwMode="auto">
            <a:xfrm>
              <a:off x="3290" y="1743"/>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9" name="Freeform 449"/>
            <p:cNvSpPr>
              <a:spLocks/>
            </p:cNvSpPr>
            <p:nvPr/>
          </p:nvSpPr>
          <p:spPr bwMode="auto">
            <a:xfrm>
              <a:off x="3180" y="192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8" y="0"/>
                  </a:moveTo>
                  <a:lnTo>
                    <a:pt x="48" y="0"/>
                  </a:lnTo>
                  <a:lnTo>
                    <a:pt x="95" y="94"/>
                  </a:lnTo>
                  <a:lnTo>
                    <a:pt x="0" y="94"/>
                  </a:lnTo>
                  <a:lnTo>
                    <a:pt x="48" y="0"/>
                  </a:lnTo>
                  <a:close/>
                </a:path>
              </a:pathLst>
            </a:custGeom>
            <a:solidFill>
              <a:srgbClr val="FF0000"/>
            </a:solidFill>
            <a:ln w="0">
              <a:solidFill>
                <a:srgbClr val="FF0000"/>
              </a:solidFill>
              <a:round/>
              <a:headEnd/>
              <a:tailEnd/>
            </a:ln>
          </p:spPr>
          <p:txBody>
            <a:bodyPr/>
            <a:lstStyle/>
            <a:p>
              <a:endParaRPr lang="en-US"/>
            </a:p>
          </p:txBody>
        </p:sp>
        <p:sp>
          <p:nvSpPr>
            <p:cNvPr id="20530" name="Freeform 450"/>
            <p:cNvSpPr>
              <a:spLocks/>
            </p:cNvSpPr>
            <p:nvPr/>
          </p:nvSpPr>
          <p:spPr bwMode="auto">
            <a:xfrm>
              <a:off x="2748" y="1885"/>
              <a:ext cx="47"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31" name="Line 451"/>
            <p:cNvSpPr>
              <a:spLocks noChangeShapeType="1"/>
            </p:cNvSpPr>
            <p:nvPr/>
          </p:nvSpPr>
          <p:spPr bwMode="auto">
            <a:xfrm>
              <a:off x="1123" y="3588"/>
              <a:ext cx="3187" cy="1"/>
            </a:xfrm>
            <a:prstGeom prst="line">
              <a:avLst/>
            </a:prstGeom>
            <a:noFill/>
            <a:ln w="25400">
              <a:solidFill>
                <a:srgbClr val="000000"/>
              </a:solidFill>
              <a:round/>
              <a:headEnd/>
              <a:tailEnd/>
            </a:ln>
          </p:spPr>
          <p:txBody>
            <a:bodyPr/>
            <a:lstStyle/>
            <a:p>
              <a:endParaRPr lang="en-US"/>
            </a:p>
          </p:txBody>
        </p:sp>
        <p:sp>
          <p:nvSpPr>
            <p:cNvPr id="20532" name="Line 452"/>
            <p:cNvSpPr>
              <a:spLocks noChangeShapeType="1"/>
            </p:cNvSpPr>
            <p:nvPr/>
          </p:nvSpPr>
          <p:spPr bwMode="auto">
            <a:xfrm>
              <a:off x="1123" y="3565"/>
              <a:ext cx="1" cy="23"/>
            </a:xfrm>
            <a:prstGeom prst="line">
              <a:avLst/>
            </a:prstGeom>
            <a:noFill/>
            <a:ln w="12700">
              <a:solidFill>
                <a:srgbClr val="000000"/>
              </a:solidFill>
              <a:round/>
              <a:headEnd/>
              <a:tailEnd/>
            </a:ln>
          </p:spPr>
          <p:txBody>
            <a:bodyPr/>
            <a:lstStyle/>
            <a:p>
              <a:endParaRPr lang="en-US"/>
            </a:p>
          </p:txBody>
        </p:sp>
        <p:sp>
          <p:nvSpPr>
            <p:cNvPr id="20533" name="Line 453"/>
            <p:cNvSpPr>
              <a:spLocks noChangeShapeType="1"/>
            </p:cNvSpPr>
            <p:nvPr/>
          </p:nvSpPr>
          <p:spPr bwMode="auto">
            <a:xfrm>
              <a:off x="2717" y="3565"/>
              <a:ext cx="1" cy="23"/>
            </a:xfrm>
            <a:prstGeom prst="line">
              <a:avLst/>
            </a:prstGeom>
            <a:noFill/>
            <a:ln w="12700">
              <a:solidFill>
                <a:srgbClr val="000000"/>
              </a:solidFill>
              <a:round/>
              <a:headEnd/>
              <a:tailEnd/>
            </a:ln>
          </p:spPr>
          <p:txBody>
            <a:bodyPr/>
            <a:lstStyle/>
            <a:p>
              <a:endParaRPr lang="en-US"/>
            </a:p>
          </p:txBody>
        </p:sp>
        <p:sp>
          <p:nvSpPr>
            <p:cNvPr id="20534" name="Line 454"/>
            <p:cNvSpPr>
              <a:spLocks noChangeShapeType="1"/>
            </p:cNvSpPr>
            <p:nvPr/>
          </p:nvSpPr>
          <p:spPr bwMode="auto">
            <a:xfrm>
              <a:off x="4310" y="3565"/>
              <a:ext cx="1" cy="23"/>
            </a:xfrm>
            <a:prstGeom prst="line">
              <a:avLst/>
            </a:prstGeom>
            <a:noFill/>
            <a:ln w="12700">
              <a:solidFill>
                <a:srgbClr val="000000"/>
              </a:solidFill>
              <a:round/>
              <a:headEnd/>
              <a:tailEnd/>
            </a:ln>
          </p:spPr>
          <p:txBody>
            <a:bodyPr/>
            <a:lstStyle/>
            <a:p>
              <a:endParaRPr lang="en-US"/>
            </a:p>
          </p:txBody>
        </p:sp>
        <p:sp>
          <p:nvSpPr>
            <p:cNvPr id="20535" name="Rectangle 455"/>
            <p:cNvSpPr>
              <a:spLocks noChangeArrowheads="1"/>
            </p:cNvSpPr>
            <p:nvPr/>
          </p:nvSpPr>
          <p:spPr bwMode="auto">
            <a:xfrm>
              <a:off x="1095" y="3654"/>
              <a:ext cx="77" cy="180"/>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36" name="Rectangle 456"/>
            <p:cNvSpPr>
              <a:spLocks noChangeArrowheads="1"/>
            </p:cNvSpPr>
            <p:nvPr/>
          </p:nvSpPr>
          <p:spPr bwMode="auto">
            <a:xfrm>
              <a:off x="2661" y="3654"/>
              <a:ext cx="154" cy="180"/>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37" name="Rectangle 457"/>
            <p:cNvSpPr>
              <a:spLocks noChangeArrowheads="1"/>
            </p:cNvSpPr>
            <p:nvPr/>
          </p:nvSpPr>
          <p:spPr bwMode="auto">
            <a:xfrm>
              <a:off x="4226" y="3654"/>
              <a:ext cx="230" cy="180"/>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38" name="Line 458"/>
            <p:cNvSpPr>
              <a:spLocks noChangeShapeType="1"/>
            </p:cNvSpPr>
            <p:nvPr/>
          </p:nvSpPr>
          <p:spPr bwMode="auto">
            <a:xfrm>
              <a:off x="1442" y="3580"/>
              <a:ext cx="1" cy="8"/>
            </a:xfrm>
            <a:prstGeom prst="line">
              <a:avLst/>
            </a:prstGeom>
            <a:noFill/>
            <a:ln w="12700">
              <a:solidFill>
                <a:srgbClr val="000000"/>
              </a:solidFill>
              <a:round/>
              <a:headEnd/>
              <a:tailEnd/>
            </a:ln>
          </p:spPr>
          <p:txBody>
            <a:bodyPr/>
            <a:lstStyle/>
            <a:p>
              <a:endParaRPr lang="en-US"/>
            </a:p>
          </p:txBody>
        </p:sp>
        <p:sp>
          <p:nvSpPr>
            <p:cNvPr id="20539" name="Line 459"/>
            <p:cNvSpPr>
              <a:spLocks noChangeShapeType="1"/>
            </p:cNvSpPr>
            <p:nvPr/>
          </p:nvSpPr>
          <p:spPr bwMode="auto">
            <a:xfrm>
              <a:off x="1761" y="3581"/>
              <a:ext cx="1" cy="8"/>
            </a:xfrm>
            <a:prstGeom prst="line">
              <a:avLst/>
            </a:prstGeom>
            <a:noFill/>
            <a:ln w="12700">
              <a:solidFill>
                <a:srgbClr val="000000"/>
              </a:solidFill>
              <a:round/>
              <a:headEnd/>
              <a:tailEnd/>
            </a:ln>
          </p:spPr>
          <p:txBody>
            <a:bodyPr/>
            <a:lstStyle/>
            <a:p>
              <a:endParaRPr lang="en-US"/>
            </a:p>
          </p:txBody>
        </p:sp>
        <p:sp>
          <p:nvSpPr>
            <p:cNvPr id="20540" name="Line 460"/>
            <p:cNvSpPr>
              <a:spLocks noChangeShapeType="1"/>
            </p:cNvSpPr>
            <p:nvPr/>
          </p:nvSpPr>
          <p:spPr bwMode="auto">
            <a:xfrm>
              <a:off x="2079" y="3580"/>
              <a:ext cx="1" cy="8"/>
            </a:xfrm>
            <a:prstGeom prst="line">
              <a:avLst/>
            </a:prstGeom>
            <a:noFill/>
            <a:ln w="12700">
              <a:solidFill>
                <a:srgbClr val="000000"/>
              </a:solidFill>
              <a:round/>
              <a:headEnd/>
              <a:tailEnd/>
            </a:ln>
          </p:spPr>
          <p:txBody>
            <a:bodyPr/>
            <a:lstStyle/>
            <a:p>
              <a:endParaRPr lang="en-US"/>
            </a:p>
          </p:txBody>
        </p:sp>
        <p:sp>
          <p:nvSpPr>
            <p:cNvPr id="20541" name="Line 461"/>
            <p:cNvSpPr>
              <a:spLocks noChangeShapeType="1"/>
            </p:cNvSpPr>
            <p:nvPr/>
          </p:nvSpPr>
          <p:spPr bwMode="auto">
            <a:xfrm>
              <a:off x="2398" y="3580"/>
              <a:ext cx="1" cy="8"/>
            </a:xfrm>
            <a:prstGeom prst="line">
              <a:avLst/>
            </a:prstGeom>
            <a:noFill/>
            <a:ln w="12700">
              <a:solidFill>
                <a:srgbClr val="000000"/>
              </a:solidFill>
              <a:round/>
              <a:headEnd/>
              <a:tailEnd/>
            </a:ln>
          </p:spPr>
          <p:txBody>
            <a:bodyPr/>
            <a:lstStyle/>
            <a:p>
              <a:endParaRPr lang="en-US"/>
            </a:p>
          </p:txBody>
        </p:sp>
        <p:sp>
          <p:nvSpPr>
            <p:cNvPr id="20542" name="Line 462"/>
            <p:cNvSpPr>
              <a:spLocks noChangeShapeType="1"/>
            </p:cNvSpPr>
            <p:nvPr/>
          </p:nvSpPr>
          <p:spPr bwMode="auto">
            <a:xfrm>
              <a:off x="2717" y="3580"/>
              <a:ext cx="1" cy="8"/>
            </a:xfrm>
            <a:prstGeom prst="line">
              <a:avLst/>
            </a:prstGeom>
            <a:noFill/>
            <a:ln w="12700">
              <a:solidFill>
                <a:srgbClr val="000000"/>
              </a:solidFill>
              <a:round/>
              <a:headEnd/>
              <a:tailEnd/>
            </a:ln>
          </p:spPr>
          <p:txBody>
            <a:bodyPr/>
            <a:lstStyle/>
            <a:p>
              <a:endParaRPr lang="en-US"/>
            </a:p>
          </p:txBody>
        </p:sp>
        <p:sp>
          <p:nvSpPr>
            <p:cNvPr id="20543" name="Line 463"/>
            <p:cNvSpPr>
              <a:spLocks noChangeShapeType="1"/>
            </p:cNvSpPr>
            <p:nvPr/>
          </p:nvSpPr>
          <p:spPr bwMode="auto">
            <a:xfrm>
              <a:off x="3035" y="3580"/>
              <a:ext cx="1" cy="8"/>
            </a:xfrm>
            <a:prstGeom prst="line">
              <a:avLst/>
            </a:prstGeom>
            <a:noFill/>
            <a:ln w="12700">
              <a:solidFill>
                <a:srgbClr val="000000"/>
              </a:solidFill>
              <a:round/>
              <a:headEnd/>
              <a:tailEnd/>
            </a:ln>
          </p:spPr>
          <p:txBody>
            <a:bodyPr/>
            <a:lstStyle/>
            <a:p>
              <a:endParaRPr lang="en-US"/>
            </a:p>
          </p:txBody>
        </p:sp>
        <p:sp>
          <p:nvSpPr>
            <p:cNvPr id="20544" name="Line 464"/>
            <p:cNvSpPr>
              <a:spLocks noChangeShapeType="1"/>
            </p:cNvSpPr>
            <p:nvPr/>
          </p:nvSpPr>
          <p:spPr bwMode="auto">
            <a:xfrm>
              <a:off x="3354" y="3580"/>
              <a:ext cx="1" cy="8"/>
            </a:xfrm>
            <a:prstGeom prst="line">
              <a:avLst/>
            </a:prstGeom>
            <a:noFill/>
            <a:ln w="12700">
              <a:solidFill>
                <a:srgbClr val="000000"/>
              </a:solidFill>
              <a:round/>
              <a:headEnd/>
              <a:tailEnd/>
            </a:ln>
          </p:spPr>
          <p:txBody>
            <a:bodyPr/>
            <a:lstStyle/>
            <a:p>
              <a:endParaRPr lang="en-US"/>
            </a:p>
          </p:txBody>
        </p:sp>
        <p:sp>
          <p:nvSpPr>
            <p:cNvPr id="20545" name="Line 465"/>
            <p:cNvSpPr>
              <a:spLocks noChangeShapeType="1"/>
            </p:cNvSpPr>
            <p:nvPr/>
          </p:nvSpPr>
          <p:spPr bwMode="auto">
            <a:xfrm>
              <a:off x="3673" y="3580"/>
              <a:ext cx="1" cy="8"/>
            </a:xfrm>
            <a:prstGeom prst="line">
              <a:avLst/>
            </a:prstGeom>
            <a:noFill/>
            <a:ln w="12700">
              <a:solidFill>
                <a:srgbClr val="000000"/>
              </a:solidFill>
              <a:round/>
              <a:headEnd/>
              <a:tailEnd/>
            </a:ln>
          </p:spPr>
          <p:txBody>
            <a:bodyPr/>
            <a:lstStyle/>
            <a:p>
              <a:endParaRPr lang="en-US"/>
            </a:p>
          </p:txBody>
        </p:sp>
        <p:sp>
          <p:nvSpPr>
            <p:cNvPr id="20546" name="Line 466"/>
            <p:cNvSpPr>
              <a:spLocks noChangeShapeType="1"/>
            </p:cNvSpPr>
            <p:nvPr/>
          </p:nvSpPr>
          <p:spPr bwMode="auto">
            <a:xfrm>
              <a:off x="3991" y="3580"/>
              <a:ext cx="1" cy="8"/>
            </a:xfrm>
            <a:prstGeom prst="line">
              <a:avLst/>
            </a:prstGeom>
            <a:noFill/>
            <a:ln w="12700">
              <a:solidFill>
                <a:srgbClr val="000000"/>
              </a:solidFill>
              <a:round/>
              <a:headEnd/>
              <a:tailEnd/>
            </a:ln>
          </p:spPr>
          <p:txBody>
            <a:bodyPr/>
            <a:lstStyle/>
            <a:p>
              <a:endParaRPr lang="en-US"/>
            </a:p>
          </p:txBody>
        </p:sp>
        <p:sp>
          <p:nvSpPr>
            <p:cNvPr id="20547" name="Line 467"/>
            <p:cNvSpPr>
              <a:spLocks noChangeShapeType="1"/>
            </p:cNvSpPr>
            <p:nvPr/>
          </p:nvSpPr>
          <p:spPr bwMode="auto">
            <a:xfrm>
              <a:off x="4310" y="3580"/>
              <a:ext cx="1" cy="8"/>
            </a:xfrm>
            <a:prstGeom prst="line">
              <a:avLst/>
            </a:prstGeom>
            <a:noFill/>
            <a:ln w="12700">
              <a:solidFill>
                <a:srgbClr val="000000"/>
              </a:solidFill>
              <a:round/>
              <a:headEnd/>
              <a:tailEnd/>
            </a:ln>
          </p:spPr>
          <p:txBody>
            <a:bodyPr/>
            <a:lstStyle/>
            <a:p>
              <a:endParaRPr lang="en-US"/>
            </a:p>
          </p:txBody>
        </p:sp>
        <p:sp>
          <p:nvSpPr>
            <p:cNvPr id="20548" name="Rectangle 468"/>
            <p:cNvSpPr>
              <a:spLocks noChangeArrowheads="1"/>
            </p:cNvSpPr>
            <p:nvPr/>
          </p:nvSpPr>
          <p:spPr bwMode="auto">
            <a:xfrm>
              <a:off x="2316" y="3837"/>
              <a:ext cx="1162" cy="208"/>
            </a:xfrm>
            <a:prstGeom prst="rect">
              <a:avLst/>
            </a:prstGeom>
            <a:noFill/>
            <a:ln w="9525">
              <a:noFill/>
              <a:miter lim="800000"/>
              <a:headEnd/>
              <a:tailEnd/>
            </a:ln>
          </p:spPr>
          <p:txBody>
            <a:bodyPr wrap="none" lIns="0" tIns="0" rIns="0" bIns="0">
              <a:spAutoFit/>
            </a:bodyPr>
            <a:lstStyle/>
            <a:p>
              <a:r>
                <a:rPr lang="en-US" sz="1600" b="1">
                  <a:solidFill>
                    <a:srgbClr val="000000"/>
                  </a:solidFill>
                </a:rPr>
                <a:t>Structure Index</a:t>
              </a:r>
              <a:endParaRPr lang="en-US" b="1"/>
            </a:p>
          </p:txBody>
        </p:sp>
        <p:sp>
          <p:nvSpPr>
            <p:cNvPr id="20549" name="Line 469"/>
            <p:cNvSpPr>
              <a:spLocks noChangeShapeType="1"/>
            </p:cNvSpPr>
            <p:nvPr/>
          </p:nvSpPr>
          <p:spPr bwMode="auto">
            <a:xfrm>
              <a:off x="1123" y="456"/>
              <a:ext cx="3187" cy="1"/>
            </a:xfrm>
            <a:prstGeom prst="line">
              <a:avLst/>
            </a:prstGeom>
            <a:noFill/>
            <a:ln w="25400">
              <a:solidFill>
                <a:srgbClr val="000000"/>
              </a:solidFill>
              <a:round/>
              <a:headEnd/>
              <a:tailEnd/>
            </a:ln>
          </p:spPr>
          <p:txBody>
            <a:bodyPr/>
            <a:lstStyle/>
            <a:p>
              <a:endParaRPr lang="en-US"/>
            </a:p>
          </p:txBody>
        </p:sp>
        <p:sp>
          <p:nvSpPr>
            <p:cNvPr id="20550" name="Line 470"/>
            <p:cNvSpPr>
              <a:spLocks noChangeShapeType="1"/>
            </p:cNvSpPr>
            <p:nvPr/>
          </p:nvSpPr>
          <p:spPr bwMode="auto">
            <a:xfrm flipV="1">
              <a:off x="1123" y="456"/>
              <a:ext cx="1" cy="23"/>
            </a:xfrm>
            <a:prstGeom prst="line">
              <a:avLst/>
            </a:prstGeom>
            <a:noFill/>
            <a:ln w="12700">
              <a:solidFill>
                <a:srgbClr val="000000"/>
              </a:solidFill>
              <a:round/>
              <a:headEnd/>
              <a:tailEnd/>
            </a:ln>
          </p:spPr>
          <p:txBody>
            <a:bodyPr/>
            <a:lstStyle/>
            <a:p>
              <a:endParaRPr lang="en-US"/>
            </a:p>
          </p:txBody>
        </p:sp>
        <p:sp>
          <p:nvSpPr>
            <p:cNvPr id="20551" name="Line 471"/>
            <p:cNvSpPr>
              <a:spLocks noChangeShapeType="1"/>
            </p:cNvSpPr>
            <p:nvPr/>
          </p:nvSpPr>
          <p:spPr bwMode="auto">
            <a:xfrm flipV="1">
              <a:off x="2717" y="456"/>
              <a:ext cx="1" cy="23"/>
            </a:xfrm>
            <a:prstGeom prst="line">
              <a:avLst/>
            </a:prstGeom>
            <a:noFill/>
            <a:ln w="12700">
              <a:solidFill>
                <a:srgbClr val="000000"/>
              </a:solidFill>
              <a:round/>
              <a:headEnd/>
              <a:tailEnd/>
            </a:ln>
          </p:spPr>
          <p:txBody>
            <a:bodyPr/>
            <a:lstStyle/>
            <a:p>
              <a:endParaRPr lang="en-US"/>
            </a:p>
          </p:txBody>
        </p:sp>
        <p:sp>
          <p:nvSpPr>
            <p:cNvPr id="20552" name="Line 472"/>
            <p:cNvSpPr>
              <a:spLocks noChangeShapeType="1"/>
            </p:cNvSpPr>
            <p:nvPr/>
          </p:nvSpPr>
          <p:spPr bwMode="auto">
            <a:xfrm flipV="1">
              <a:off x="4310" y="456"/>
              <a:ext cx="1" cy="23"/>
            </a:xfrm>
            <a:prstGeom prst="line">
              <a:avLst/>
            </a:prstGeom>
            <a:noFill/>
            <a:ln w="12700">
              <a:solidFill>
                <a:srgbClr val="000000"/>
              </a:solidFill>
              <a:round/>
              <a:headEnd/>
              <a:tailEnd/>
            </a:ln>
          </p:spPr>
          <p:txBody>
            <a:bodyPr/>
            <a:lstStyle/>
            <a:p>
              <a:endParaRPr lang="en-US"/>
            </a:p>
          </p:txBody>
        </p:sp>
        <p:sp>
          <p:nvSpPr>
            <p:cNvPr id="20553" name="Line 473"/>
            <p:cNvSpPr>
              <a:spLocks noChangeShapeType="1"/>
            </p:cNvSpPr>
            <p:nvPr/>
          </p:nvSpPr>
          <p:spPr bwMode="auto">
            <a:xfrm flipV="1">
              <a:off x="1442" y="456"/>
              <a:ext cx="1" cy="8"/>
            </a:xfrm>
            <a:prstGeom prst="line">
              <a:avLst/>
            </a:prstGeom>
            <a:noFill/>
            <a:ln w="12700">
              <a:solidFill>
                <a:srgbClr val="000000"/>
              </a:solidFill>
              <a:round/>
              <a:headEnd/>
              <a:tailEnd/>
            </a:ln>
          </p:spPr>
          <p:txBody>
            <a:bodyPr/>
            <a:lstStyle/>
            <a:p>
              <a:endParaRPr lang="en-US"/>
            </a:p>
          </p:txBody>
        </p:sp>
        <p:sp>
          <p:nvSpPr>
            <p:cNvPr id="20554" name="Line 474"/>
            <p:cNvSpPr>
              <a:spLocks noChangeShapeType="1"/>
            </p:cNvSpPr>
            <p:nvPr/>
          </p:nvSpPr>
          <p:spPr bwMode="auto">
            <a:xfrm flipV="1">
              <a:off x="1761" y="456"/>
              <a:ext cx="1" cy="8"/>
            </a:xfrm>
            <a:prstGeom prst="line">
              <a:avLst/>
            </a:prstGeom>
            <a:noFill/>
            <a:ln w="12700">
              <a:solidFill>
                <a:srgbClr val="000000"/>
              </a:solidFill>
              <a:round/>
              <a:headEnd/>
              <a:tailEnd/>
            </a:ln>
          </p:spPr>
          <p:txBody>
            <a:bodyPr/>
            <a:lstStyle/>
            <a:p>
              <a:endParaRPr lang="en-US"/>
            </a:p>
          </p:txBody>
        </p:sp>
        <p:sp>
          <p:nvSpPr>
            <p:cNvPr id="20555" name="Line 475"/>
            <p:cNvSpPr>
              <a:spLocks noChangeShapeType="1"/>
            </p:cNvSpPr>
            <p:nvPr/>
          </p:nvSpPr>
          <p:spPr bwMode="auto">
            <a:xfrm flipV="1">
              <a:off x="2079" y="456"/>
              <a:ext cx="1" cy="8"/>
            </a:xfrm>
            <a:prstGeom prst="line">
              <a:avLst/>
            </a:prstGeom>
            <a:noFill/>
            <a:ln w="12700">
              <a:solidFill>
                <a:srgbClr val="000000"/>
              </a:solidFill>
              <a:round/>
              <a:headEnd/>
              <a:tailEnd/>
            </a:ln>
          </p:spPr>
          <p:txBody>
            <a:bodyPr/>
            <a:lstStyle/>
            <a:p>
              <a:endParaRPr lang="en-US"/>
            </a:p>
          </p:txBody>
        </p:sp>
        <p:sp>
          <p:nvSpPr>
            <p:cNvPr id="20556" name="Line 476"/>
            <p:cNvSpPr>
              <a:spLocks noChangeShapeType="1"/>
            </p:cNvSpPr>
            <p:nvPr/>
          </p:nvSpPr>
          <p:spPr bwMode="auto">
            <a:xfrm flipV="1">
              <a:off x="2398" y="456"/>
              <a:ext cx="1" cy="8"/>
            </a:xfrm>
            <a:prstGeom prst="line">
              <a:avLst/>
            </a:prstGeom>
            <a:noFill/>
            <a:ln w="12700">
              <a:solidFill>
                <a:srgbClr val="000000"/>
              </a:solidFill>
              <a:round/>
              <a:headEnd/>
              <a:tailEnd/>
            </a:ln>
          </p:spPr>
          <p:txBody>
            <a:bodyPr/>
            <a:lstStyle/>
            <a:p>
              <a:endParaRPr lang="en-US"/>
            </a:p>
          </p:txBody>
        </p:sp>
        <p:sp>
          <p:nvSpPr>
            <p:cNvPr id="20557" name="Line 477"/>
            <p:cNvSpPr>
              <a:spLocks noChangeShapeType="1"/>
            </p:cNvSpPr>
            <p:nvPr/>
          </p:nvSpPr>
          <p:spPr bwMode="auto">
            <a:xfrm flipV="1">
              <a:off x="2717" y="456"/>
              <a:ext cx="1" cy="8"/>
            </a:xfrm>
            <a:prstGeom prst="line">
              <a:avLst/>
            </a:prstGeom>
            <a:noFill/>
            <a:ln w="12700">
              <a:solidFill>
                <a:srgbClr val="000000"/>
              </a:solidFill>
              <a:round/>
              <a:headEnd/>
              <a:tailEnd/>
            </a:ln>
          </p:spPr>
          <p:txBody>
            <a:bodyPr/>
            <a:lstStyle/>
            <a:p>
              <a:endParaRPr lang="en-US"/>
            </a:p>
          </p:txBody>
        </p:sp>
        <p:sp>
          <p:nvSpPr>
            <p:cNvPr id="20558" name="Line 478"/>
            <p:cNvSpPr>
              <a:spLocks noChangeShapeType="1"/>
            </p:cNvSpPr>
            <p:nvPr/>
          </p:nvSpPr>
          <p:spPr bwMode="auto">
            <a:xfrm flipV="1">
              <a:off x="3035" y="456"/>
              <a:ext cx="1" cy="8"/>
            </a:xfrm>
            <a:prstGeom prst="line">
              <a:avLst/>
            </a:prstGeom>
            <a:noFill/>
            <a:ln w="12700">
              <a:solidFill>
                <a:srgbClr val="000000"/>
              </a:solidFill>
              <a:round/>
              <a:headEnd/>
              <a:tailEnd/>
            </a:ln>
          </p:spPr>
          <p:txBody>
            <a:bodyPr/>
            <a:lstStyle/>
            <a:p>
              <a:endParaRPr lang="en-US"/>
            </a:p>
          </p:txBody>
        </p:sp>
        <p:sp>
          <p:nvSpPr>
            <p:cNvPr id="20559" name="Line 479"/>
            <p:cNvSpPr>
              <a:spLocks noChangeShapeType="1"/>
            </p:cNvSpPr>
            <p:nvPr/>
          </p:nvSpPr>
          <p:spPr bwMode="auto">
            <a:xfrm flipV="1">
              <a:off x="3354" y="456"/>
              <a:ext cx="1" cy="8"/>
            </a:xfrm>
            <a:prstGeom prst="line">
              <a:avLst/>
            </a:prstGeom>
            <a:noFill/>
            <a:ln w="12700">
              <a:solidFill>
                <a:srgbClr val="000000"/>
              </a:solidFill>
              <a:round/>
              <a:headEnd/>
              <a:tailEnd/>
            </a:ln>
          </p:spPr>
          <p:txBody>
            <a:bodyPr/>
            <a:lstStyle/>
            <a:p>
              <a:endParaRPr lang="en-US"/>
            </a:p>
          </p:txBody>
        </p:sp>
        <p:sp>
          <p:nvSpPr>
            <p:cNvPr id="20560" name="Line 480"/>
            <p:cNvSpPr>
              <a:spLocks noChangeShapeType="1"/>
            </p:cNvSpPr>
            <p:nvPr/>
          </p:nvSpPr>
          <p:spPr bwMode="auto">
            <a:xfrm flipV="1">
              <a:off x="3673" y="456"/>
              <a:ext cx="1" cy="8"/>
            </a:xfrm>
            <a:prstGeom prst="line">
              <a:avLst/>
            </a:prstGeom>
            <a:noFill/>
            <a:ln w="12700">
              <a:solidFill>
                <a:srgbClr val="000000"/>
              </a:solidFill>
              <a:round/>
              <a:headEnd/>
              <a:tailEnd/>
            </a:ln>
          </p:spPr>
          <p:txBody>
            <a:bodyPr/>
            <a:lstStyle/>
            <a:p>
              <a:endParaRPr lang="en-US"/>
            </a:p>
          </p:txBody>
        </p:sp>
        <p:sp>
          <p:nvSpPr>
            <p:cNvPr id="20561" name="Line 481"/>
            <p:cNvSpPr>
              <a:spLocks noChangeShapeType="1"/>
            </p:cNvSpPr>
            <p:nvPr/>
          </p:nvSpPr>
          <p:spPr bwMode="auto">
            <a:xfrm flipV="1">
              <a:off x="3991" y="456"/>
              <a:ext cx="1" cy="8"/>
            </a:xfrm>
            <a:prstGeom prst="line">
              <a:avLst/>
            </a:prstGeom>
            <a:noFill/>
            <a:ln w="12700">
              <a:solidFill>
                <a:srgbClr val="000000"/>
              </a:solidFill>
              <a:round/>
              <a:headEnd/>
              <a:tailEnd/>
            </a:ln>
          </p:spPr>
          <p:txBody>
            <a:bodyPr/>
            <a:lstStyle/>
            <a:p>
              <a:endParaRPr lang="en-US"/>
            </a:p>
          </p:txBody>
        </p:sp>
        <p:sp>
          <p:nvSpPr>
            <p:cNvPr id="20562" name="Line 482"/>
            <p:cNvSpPr>
              <a:spLocks noChangeShapeType="1"/>
            </p:cNvSpPr>
            <p:nvPr/>
          </p:nvSpPr>
          <p:spPr bwMode="auto">
            <a:xfrm flipV="1">
              <a:off x="4310" y="456"/>
              <a:ext cx="1" cy="8"/>
            </a:xfrm>
            <a:prstGeom prst="line">
              <a:avLst/>
            </a:prstGeom>
            <a:noFill/>
            <a:ln w="12700">
              <a:solidFill>
                <a:srgbClr val="000000"/>
              </a:solidFill>
              <a:round/>
              <a:headEnd/>
              <a:tailEnd/>
            </a:ln>
          </p:spPr>
          <p:txBody>
            <a:bodyPr/>
            <a:lstStyle/>
            <a:p>
              <a:endParaRPr lang="en-US"/>
            </a:p>
          </p:txBody>
        </p:sp>
        <p:sp>
          <p:nvSpPr>
            <p:cNvPr id="20563" name="Line 483"/>
            <p:cNvSpPr>
              <a:spLocks noChangeShapeType="1"/>
            </p:cNvSpPr>
            <p:nvPr/>
          </p:nvSpPr>
          <p:spPr bwMode="auto">
            <a:xfrm flipV="1">
              <a:off x="1123" y="456"/>
              <a:ext cx="1" cy="3132"/>
            </a:xfrm>
            <a:prstGeom prst="line">
              <a:avLst/>
            </a:prstGeom>
            <a:noFill/>
            <a:ln w="25400">
              <a:solidFill>
                <a:srgbClr val="000000"/>
              </a:solidFill>
              <a:round/>
              <a:headEnd/>
              <a:tailEnd/>
            </a:ln>
          </p:spPr>
          <p:txBody>
            <a:bodyPr/>
            <a:lstStyle/>
            <a:p>
              <a:endParaRPr lang="en-US"/>
            </a:p>
          </p:txBody>
        </p:sp>
        <p:sp>
          <p:nvSpPr>
            <p:cNvPr id="20564" name="Line 484"/>
            <p:cNvSpPr>
              <a:spLocks noChangeShapeType="1"/>
            </p:cNvSpPr>
            <p:nvPr/>
          </p:nvSpPr>
          <p:spPr bwMode="auto">
            <a:xfrm flipH="1">
              <a:off x="1123" y="3588"/>
              <a:ext cx="24" cy="1"/>
            </a:xfrm>
            <a:prstGeom prst="line">
              <a:avLst/>
            </a:prstGeom>
            <a:noFill/>
            <a:ln w="12700">
              <a:solidFill>
                <a:srgbClr val="000000"/>
              </a:solidFill>
              <a:round/>
              <a:headEnd/>
              <a:tailEnd/>
            </a:ln>
          </p:spPr>
          <p:txBody>
            <a:bodyPr/>
            <a:lstStyle/>
            <a:p>
              <a:endParaRPr lang="en-US"/>
            </a:p>
          </p:txBody>
        </p:sp>
        <p:sp>
          <p:nvSpPr>
            <p:cNvPr id="20565" name="Line 485"/>
            <p:cNvSpPr>
              <a:spLocks noChangeShapeType="1"/>
            </p:cNvSpPr>
            <p:nvPr/>
          </p:nvSpPr>
          <p:spPr bwMode="auto">
            <a:xfrm flipH="1">
              <a:off x="1123" y="2022"/>
              <a:ext cx="24" cy="1"/>
            </a:xfrm>
            <a:prstGeom prst="line">
              <a:avLst/>
            </a:prstGeom>
            <a:noFill/>
            <a:ln w="12700">
              <a:solidFill>
                <a:srgbClr val="000000"/>
              </a:solidFill>
              <a:round/>
              <a:headEnd/>
              <a:tailEnd/>
            </a:ln>
          </p:spPr>
          <p:txBody>
            <a:bodyPr/>
            <a:lstStyle/>
            <a:p>
              <a:endParaRPr lang="en-US"/>
            </a:p>
          </p:txBody>
        </p:sp>
        <p:sp>
          <p:nvSpPr>
            <p:cNvPr id="20566" name="Line 486"/>
            <p:cNvSpPr>
              <a:spLocks noChangeShapeType="1"/>
            </p:cNvSpPr>
            <p:nvPr/>
          </p:nvSpPr>
          <p:spPr bwMode="auto">
            <a:xfrm flipH="1">
              <a:off x="1123" y="456"/>
              <a:ext cx="24" cy="1"/>
            </a:xfrm>
            <a:prstGeom prst="line">
              <a:avLst/>
            </a:prstGeom>
            <a:noFill/>
            <a:ln w="12700">
              <a:solidFill>
                <a:srgbClr val="000000"/>
              </a:solidFill>
              <a:round/>
              <a:headEnd/>
              <a:tailEnd/>
            </a:ln>
          </p:spPr>
          <p:txBody>
            <a:bodyPr/>
            <a:lstStyle/>
            <a:p>
              <a:endParaRPr lang="en-US"/>
            </a:p>
          </p:txBody>
        </p:sp>
        <p:sp>
          <p:nvSpPr>
            <p:cNvPr id="20567" name="Rectangle 487"/>
            <p:cNvSpPr>
              <a:spLocks noChangeArrowheads="1"/>
            </p:cNvSpPr>
            <p:nvPr/>
          </p:nvSpPr>
          <p:spPr bwMode="auto">
            <a:xfrm>
              <a:off x="1012" y="3537"/>
              <a:ext cx="77" cy="181"/>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68" name="Rectangle 488"/>
            <p:cNvSpPr>
              <a:spLocks noChangeArrowheads="1"/>
            </p:cNvSpPr>
            <p:nvPr/>
          </p:nvSpPr>
          <p:spPr bwMode="auto">
            <a:xfrm>
              <a:off x="958" y="1971"/>
              <a:ext cx="153" cy="181"/>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69" name="Rectangle 489"/>
            <p:cNvSpPr>
              <a:spLocks noChangeArrowheads="1"/>
            </p:cNvSpPr>
            <p:nvPr/>
          </p:nvSpPr>
          <p:spPr bwMode="auto">
            <a:xfrm>
              <a:off x="902" y="401"/>
              <a:ext cx="230" cy="181"/>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70" name="Line 490"/>
            <p:cNvSpPr>
              <a:spLocks noChangeShapeType="1"/>
            </p:cNvSpPr>
            <p:nvPr/>
          </p:nvSpPr>
          <p:spPr bwMode="auto">
            <a:xfrm flipH="1">
              <a:off x="1123" y="3275"/>
              <a:ext cx="8" cy="1"/>
            </a:xfrm>
            <a:prstGeom prst="line">
              <a:avLst/>
            </a:prstGeom>
            <a:noFill/>
            <a:ln w="12700">
              <a:solidFill>
                <a:srgbClr val="000000"/>
              </a:solidFill>
              <a:round/>
              <a:headEnd/>
              <a:tailEnd/>
            </a:ln>
          </p:spPr>
          <p:txBody>
            <a:bodyPr/>
            <a:lstStyle/>
            <a:p>
              <a:endParaRPr lang="en-US"/>
            </a:p>
          </p:txBody>
        </p:sp>
        <p:sp>
          <p:nvSpPr>
            <p:cNvPr id="20571" name="Line 491"/>
            <p:cNvSpPr>
              <a:spLocks noChangeShapeType="1"/>
            </p:cNvSpPr>
            <p:nvPr/>
          </p:nvSpPr>
          <p:spPr bwMode="auto">
            <a:xfrm flipH="1">
              <a:off x="1123" y="2962"/>
              <a:ext cx="8" cy="1"/>
            </a:xfrm>
            <a:prstGeom prst="line">
              <a:avLst/>
            </a:prstGeom>
            <a:noFill/>
            <a:ln w="12700">
              <a:solidFill>
                <a:srgbClr val="000000"/>
              </a:solidFill>
              <a:round/>
              <a:headEnd/>
              <a:tailEnd/>
            </a:ln>
          </p:spPr>
          <p:txBody>
            <a:bodyPr/>
            <a:lstStyle/>
            <a:p>
              <a:endParaRPr lang="en-US"/>
            </a:p>
          </p:txBody>
        </p:sp>
        <p:sp>
          <p:nvSpPr>
            <p:cNvPr id="20572" name="Line 492"/>
            <p:cNvSpPr>
              <a:spLocks noChangeShapeType="1"/>
            </p:cNvSpPr>
            <p:nvPr/>
          </p:nvSpPr>
          <p:spPr bwMode="auto">
            <a:xfrm flipH="1">
              <a:off x="1123" y="2649"/>
              <a:ext cx="8" cy="1"/>
            </a:xfrm>
            <a:prstGeom prst="line">
              <a:avLst/>
            </a:prstGeom>
            <a:noFill/>
            <a:ln w="12700">
              <a:solidFill>
                <a:srgbClr val="000000"/>
              </a:solidFill>
              <a:round/>
              <a:headEnd/>
              <a:tailEnd/>
            </a:ln>
          </p:spPr>
          <p:txBody>
            <a:bodyPr/>
            <a:lstStyle/>
            <a:p>
              <a:endParaRPr lang="en-US"/>
            </a:p>
          </p:txBody>
        </p:sp>
        <p:sp>
          <p:nvSpPr>
            <p:cNvPr id="20573" name="Line 493"/>
            <p:cNvSpPr>
              <a:spLocks noChangeShapeType="1"/>
            </p:cNvSpPr>
            <p:nvPr/>
          </p:nvSpPr>
          <p:spPr bwMode="auto">
            <a:xfrm flipH="1">
              <a:off x="1123" y="2335"/>
              <a:ext cx="8" cy="1"/>
            </a:xfrm>
            <a:prstGeom prst="line">
              <a:avLst/>
            </a:prstGeom>
            <a:noFill/>
            <a:ln w="12700">
              <a:solidFill>
                <a:srgbClr val="000000"/>
              </a:solidFill>
              <a:round/>
              <a:headEnd/>
              <a:tailEnd/>
            </a:ln>
          </p:spPr>
          <p:txBody>
            <a:bodyPr/>
            <a:lstStyle/>
            <a:p>
              <a:endParaRPr lang="en-US"/>
            </a:p>
          </p:txBody>
        </p:sp>
        <p:sp>
          <p:nvSpPr>
            <p:cNvPr id="20574" name="Line 494"/>
            <p:cNvSpPr>
              <a:spLocks noChangeShapeType="1"/>
            </p:cNvSpPr>
            <p:nvPr/>
          </p:nvSpPr>
          <p:spPr bwMode="auto">
            <a:xfrm flipH="1">
              <a:off x="1123" y="2022"/>
              <a:ext cx="8" cy="1"/>
            </a:xfrm>
            <a:prstGeom prst="line">
              <a:avLst/>
            </a:prstGeom>
            <a:noFill/>
            <a:ln w="12700">
              <a:solidFill>
                <a:srgbClr val="000000"/>
              </a:solidFill>
              <a:round/>
              <a:headEnd/>
              <a:tailEnd/>
            </a:ln>
          </p:spPr>
          <p:txBody>
            <a:bodyPr/>
            <a:lstStyle/>
            <a:p>
              <a:endParaRPr lang="en-US"/>
            </a:p>
          </p:txBody>
        </p:sp>
        <p:sp>
          <p:nvSpPr>
            <p:cNvPr id="20575" name="Line 495"/>
            <p:cNvSpPr>
              <a:spLocks noChangeShapeType="1"/>
            </p:cNvSpPr>
            <p:nvPr/>
          </p:nvSpPr>
          <p:spPr bwMode="auto">
            <a:xfrm flipH="1">
              <a:off x="1123" y="1709"/>
              <a:ext cx="8" cy="1"/>
            </a:xfrm>
            <a:prstGeom prst="line">
              <a:avLst/>
            </a:prstGeom>
            <a:noFill/>
            <a:ln w="12700">
              <a:solidFill>
                <a:srgbClr val="000000"/>
              </a:solidFill>
              <a:round/>
              <a:headEnd/>
              <a:tailEnd/>
            </a:ln>
          </p:spPr>
          <p:txBody>
            <a:bodyPr/>
            <a:lstStyle/>
            <a:p>
              <a:endParaRPr lang="en-US"/>
            </a:p>
          </p:txBody>
        </p:sp>
        <p:sp>
          <p:nvSpPr>
            <p:cNvPr id="20576" name="Line 496"/>
            <p:cNvSpPr>
              <a:spLocks noChangeShapeType="1"/>
            </p:cNvSpPr>
            <p:nvPr/>
          </p:nvSpPr>
          <p:spPr bwMode="auto">
            <a:xfrm flipH="1">
              <a:off x="1123" y="1396"/>
              <a:ext cx="8" cy="1"/>
            </a:xfrm>
            <a:prstGeom prst="line">
              <a:avLst/>
            </a:prstGeom>
            <a:noFill/>
            <a:ln w="12700">
              <a:solidFill>
                <a:srgbClr val="000000"/>
              </a:solidFill>
              <a:round/>
              <a:headEnd/>
              <a:tailEnd/>
            </a:ln>
          </p:spPr>
          <p:txBody>
            <a:bodyPr/>
            <a:lstStyle/>
            <a:p>
              <a:endParaRPr lang="en-US"/>
            </a:p>
          </p:txBody>
        </p:sp>
        <p:sp>
          <p:nvSpPr>
            <p:cNvPr id="20577" name="Line 497"/>
            <p:cNvSpPr>
              <a:spLocks noChangeShapeType="1"/>
            </p:cNvSpPr>
            <p:nvPr/>
          </p:nvSpPr>
          <p:spPr bwMode="auto">
            <a:xfrm flipH="1">
              <a:off x="1123" y="1082"/>
              <a:ext cx="8" cy="1"/>
            </a:xfrm>
            <a:prstGeom prst="line">
              <a:avLst/>
            </a:prstGeom>
            <a:noFill/>
            <a:ln w="12700">
              <a:solidFill>
                <a:srgbClr val="000000"/>
              </a:solidFill>
              <a:round/>
              <a:headEnd/>
              <a:tailEnd/>
            </a:ln>
          </p:spPr>
          <p:txBody>
            <a:bodyPr/>
            <a:lstStyle/>
            <a:p>
              <a:endParaRPr lang="en-US"/>
            </a:p>
          </p:txBody>
        </p:sp>
        <p:sp>
          <p:nvSpPr>
            <p:cNvPr id="20578" name="Line 498"/>
            <p:cNvSpPr>
              <a:spLocks noChangeShapeType="1"/>
            </p:cNvSpPr>
            <p:nvPr/>
          </p:nvSpPr>
          <p:spPr bwMode="auto">
            <a:xfrm flipH="1">
              <a:off x="1123" y="769"/>
              <a:ext cx="8" cy="1"/>
            </a:xfrm>
            <a:prstGeom prst="line">
              <a:avLst/>
            </a:prstGeom>
            <a:noFill/>
            <a:ln w="12700">
              <a:solidFill>
                <a:srgbClr val="000000"/>
              </a:solidFill>
              <a:round/>
              <a:headEnd/>
              <a:tailEnd/>
            </a:ln>
          </p:spPr>
          <p:txBody>
            <a:bodyPr/>
            <a:lstStyle/>
            <a:p>
              <a:endParaRPr lang="en-US"/>
            </a:p>
          </p:txBody>
        </p:sp>
        <p:sp>
          <p:nvSpPr>
            <p:cNvPr id="20579" name="Line 499"/>
            <p:cNvSpPr>
              <a:spLocks noChangeShapeType="1"/>
            </p:cNvSpPr>
            <p:nvPr/>
          </p:nvSpPr>
          <p:spPr bwMode="auto">
            <a:xfrm flipH="1">
              <a:off x="1123" y="456"/>
              <a:ext cx="8" cy="1"/>
            </a:xfrm>
            <a:prstGeom prst="line">
              <a:avLst/>
            </a:prstGeom>
            <a:noFill/>
            <a:ln w="12700">
              <a:solidFill>
                <a:srgbClr val="000000"/>
              </a:solidFill>
              <a:round/>
              <a:headEnd/>
              <a:tailEnd/>
            </a:ln>
          </p:spPr>
          <p:txBody>
            <a:bodyPr/>
            <a:lstStyle/>
            <a:p>
              <a:endParaRPr lang="en-US"/>
            </a:p>
          </p:txBody>
        </p:sp>
        <p:sp>
          <p:nvSpPr>
            <p:cNvPr id="20580" name="Rectangle 500"/>
            <p:cNvSpPr>
              <a:spLocks noChangeArrowheads="1"/>
            </p:cNvSpPr>
            <p:nvPr/>
          </p:nvSpPr>
          <p:spPr bwMode="auto">
            <a:xfrm rot="5400000" flipV="1">
              <a:off x="111" y="1770"/>
              <a:ext cx="1450" cy="191"/>
            </a:xfrm>
            <a:prstGeom prst="rect">
              <a:avLst/>
            </a:prstGeom>
            <a:noFill/>
            <a:ln w="9525">
              <a:noFill/>
              <a:miter lim="800000"/>
              <a:headEnd/>
              <a:tailEnd/>
            </a:ln>
          </p:spPr>
          <p:txBody>
            <a:bodyPr wrap="none" lIns="0" tIns="0" rIns="0" bIns="0">
              <a:spAutoFit/>
            </a:bodyPr>
            <a:lstStyle/>
            <a:p>
              <a:r>
                <a:rPr lang="en-US" sz="1600" b="1">
                  <a:solidFill>
                    <a:srgbClr val="000000"/>
                  </a:solidFill>
                </a:rPr>
                <a:t>Enrichment Index</a:t>
              </a:r>
              <a:endParaRPr lang="en-US" b="1"/>
            </a:p>
          </p:txBody>
        </p:sp>
        <p:sp>
          <p:nvSpPr>
            <p:cNvPr id="20581" name="Line 501"/>
            <p:cNvSpPr>
              <a:spLocks noChangeShapeType="1"/>
            </p:cNvSpPr>
            <p:nvPr/>
          </p:nvSpPr>
          <p:spPr bwMode="auto">
            <a:xfrm flipV="1">
              <a:off x="4310" y="456"/>
              <a:ext cx="1" cy="3132"/>
            </a:xfrm>
            <a:prstGeom prst="line">
              <a:avLst/>
            </a:prstGeom>
            <a:noFill/>
            <a:ln w="25400">
              <a:solidFill>
                <a:srgbClr val="000000"/>
              </a:solidFill>
              <a:round/>
              <a:headEnd/>
              <a:tailEnd/>
            </a:ln>
          </p:spPr>
          <p:txBody>
            <a:bodyPr/>
            <a:lstStyle/>
            <a:p>
              <a:endParaRPr lang="en-US"/>
            </a:p>
          </p:txBody>
        </p:sp>
        <p:sp>
          <p:nvSpPr>
            <p:cNvPr id="20582" name="Line 502"/>
            <p:cNvSpPr>
              <a:spLocks noChangeShapeType="1"/>
            </p:cNvSpPr>
            <p:nvPr/>
          </p:nvSpPr>
          <p:spPr bwMode="auto">
            <a:xfrm>
              <a:off x="4286" y="3588"/>
              <a:ext cx="24" cy="1"/>
            </a:xfrm>
            <a:prstGeom prst="line">
              <a:avLst/>
            </a:prstGeom>
            <a:noFill/>
            <a:ln w="12700">
              <a:solidFill>
                <a:srgbClr val="000000"/>
              </a:solidFill>
              <a:round/>
              <a:headEnd/>
              <a:tailEnd/>
            </a:ln>
          </p:spPr>
          <p:txBody>
            <a:bodyPr/>
            <a:lstStyle/>
            <a:p>
              <a:endParaRPr lang="en-US"/>
            </a:p>
          </p:txBody>
        </p:sp>
        <p:sp>
          <p:nvSpPr>
            <p:cNvPr id="20583" name="Line 503"/>
            <p:cNvSpPr>
              <a:spLocks noChangeShapeType="1"/>
            </p:cNvSpPr>
            <p:nvPr/>
          </p:nvSpPr>
          <p:spPr bwMode="auto">
            <a:xfrm>
              <a:off x="4286" y="2022"/>
              <a:ext cx="24" cy="1"/>
            </a:xfrm>
            <a:prstGeom prst="line">
              <a:avLst/>
            </a:prstGeom>
            <a:noFill/>
            <a:ln w="12700">
              <a:solidFill>
                <a:srgbClr val="000000"/>
              </a:solidFill>
              <a:round/>
              <a:headEnd/>
              <a:tailEnd/>
            </a:ln>
          </p:spPr>
          <p:txBody>
            <a:bodyPr/>
            <a:lstStyle/>
            <a:p>
              <a:endParaRPr lang="en-US"/>
            </a:p>
          </p:txBody>
        </p:sp>
        <p:sp>
          <p:nvSpPr>
            <p:cNvPr id="20584" name="Line 504"/>
            <p:cNvSpPr>
              <a:spLocks noChangeShapeType="1"/>
            </p:cNvSpPr>
            <p:nvPr/>
          </p:nvSpPr>
          <p:spPr bwMode="auto">
            <a:xfrm>
              <a:off x="4286" y="456"/>
              <a:ext cx="24" cy="1"/>
            </a:xfrm>
            <a:prstGeom prst="line">
              <a:avLst/>
            </a:prstGeom>
            <a:noFill/>
            <a:ln w="12700">
              <a:solidFill>
                <a:srgbClr val="000000"/>
              </a:solidFill>
              <a:round/>
              <a:headEnd/>
              <a:tailEnd/>
            </a:ln>
          </p:spPr>
          <p:txBody>
            <a:bodyPr/>
            <a:lstStyle/>
            <a:p>
              <a:endParaRPr lang="en-US"/>
            </a:p>
          </p:txBody>
        </p:sp>
        <p:sp>
          <p:nvSpPr>
            <p:cNvPr id="20585" name="Line 505"/>
            <p:cNvSpPr>
              <a:spLocks noChangeShapeType="1"/>
            </p:cNvSpPr>
            <p:nvPr/>
          </p:nvSpPr>
          <p:spPr bwMode="auto">
            <a:xfrm>
              <a:off x="4302" y="3275"/>
              <a:ext cx="8" cy="1"/>
            </a:xfrm>
            <a:prstGeom prst="line">
              <a:avLst/>
            </a:prstGeom>
            <a:noFill/>
            <a:ln w="12700">
              <a:solidFill>
                <a:srgbClr val="000000"/>
              </a:solidFill>
              <a:round/>
              <a:headEnd/>
              <a:tailEnd/>
            </a:ln>
          </p:spPr>
          <p:txBody>
            <a:bodyPr/>
            <a:lstStyle/>
            <a:p>
              <a:endParaRPr lang="en-US"/>
            </a:p>
          </p:txBody>
        </p:sp>
        <p:sp>
          <p:nvSpPr>
            <p:cNvPr id="20586" name="Line 506"/>
            <p:cNvSpPr>
              <a:spLocks noChangeShapeType="1"/>
            </p:cNvSpPr>
            <p:nvPr/>
          </p:nvSpPr>
          <p:spPr bwMode="auto">
            <a:xfrm>
              <a:off x="4302" y="2962"/>
              <a:ext cx="8" cy="1"/>
            </a:xfrm>
            <a:prstGeom prst="line">
              <a:avLst/>
            </a:prstGeom>
            <a:noFill/>
            <a:ln w="12700">
              <a:solidFill>
                <a:srgbClr val="000000"/>
              </a:solidFill>
              <a:round/>
              <a:headEnd/>
              <a:tailEnd/>
            </a:ln>
          </p:spPr>
          <p:txBody>
            <a:bodyPr/>
            <a:lstStyle/>
            <a:p>
              <a:endParaRPr lang="en-US"/>
            </a:p>
          </p:txBody>
        </p:sp>
        <p:sp>
          <p:nvSpPr>
            <p:cNvPr id="20587" name="Line 507"/>
            <p:cNvSpPr>
              <a:spLocks noChangeShapeType="1"/>
            </p:cNvSpPr>
            <p:nvPr/>
          </p:nvSpPr>
          <p:spPr bwMode="auto">
            <a:xfrm>
              <a:off x="4302" y="2649"/>
              <a:ext cx="8" cy="1"/>
            </a:xfrm>
            <a:prstGeom prst="line">
              <a:avLst/>
            </a:prstGeom>
            <a:noFill/>
            <a:ln w="12700">
              <a:solidFill>
                <a:srgbClr val="000000"/>
              </a:solidFill>
              <a:round/>
              <a:headEnd/>
              <a:tailEnd/>
            </a:ln>
          </p:spPr>
          <p:txBody>
            <a:bodyPr/>
            <a:lstStyle/>
            <a:p>
              <a:endParaRPr lang="en-US"/>
            </a:p>
          </p:txBody>
        </p:sp>
        <p:sp>
          <p:nvSpPr>
            <p:cNvPr id="20588" name="Line 508"/>
            <p:cNvSpPr>
              <a:spLocks noChangeShapeType="1"/>
            </p:cNvSpPr>
            <p:nvPr/>
          </p:nvSpPr>
          <p:spPr bwMode="auto">
            <a:xfrm>
              <a:off x="4302" y="2335"/>
              <a:ext cx="8" cy="1"/>
            </a:xfrm>
            <a:prstGeom prst="line">
              <a:avLst/>
            </a:prstGeom>
            <a:noFill/>
            <a:ln w="12700">
              <a:solidFill>
                <a:srgbClr val="000000"/>
              </a:solidFill>
              <a:round/>
              <a:headEnd/>
              <a:tailEnd/>
            </a:ln>
          </p:spPr>
          <p:txBody>
            <a:bodyPr/>
            <a:lstStyle/>
            <a:p>
              <a:endParaRPr lang="en-US"/>
            </a:p>
          </p:txBody>
        </p:sp>
        <p:sp>
          <p:nvSpPr>
            <p:cNvPr id="20589" name="Line 509"/>
            <p:cNvSpPr>
              <a:spLocks noChangeShapeType="1"/>
            </p:cNvSpPr>
            <p:nvPr/>
          </p:nvSpPr>
          <p:spPr bwMode="auto">
            <a:xfrm>
              <a:off x="4302" y="2022"/>
              <a:ext cx="8" cy="1"/>
            </a:xfrm>
            <a:prstGeom prst="line">
              <a:avLst/>
            </a:prstGeom>
            <a:noFill/>
            <a:ln w="12700">
              <a:solidFill>
                <a:srgbClr val="000000"/>
              </a:solidFill>
              <a:round/>
              <a:headEnd/>
              <a:tailEnd/>
            </a:ln>
          </p:spPr>
          <p:txBody>
            <a:bodyPr/>
            <a:lstStyle/>
            <a:p>
              <a:endParaRPr lang="en-US"/>
            </a:p>
          </p:txBody>
        </p:sp>
        <p:sp>
          <p:nvSpPr>
            <p:cNvPr id="20590" name="Line 510"/>
            <p:cNvSpPr>
              <a:spLocks noChangeShapeType="1"/>
            </p:cNvSpPr>
            <p:nvPr/>
          </p:nvSpPr>
          <p:spPr bwMode="auto">
            <a:xfrm>
              <a:off x="4302" y="1709"/>
              <a:ext cx="8" cy="1"/>
            </a:xfrm>
            <a:prstGeom prst="line">
              <a:avLst/>
            </a:prstGeom>
            <a:noFill/>
            <a:ln w="12700">
              <a:solidFill>
                <a:srgbClr val="000000"/>
              </a:solidFill>
              <a:round/>
              <a:headEnd/>
              <a:tailEnd/>
            </a:ln>
          </p:spPr>
          <p:txBody>
            <a:bodyPr/>
            <a:lstStyle/>
            <a:p>
              <a:endParaRPr lang="en-US"/>
            </a:p>
          </p:txBody>
        </p:sp>
        <p:sp>
          <p:nvSpPr>
            <p:cNvPr id="20591" name="Line 511"/>
            <p:cNvSpPr>
              <a:spLocks noChangeShapeType="1"/>
            </p:cNvSpPr>
            <p:nvPr/>
          </p:nvSpPr>
          <p:spPr bwMode="auto">
            <a:xfrm>
              <a:off x="4302" y="1396"/>
              <a:ext cx="8" cy="1"/>
            </a:xfrm>
            <a:prstGeom prst="line">
              <a:avLst/>
            </a:prstGeom>
            <a:noFill/>
            <a:ln w="12700">
              <a:solidFill>
                <a:srgbClr val="000000"/>
              </a:solidFill>
              <a:round/>
              <a:headEnd/>
              <a:tailEnd/>
            </a:ln>
          </p:spPr>
          <p:txBody>
            <a:bodyPr/>
            <a:lstStyle/>
            <a:p>
              <a:endParaRPr lang="en-US"/>
            </a:p>
          </p:txBody>
        </p:sp>
        <p:sp>
          <p:nvSpPr>
            <p:cNvPr id="20592" name="Line 512"/>
            <p:cNvSpPr>
              <a:spLocks noChangeShapeType="1"/>
            </p:cNvSpPr>
            <p:nvPr/>
          </p:nvSpPr>
          <p:spPr bwMode="auto">
            <a:xfrm>
              <a:off x="4302" y="1082"/>
              <a:ext cx="8" cy="1"/>
            </a:xfrm>
            <a:prstGeom prst="line">
              <a:avLst/>
            </a:prstGeom>
            <a:noFill/>
            <a:ln w="12700">
              <a:solidFill>
                <a:srgbClr val="000000"/>
              </a:solidFill>
              <a:round/>
              <a:headEnd/>
              <a:tailEnd/>
            </a:ln>
          </p:spPr>
          <p:txBody>
            <a:bodyPr/>
            <a:lstStyle/>
            <a:p>
              <a:endParaRPr lang="en-US"/>
            </a:p>
          </p:txBody>
        </p:sp>
        <p:sp>
          <p:nvSpPr>
            <p:cNvPr id="20593" name="Line 513"/>
            <p:cNvSpPr>
              <a:spLocks noChangeShapeType="1"/>
            </p:cNvSpPr>
            <p:nvPr/>
          </p:nvSpPr>
          <p:spPr bwMode="auto">
            <a:xfrm>
              <a:off x="4302" y="769"/>
              <a:ext cx="8" cy="1"/>
            </a:xfrm>
            <a:prstGeom prst="line">
              <a:avLst/>
            </a:prstGeom>
            <a:noFill/>
            <a:ln w="12700">
              <a:solidFill>
                <a:srgbClr val="000000"/>
              </a:solidFill>
              <a:round/>
              <a:headEnd/>
              <a:tailEnd/>
            </a:ln>
          </p:spPr>
          <p:txBody>
            <a:bodyPr/>
            <a:lstStyle/>
            <a:p>
              <a:endParaRPr lang="en-US"/>
            </a:p>
          </p:txBody>
        </p:sp>
        <p:sp>
          <p:nvSpPr>
            <p:cNvPr id="20594" name="Line 514"/>
            <p:cNvSpPr>
              <a:spLocks noChangeShapeType="1"/>
            </p:cNvSpPr>
            <p:nvPr/>
          </p:nvSpPr>
          <p:spPr bwMode="auto">
            <a:xfrm>
              <a:off x="4302" y="456"/>
              <a:ext cx="8" cy="1"/>
            </a:xfrm>
            <a:prstGeom prst="line">
              <a:avLst/>
            </a:prstGeom>
            <a:noFill/>
            <a:ln w="12700">
              <a:solidFill>
                <a:srgbClr val="000000"/>
              </a:solidFill>
              <a:round/>
              <a:headEnd/>
              <a:tailEnd/>
            </a:ln>
          </p:spPr>
          <p:txBody>
            <a:bodyPr/>
            <a:lstStyle/>
            <a:p>
              <a:endParaRPr lang="en-US"/>
            </a:p>
          </p:txBody>
        </p:sp>
        <p:pic>
          <p:nvPicPr>
            <p:cNvPr id="20595" name="Picture 515" descr="oak%20grove">
              <a:hlinkClick r:id="rId2"/>
            </p:cNvPr>
            <p:cNvPicPr>
              <a:picLocks noChangeAspect="1" noChangeArrowheads="1"/>
            </p:cNvPicPr>
            <p:nvPr/>
          </p:nvPicPr>
          <p:blipFill>
            <a:blip r:embed="rId3" cstate="print"/>
            <a:srcRect/>
            <a:stretch>
              <a:fillRect/>
            </a:stretch>
          </p:blipFill>
          <p:spPr bwMode="auto">
            <a:xfrm>
              <a:off x="4022" y="436"/>
              <a:ext cx="1376" cy="1031"/>
            </a:xfrm>
            <a:prstGeom prst="rect">
              <a:avLst/>
            </a:prstGeom>
            <a:noFill/>
            <a:ln w="50800">
              <a:solidFill>
                <a:srgbClr val="FF0000"/>
              </a:solidFill>
              <a:miter lim="800000"/>
              <a:headEnd/>
              <a:tailEnd/>
            </a:ln>
          </p:spPr>
        </p:pic>
        <p:pic>
          <p:nvPicPr>
            <p:cNvPr id="20596" name="Picture 516" descr="pict07"/>
            <p:cNvPicPr>
              <a:picLocks noChangeAspect="1" noChangeArrowheads="1"/>
            </p:cNvPicPr>
            <p:nvPr/>
          </p:nvPicPr>
          <p:blipFill>
            <a:blip r:embed="rId4" cstate="print"/>
            <a:srcRect/>
            <a:stretch>
              <a:fillRect/>
            </a:stretch>
          </p:blipFill>
          <p:spPr bwMode="auto">
            <a:xfrm>
              <a:off x="295" y="2976"/>
              <a:ext cx="1279" cy="959"/>
            </a:xfrm>
            <a:prstGeom prst="rect">
              <a:avLst/>
            </a:prstGeom>
            <a:noFill/>
            <a:ln w="50800">
              <a:solidFill>
                <a:srgbClr val="339966"/>
              </a:solidFill>
              <a:miter lim="800000"/>
              <a:headEnd/>
              <a:tailEnd/>
            </a:ln>
          </p:spPr>
        </p:pic>
      </p:grpSp>
      <p:sp>
        <p:nvSpPr>
          <p:cNvPr id="516" name="Rectangle 515"/>
          <p:cNvSpPr/>
          <p:nvPr/>
        </p:nvSpPr>
        <p:spPr>
          <a:xfrm rot="-5400000">
            <a:off x="1367617" y="3475429"/>
            <a:ext cx="271741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enriquecimiento</a:t>
            </a:r>
            <a:endParaRPr lang="en-US" sz="1600" b="1" dirty="0"/>
          </a:p>
        </p:txBody>
      </p:sp>
      <p:sp>
        <p:nvSpPr>
          <p:cNvPr id="517" name="Rectangle 516"/>
          <p:cNvSpPr/>
          <p:nvPr/>
        </p:nvSpPr>
        <p:spPr>
          <a:xfrm>
            <a:off x="4203022" y="6153090"/>
            <a:ext cx="213552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estructura</a:t>
            </a:r>
            <a:endParaRPr lang="en-US" sz="16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a:r>
              <a:rPr lang="es-ES" dirty="0" smtClean="0"/>
              <a:t>Depredación dependiente de la densidad</a:t>
            </a:r>
            <a:endParaRPr lang="es-ES" dirty="0"/>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858000" y="3448050"/>
            <a:ext cx="2184400" cy="1636713"/>
          </a:xfrm>
          <a:prstGeom prst="rect">
            <a:avLst/>
          </a:prstGeom>
          <a:noFill/>
          <a:ln w="50800">
            <a:solidFill>
              <a:srgbClr val="FF0000"/>
            </a:solidFill>
            <a:miter lim="800000"/>
            <a:headEnd/>
            <a:tailEnd/>
          </a:ln>
        </p:spPr>
      </p:pic>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r>
              <a:rPr lang="en-US" sz="1400"/>
              <a:t>S</a:t>
            </a:r>
            <a:r>
              <a:rPr lang="en-US" sz="1400">
                <a:cs typeface="Arial" pitchFamily="34" charset="0"/>
              </a:rPr>
              <a:t>á</a:t>
            </a:r>
            <a:r>
              <a:rPr lang="en-US" sz="1400"/>
              <a:t>nchez-Moreno and Ferris, 2007</a:t>
            </a:r>
          </a:p>
        </p:txBody>
      </p:sp>
      <p:grpSp>
        <p:nvGrpSpPr>
          <p:cNvPr id="16" name="Group 15"/>
          <p:cNvGrpSpPr/>
          <p:nvPr/>
        </p:nvGrpSpPr>
        <p:grpSpPr>
          <a:xfrm>
            <a:off x="0" y="1619250"/>
            <a:ext cx="6858000" cy="4400550"/>
            <a:chOff x="-304800" y="1619250"/>
            <a:chExt cx="6858000" cy="4400550"/>
          </a:xfrm>
        </p:grpSpPr>
        <p:grpSp>
          <p:nvGrpSpPr>
            <p:cNvPr id="2" name="Group 5"/>
            <p:cNvGrpSpPr>
              <a:grpSpLocks/>
            </p:cNvGrpSpPr>
            <p:nvPr/>
          </p:nvGrpSpPr>
          <p:grpSpPr bwMode="auto">
            <a:xfrm>
              <a:off x="-304800" y="1619250"/>
              <a:ext cx="6858000" cy="4400550"/>
              <a:chOff x="-192" y="1020"/>
              <a:chExt cx="4320" cy="2772"/>
            </a:xfrm>
          </p:grpSpPr>
          <p:graphicFrame>
            <p:nvGraphicFramePr>
              <p:cNvPr id="3074" name="Object 6"/>
              <p:cNvGraphicFramePr>
                <a:graphicFrameLocks noChangeAspect="1"/>
              </p:cNvGraphicFramePr>
              <p:nvPr/>
            </p:nvGraphicFramePr>
            <p:xfrm>
              <a:off x="-192" y="1020"/>
              <a:ext cx="4320" cy="2772"/>
            </p:xfrm>
            <a:graphic>
              <a:graphicData uri="http://schemas.openxmlformats.org/presentationml/2006/ole">
                <mc:AlternateContent xmlns:mc="http://schemas.openxmlformats.org/markup-compatibility/2006">
                  <mc:Choice xmlns:v="urn:schemas-microsoft-com:vml" Requires="v">
                    <p:oleObj spid="_x0000_s26635" name="Worksheet" r:id="rId8" imgW="4162563" imgH="2752562" progId="Excel.Sheet.8">
                      <p:embed/>
                    </p:oleObj>
                  </mc:Choice>
                  <mc:Fallback>
                    <p:oleObj name="Worksheet" r:id="rId8" imgW="4162563" imgH="2752562" progId="Excel.Sheet.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1020"/>
                            <a:ext cx="4320" cy="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a:spcBef>
                    <a:spcPct val="50000"/>
                  </a:spcBef>
                </a:pPr>
                <a:r>
                  <a:rPr lang="en-US" sz="1400" b="1"/>
                  <a:t>                    Predator: Prey Ratio</a:t>
                </a:r>
              </a:p>
            </p:txBody>
          </p:sp>
        </p:grpSp>
        <p:sp>
          <p:nvSpPr>
            <p:cNvPr id="13" name="TextBox 12"/>
            <p:cNvSpPr txBox="1"/>
            <p:nvPr/>
          </p:nvSpPr>
          <p:spPr>
            <a:xfrm rot="16200000">
              <a:off x="-1253445" y="3310846"/>
              <a:ext cx="2723823" cy="369332"/>
            </a:xfrm>
            <a:prstGeom prst="rect">
              <a:avLst/>
            </a:prstGeom>
            <a:solidFill>
              <a:schemeClr val="bg1"/>
            </a:solidFill>
          </p:spPr>
          <p:txBody>
            <a:bodyPr wrap="none" rtlCol="0">
              <a:spAutoFit/>
            </a:bodyPr>
            <a:lstStyle/>
            <a:p>
              <a:r>
                <a:rPr lang="es-ES" dirty="0" smtClean="0"/>
                <a:t>  </a:t>
              </a:r>
              <a:r>
                <a:rPr lang="es-ES" dirty="0" err="1" smtClean="0"/>
                <a:t>supresividad</a:t>
              </a:r>
              <a:r>
                <a:rPr lang="es-ES" dirty="0" smtClean="0"/>
                <a:t> del suelo  </a:t>
              </a:r>
              <a:endParaRPr lang="es-ES" dirty="0"/>
            </a:p>
          </p:txBody>
        </p:sp>
        <p:sp>
          <p:nvSpPr>
            <p:cNvPr id="14" name="Rectangle 13"/>
            <p:cNvSpPr/>
            <p:nvPr/>
          </p:nvSpPr>
          <p:spPr>
            <a:xfrm>
              <a:off x="1752600" y="5410200"/>
              <a:ext cx="3711272" cy="369332"/>
            </a:xfrm>
            <a:prstGeom prst="rect">
              <a:avLst/>
            </a:prstGeom>
            <a:solidFill>
              <a:schemeClr val="bg1"/>
            </a:solidFill>
          </p:spPr>
          <p:txBody>
            <a:bodyPr wrap="none">
              <a:spAutoFit/>
            </a:bodyPr>
            <a:lstStyle/>
            <a:p>
              <a:r>
                <a:rPr lang="es-ES" dirty="0" smtClean="0"/>
                <a:t>Relación de presa y </a:t>
              </a:r>
              <a:r>
                <a:rPr lang="es-ES" dirty="0" err="1" smtClean="0"/>
                <a:t>depradadores</a:t>
              </a:r>
              <a:endParaRPr lang="es-ES" dirty="0"/>
            </a:p>
          </p:txBody>
        </p:sp>
      </p:grpSp>
      <p:sp>
        <p:nvSpPr>
          <p:cNvPr id="3081" name="Oval 10"/>
          <p:cNvSpPr>
            <a:spLocks noChangeArrowheads="1"/>
          </p:cNvSpPr>
          <p:nvPr/>
        </p:nvSpPr>
        <p:spPr bwMode="auto">
          <a:xfrm>
            <a:off x="1066800" y="4572000"/>
            <a:ext cx="1728788" cy="914400"/>
          </a:xfrm>
          <a:prstGeom prst="ellipse">
            <a:avLst/>
          </a:prstGeom>
          <a:noFill/>
          <a:ln w="9525">
            <a:solidFill>
              <a:srgbClr val="FF0000"/>
            </a:solidFill>
            <a:round/>
            <a:headEnd/>
            <a:tailEnd/>
          </a:ln>
        </p:spPr>
        <p:txBody>
          <a:bodyPr wrap="none" anchor="ctr"/>
          <a:lstStyle/>
          <a:p>
            <a:endParaRPr lang="en-US"/>
          </a:p>
        </p:txBody>
      </p:sp>
      <p:sp>
        <p:nvSpPr>
          <p:cNvPr id="15" name="Oval 10"/>
          <p:cNvSpPr>
            <a:spLocks noChangeArrowheads="1"/>
          </p:cNvSpPr>
          <p:nvPr/>
        </p:nvSpPr>
        <p:spPr bwMode="auto">
          <a:xfrm>
            <a:off x="4748212" y="4572000"/>
            <a:ext cx="1728788" cy="914400"/>
          </a:xfrm>
          <a:prstGeom prst="ellipse">
            <a:avLst/>
          </a:prstGeom>
          <a:noFill/>
          <a:ln w="9525">
            <a:solidFill>
              <a:srgbClr val="FF0000"/>
            </a:solidFill>
            <a:round/>
            <a:headEnd/>
            <a:tailEnd/>
          </a:ln>
        </p:spPr>
        <p:txBody>
          <a:bodyPr wrap="none" anchor="ctr"/>
          <a:lstStyle/>
          <a:p>
            <a:endParaRPr lang="en-US"/>
          </a:p>
        </p:txBody>
      </p:sp>
      <p:sp>
        <p:nvSpPr>
          <p:cNvPr id="3079" name="Line 8"/>
          <p:cNvSpPr>
            <a:spLocks noChangeShapeType="1"/>
          </p:cNvSpPr>
          <p:nvPr/>
        </p:nvSpPr>
        <p:spPr bwMode="auto">
          <a:xfrm flipH="1">
            <a:off x="2590800" y="2533650"/>
            <a:ext cx="4191000" cy="2190750"/>
          </a:xfrm>
          <a:prstGeom prst="line">
            <a:avLst/>
          </a:prstGeom>
          <a:noFill/>
          <a:ln w="9525">
            <a:solidFill>
              <a:srgbClr val="FF0000"/>
            </a:solidFill>
            <a:round/>
            <a:headEnd/>
            <a:tailEnd type="triangle" w="med" len="med"/>
          </a:ln>
        </p:spPr>
        <p:txBody>
          <a:bodyPr/>
          <a:lstStyle/>
          <a:p>
            <a:endParaRPr lang="en-US"/>
          </a:p>
        </p:txBody>
      </p:sp>
      <p:sp>
        <p:nvSpPr>
          <p:cNvPr id="3080" name="Line 9"/>
          <p:cNvSpPr>
            <a:spLocks noChangeShapeType="1"/>
          </p:cNvSpPr>
          <p:nvPr/>
        </p:nvSpPr>
        <p:spPr bwMode="auto">
          <a:xfrm flipH="1">
            <a:off x="6019800" y="4133850"/>
            <a:ext cx="814388" cy="514350"/>
          </a:xfrm>
          <a:prstGeom prst="line">
            <a:avLst/>
          </a:prstGeom>
          <a:noFill/>
          <a:ln w="9525">
            <a:solidFill>
              <a:srgbClr val="339966"/>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4519314" cy="707886"/>
          </a:xfrm>
          <a:prstGeom prst="rect">
            <a:avLst/>
          </a:prstGeom>
          <a:noFill/>
          <a:ln w="9525">
            <a:noFill/>
            <a:miter lim="800000"/>
            <a:headEnd/>
            <a:tailEnd/>
          </a:ln>
        </p:spPr>
        <p:txBody>
          <a:bodyPr wrap="none">
            <a:spAutoFit/>
          </a:bodyPr>
          <a:lstStyle/>
          <a:p>
            <a:r>
              <a:rPr lang="es-ES" sz="2000" b="1" dirty="0" smtClean="0"/>
              <a:t>Complejidad de Cadena Alimenticia</a:t>
            </a:r>
          </a:p>
          <a:p>
            <a:r>
              <a:rPr lang="es-ES" sz="2000" b="1" dirty="0" smtClean="0"/>
              <a:t>Y la función de regulación</a:t>
            </a:r>
          </a:p>
        </p:txBody>
      </p:sp>
      <p:sp>
        <p:nvSpPr>
          <p:cNvPr id="14342" name="Text Box 10"/>
          <p:cNvSpPr txBox="1">
            <a:spLocks noChangeArrowheads="1"/>
          </p:cNvSpPr>
          <p:nvPr/>
        </p:nvSpPr>
        <p:spPr bwMode="auto">
          <a:xfrm>
            <a:off x="0" y="1009471"/>
            <a:ext cx="4419600" cy="923330"/>
          </a:xfrm>
          <a:prstGeom prst="rect">
            <a:avLst/>
          </a:prstGeom>
          <a:noFill/>
          <a:ln w="9525">
            <a:noFill/>
            <a:miter lim="800000"/>
            <a:headEnd/>
            <a:tailEnd/>
          </a:ln>
        </p:spPr>
        <p:txBody>
          <a:bodyPr>
            <a:spAutoFit/>
          </a:bodyPr>
          <a:lstStyle/>
          <a:p>
            <a:r>
              <a:rPr lang="es-ES" dirty="0" smtClean="0"/>
              <a:t>Prácticas en agricultura industrializada resultado de:</a:t>
            </a:r>
          </a:p>
          <a:p>
            <a:r>
              <a:rPr lang="es-ES" dirty="0" smtClean="0"/>
              <a:t>      Simplificación de Cadena Alimenticia</a:t>
            </a:r>
            <a:endParaRPr lang="es-ES" dirty="0"/>
          </a:p>
        </p:txBody>
      </p:sp>
      <p:sp>
        <p:nvSpPr>
          <p:cNvPr id="14343" name="Text Box 11"/>
          <p:cNvSpPr txBox="1">
            <a:spLocks noChangeArrowheads="1"/>
          </p:cNvSpPr>
          <p:nvPr/>
        </p:nvSpPr>
        <p:spPr bwMode="auto">
          <a:xfrm>
            <a:off x="0" y="1905000"/>
            <a:ext cx="4419600" cy="923330"/>
          </a:xfrm>
          <a:prstGeom prst="rect">
            <a:avLst/>
          </a:prstGeom>
          <a:noFill/>
          <a:ln w="9525">
            <a:noFill/>
            <a:miter lim="800000"/>
            <a:headEnd/>
            <a:tailEnd/>
          </a:ln>
        </p:spPr>
        <p:txBody>
          <a:bodyPr>
            <a:spAutoFit/>
          </a:bodyPr>
          <a:lstStyle/>
          <a:p>
            <a:pPr marL="342900" indent="-342900"/>
            <a:r>
              <a:rPr lang="en-US" dirty="0"/>
              <a:t>	</a:t>
            </a:r>
            <a:r>
              <a:rPr lang="es-ES" dirty="0" smtClean="0"/>
              <a:t> Reducción de los niveles tróficos superiores</a:t>
            </a:r>
          </a:p>
          <a:p>
            <a:pPr marL="342900" indent="-342900"/>
            <a:endParaRPr lang="en-US" dirty="0"/>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r>
              <a:rPr lang="en-US" sz="1400"/>
              <a:t>Costa Rica, 2008</a:t>
            </a:r>
          </a:p>
        </p:txBody>
      </p:sp>
      <p:sp>
        <p:nvSpPr>
          <p:cNvPr id="10" name="Text Box 11"/>
          <p:cNvSpPr txBox="1">
            <a:spLocks noChangeArrowheads="1"/>
          </p:cNvSpPr>
          <p:nvPr/>
        </p:nvSpPr>
        <p:spPr bwMode="auto">
          <a:xfrm>
            <a:off x="609600" y="4038600"/>
            <a:ext cx="8001000" cy="1477328"/>
          </a:xfrm>
          <a:prstGeom prst="rect">
            <a:avLst/>
          </a:prstGeom>
          <a:solidFill>
            <a:srgbClr val="FFFF99"/>
          </a:solidFill>
          <a:ln w="9525">
            <a:noFill/>
            <a:miter lim="800000"/>
            <a:headEnd/>
            <a:tailEnd/>
          </a:ln>
        </p:spPr>
        <p:txBody>
          <a:bodyPr wrap="square" lIns="365760" rIns="365760">
            <a:spAutoFit/>
          </a:bodyPr>
          <a:lstStyle/>
          <a:p>
            <a:pPr>
              <a:spcBef>
                <a:spcPct val="50000"/>
              </a:spcBef>
            </a:pPr>
            <a:endParaRPr lang="en-US" dirty="0"/>
          </a:p>
          <a:p>
            <a:pPr>
              <a:spcBef>
                <a:spcPct val="50000"/>
              </a:spcBef>
            </a:pPr>
            <a:r>
              <a:rPr lang="es-ES" dirty="0" smtClean="0"/>
              <a:t>Probamos nematodo </a:t>
            </a:r>
            <a:r>
              <a:rPr lang="es-ES" dirty="0" err="1" smtClean="0"/>
              <a:t>depredador:presa</a:t>
            </a:r>
            <a:r>
              <a:rPr lang="es-ES" dirty="0" smtClean="0"/>
              <a:t> </a:t>
            </a:r>
            <a:r>
              <a:rPr lang="es-ES" dirty="0" err="1" smtClean="0"/>
              <a:t>hipóteses</a:t>
            </a:r>
            <a:r>
              <a:rPr lang="es-ES" dirty="0" smtClean="0"/>
              <a:t> con datos de las plantaciones de banano en cuatro países de América Central</a:t>
            </a:r>
            <a:r>
              <a:rPr lang="en-US" dirty="0" smtClean="0"/>
              <a:t>……….</a:t>
            </a:r>
            <a:endParaRPr lang="en-US" dirty="0"/>
          </a:p>
          <a:p>
            <a:pPr>
              <a:spcBef>
                <a:spcPct val="50000"/>
              </a:spcBef>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76200"/>
            <a:ext cx="2236787" cy="923330"/>
          </a:xfrm>
          <a:prstGeom prst="rect">
            <a:avLst/>
          </a:prstGeom>
          <a:noFill/>
          <a:ln w="9525">
            <a:noFill/>
            <a:miter lim="800000"/>
            <a:headEnd/>
            <a:tailEnd/>
          </a:ln>
        </p:spPr>
        <p:txBody>
          <a:bodyPr wrap="square">
            <a:spAutoFit/>
          </a:bodyPr>
          <a:lstStyle/>
          <a:p>
            <a:r>
              <a:rPr lang="en-US" dirty="0" err="1" smtClean="0"/>
              <a:t>Depredadores</a:t>
            </a:r>
            <a:r>
              <a:rPr lang="en-US" dirty="0" smtClean="0"/>
              <a:t> </a:t>
            </a:r>
            <a:r>
              <a:rPr lang="en-US" dirty="0" err="1" smtClean="0"/>
              <a:t>generalistas</a:t>
            </a:r>
            <a:r>
              <a:rPr lang="en-US" dirty="0" smtClean="0"/>
              <a:t> y </a:t>
            </a:r>
            <a:r>
              <a:rPr lang="en-US" dirty="0" err="1" smtClean="0"/>
              <a:t>especialistas</a:t>
            </a:r>
            <a:endParaRPr lang="en-US" dirty="0"/>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2082686" cy="369332"/>
          </a:xfrm>
          <a:prstGeom prst="rect">
            <a:avLst/>
          </a:prstGeom>
          <a:noFill/>
          <a:ln w="9525">
            <a:no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697901" cy="369332"/>
          </a:xfrm>
          <a:prstGeom prst="rect">
            <a:avLst/>
          </a:prstGeom>
          <a:noFill/>
          <a:ln w="9525">
            <a:noFill/>
            <a:miter lim="800000"/>
            <a:headEnd/>
            <a:tailEnd/>
          </a:ln>
        </p:spPr>
        <p:txBody>
          <a:bodyPr wrap="none">
            <a:spAutoFit/>
          </a:bodyPr>
          <a:lstStyle/>
          <a:p>
            <a:r>
              <a:rPr lang="es-ES" dirty="0" smtClean="0"/>
              <a:t>Presa Objetivo</a:t>
            </a:r>
            <a:endParaRPr lang="es-ES" dirty="0"/>
          </a:p>
        </p:txBody>
      </p:sp>
      <p:sp>
        <p:nvSpPr>
          <p:cNvPr id="15370" name="TextBox 18"/>
          <p:cNvSpPr txBox="1">
            <a:spLocks noChangeArrowheads="1"/>
          </p:cNvSpPr>
          <p:nvPr/>
        </p:nvSpPr>
        <p:spPr bwMode="auto">
          <a:xfrm>
            <a:off x="228600" y="87313"/>
            <a:ext cx="6494085" cy="369332"/>
          </a:xfrm>
          <a:prstGeom prst="rect">
            <a:avLst/>
          </a:prstGeom>
          <a:noFill/>
          <a:ln w="9525">
            <a:solidFill>
              <a:schemeClr val="accent1"/>
            </a:solidFill>
            <a:miter lim="800000"/>
            <a:headEnd/>
            <a:tailEnd/>
          </a:ln>
        </p:spPr>
        <p:txBody>
          <a:bodyPr wrap="none">
            <a:spAutoFit/>
          </a:bodyPr>
          <a:lstStyle/>
          <a:p>
            <a:r>
              <a:rPr lang="es-ES" b="1" dirty="0" smtClean="0"/>
              <a:t>Depredadores y presas - Competencia aparente hipótesis</a:t>
            </a:r>
            <a:endParaRPr lang="es-ES" b="1" dirty="0"/>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a:defRPr/>
            </a:pPr>
            <a:endParaRPr lang="en-US">
              <a:solidFill>
                <a:schemeClr val="lt1"/>
              </a:solidFill>
              <a:latin typeface="+mn-lt"/>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7"/>
          <p:cNvSpPr txBox="1">
            <a:spLocks noChangeArrowheads="1"/>
          </p:cNvSpPr>
          <p:nvPr/>
        </p:nvSpPr>
        <p:spPr bwMode="auto">
          <a:xfrm>
            <a:off x="161186" y="1066800"/>
            <a:ext cx="2505814" cy="369332"/>
          </a:xfrm>
          <a:prstGeom prst="rect">
            <a:avLst/>
          </a:prstGeom>
          <a:noFill/>
          <a:ln w="9525">
            <a:noFill/>
            <a:miter lim="800000"/>
            <a:headEnd/>
            <a:tailEnd/>
          </a:ln>
        </p:spPr>
        <p:txBody>
          <a:bodyPr wrap="none">
            <a:spAutoFit/>
          </a:bodyPr>
          <a:lstStyle/>
          <a:p>
            <a:r>
              <a:rPr lang="en-US" dirty="0" err="1" smtClean="0"/>
              <a:t>Nematodos</a:t>
            </a:r>
            <a:r>
              <a:rPr lang="en-US" dirty="0" smtClean="0"/>
              <a:t> </a:t>
            </a:r>
            <a:r>
              <a:rPr lang="en-US" dirty="0" err="1" smtClean="0"/>
              <a:t>herbivoros</a:t>
            </a:r>
            <a:endParaRPr lang="en-US" dirty="0"/>
          </a:p>
        </p:txBody>
      </p:sp>
      <p:sp>
        <p:nvSpPr>
          <p:cNvPr id="24" name="TextBox 17"/>
          <p:cNvSpPr txBox="1">
            <a:spLocks noChangeArrowheads="1"/>
          </p:cNvSpPr>
          <p:nvPr/>
        </p:nvSpPr>
        <p:spPr bwMode="auto">
          <a:xfrm>
            <a:off x="2895600" y="914400"/>
            <a:ext cx="2838450" cy="646331"/>
          </a:xfrm>
          <a:prstGeom prst="rect">
            <a:avLst/>
          </a:prstGeom>
          <a:noFill/>
          <a:ln w="9525">
            <a:noFill/>
            <a:miter lim="800000"/>
            <a:headEnd/>
            <a:tailEnd/>
          </a:ln>
        </p:spPr>
        <p:txBody>
          <a:bodyPr>
            <a:spAutoFit/>
          </a:bodyPr>
          <a:lstStyle/>
          <a:p>
            <a:pPr algn="ctr"/>
            <a:r>
              <a:rPr lang="en-US" dirty="0" err="1" smtClean="0"/>
              <a:t>Nematodos</a:t>
            </a:r>
            <a:r>
              <a:rPr lang="en-US" dirty="0" smtClean="0"/>
              <a:t> </a:t>
            </a:r>
            <a:r>
              <a:rPr lang="en-US" dirty="0" err="1" smtClean="0"/>
              <a:t>micofagos</a:t>
            </a:r>
            <a:r>
              <a:rPr lang="en-US" dirty="0" smtClean="0"/>
              <a:t> y </a:t>
            </a:r>
            <a:r>
              <a:rPr lang="en-US" dirty="0" err="1" smtClean="0"/>
              <a:t>bacteriovoros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0"/>
            <a:ext cx="8229600" cy="1143000"/>
          </a:xfrm>
        </p:spPr>
        <p:txBody>
          <a:bodyPr/>
          <a:lstStyle/>
          <a:p>
            <a:r>
              <a:rPr lang="es-ES" sz="2800" dirty="0" smtClean="0"/>
              <a:t>Cascadas tróficas: presa </a:t>
            </a:r>
            <a:r>
              <a:rPr lang="es-ES" sz="2800" dirty="0" err="1" smtClean="0"/>
              <a:t>amplificable</a:t>
            </a:r>
            <a:r>
              <a:rPr lang="es-ES" sz="2800" dirty="0" smtClean="0"/>
              <a:t> y objetivo</a:t>
            </a:r>
            <a:br>
              <a:rPr lang="es-ES" sz="2800" dirty="0" smtClean="0"/>
            </a:br>
            <a:r>
              <a:rPr lang="es-ES" sz="2800" dirty="0" smtClean="0"/>
              <a:t>La hipótesis de competencia </a:t>
            </a:r>
            <a:r>
              <a:rPr lang="es-ES" sz="2800" dirty="0"/>
              <a:t>aparente</a:t>
            </a:r>
          </a:p>
        </p:txBody>
      </p:sp>
      <p:grpSp>
        <p:nvGrpSpPr>
          <p:cNvPr id="2" name="Group 32"/>
          <p:cNvGrpSpPr>
            <a:grpSpLocks/>
          </p:cNvGrpSpPr>
          <p:nvPr/>
        </p:nvGrpSpPr>
        <p:grpSpPr bwMode="auto">
          <a:xfrm>
            <a:off x="1295400" y="1676400"/>
            <a:ext cx="6533847" cy="4331733"/>
            <a:chOff x="609600" y="2286000"/>
            <a:chExt cx="6533847" cy="4331732"/>
          </a:xfrm>
        </p:grpSpPr>
        <p:sp>
          <p:nvSpPr>
            <p:cNvPr id="16389" name="Text Box 3"/>
            <p:cNvSpPr txBox="1">
              <a:spLocks noChangeArrowheads="1"/>
            </p:cNvSpPr>
            <p:nvPr/>
          </p:nvSpPr>
          <p:spPr bwMode="auto">
            <a:xfrm>
              <a:off x="5143500" y="5638800"/>
              <a:ext cx="1954381" cy="369332"/>
            </a:xfrm>
            <a:prstGeom prst="rect">
              <a:avLst/>
            </a:prstGeom>
            <a:noFill/>
            <a:ln w="12700">
              <a:solidFill>
                <a:schemeClr val="tx1"/>
              </a:solidFill>
              <a:miter lim="800000"/>
              <a:headEnd/>
              <a:tailEnd/>
            </a:ln>
          </p:spPr>
          <p:txBody>
            <a:bodyPr wrap="none">
              <a:spAutoFit/>
            </a:bodyPr>
            <a:lstStyle/>
            <a:p>
              <a:r>
                <a:rPr lang="es-ES" dirty="0" smtClean="0"/>
                <a:t>Materia Orgánica</a:t>
              </a:r>
              <a:endParaRPr lang="es-ES" dirty="0"/>
            </a:p>
          </p:txBody>
        </p:sp>
        <p:sp>
          <p:nvSpPr>
            <p:cNvPr id="16390" name="Text Box 4"/>
            <p:cNvSpPr txBox="1">
              <a:spLocks noChangeArrowheads="1"/>
            </p:cNvSpPr>
            <p:nvPr/>
          </p:nvSpPr>
          <p:spPr bwMode="auto">
            <a:xfrm>
              <a:off x="4972050" y="4459287"/>
              <a:ext cx="2133918" cy="369332"/>
            </a:xfrm>
            <a:prstGeom prst="rect">
              <a:avLst/>
            </a:prstGeom>
            <a:noFill/>
            <a:ln w="9525">
              <a:noFill/>
              <a:miter lim="800000"/>
              <a:headEnd/>
              <a:tailEnd/>
            </a:ln>
          </p:spPr>
          <p:txBody>
            <a:bodyPr wrap="none">
              <a:spAutoFit/>
            </a:bodyPr>
            <a:lstStyle/>
            <a:p>
              <a:r>
                <a:rPr lang="en-US" dirty="0" err="1" smtClean="0"/>
                <a:t>Biomasa</a:t>
              </a:r>
              <a:r>
                <a:rPr lang="en-US" dirty="0" smtClean="0"/>
                <a:t> Microbial </a:t>
              </a:r>
              <a:endParaRPr lang="en-US" dirty="0"/>
            </a:p>
          </p:txBody>
        </p:sp>
        <p:sp>
          <p:nvSpPr>
            <p:cNvPr id="16391" name="Text Box 5"/>
            <p:cNvSpPr txBox="1">
              <a:spLocks noChangeArrowheads="1"/>
            </p:cNvSpPr>
            <p:nvPr/>
          </p:nvSpPr>
          <p:spPr bwMode="auto">
            <a:xfrm>
              <a:off x="5073650" y="3316287"/>
              <a:ext cx="2069797" cy="369332"/>
            </a:xfrm>
            <a:prstGeom prst="rect">
              <a:avLst/>
            </a:prstGeom>
            <a:noFill/>
            <a:ln w="12700">
              <a:solidFill>
                <a:schemeClr val="tx1"/>
              </a:solid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sp>
          <p:nvSpPr>
            <p:cNvPr id="16392" name="Text Box 6"/>
            <p:cNvSpPr txBox="1">
              <a:spLocks noChangeArrowheads="1"/>
            </p:cNvSpPr>
            <p:nvPr/>
          </p:nvSpPr>
          <p:spPr bwMode="auto">
            <a:xfrm>
              <a:off x="2168074" y="2286000"/>
              <a:ext cx="2852063" cy="369332"/>
            </a:xfrm>
            <a:prstGeom prst="rect">
              <a:avLst/>
            </a:prstGeom>
            <a:noFill/>
            <a:ln w="12700">
              <a:solidFill>
                <a:srgbClr val="007434"/>
              </a:solidFill>
              <a:miter lim="800000"/>
              <a:headEnd/>
              <a:tailEnd/>
            </a:ln>
          </p:spPr>
          <p:txBody>
            <a:bodyPr wrap="none">
              <a:spAutoFit/>
            </a:bodyPr>
            <a:lstStyle/>
            <a:p>
              <a:pPr algn="ctr"/>
              <a:r>
                <a:rPr lang="en-US" dirty="0" err="1" smtClean="0"/>
                <a:t>Nematodos</a:t>
              </a:r>
              <a:r>
                <a:rPr lang="en-US" dirty="0" smtClean="0"/>
                <a:t> </a:t>
              </a:r>
              <a:r>
                <a:rPr lang="en-US" dirty="0" err="1" smtClean="0"/>
                <a:t>depredadores</a:t>
              </a:r>
              <a:endParaRPr lang="en-US" dirty="0"/>
            </a:p>
          </p:txBody>
        </p:sp>
        <p:sp>
          <p:nvSpPr>
            <p:cNvPr id="16393" name="Line 15"/>
            <p:cNvSpPr>
              <a:spLocks noChangeShapeType="1"/>
            </p:cNvSpPr>
            <p:nvPr/>
          </p:nvSpPr>
          <p:spPr bwMode="auto">
            <a:xfrm flipV="1">
              <a:off x="5943600" y="4840287"/>
              <a:ext cx="0" cy="762000"/>
            </a:xfrm>
            <a:prstGeom prst="line">
              <a:avLst/>
            </a:prstGeom>
            <a:noFill/>
            <a:ln w="12700">
              <a:solidFill>
                <a:schemeClr val="tx1"/>
              </a:solidFill>
              <a:round/>
              <a:headEnd/>
              <a:tailEnd type="triangle" w="med" len="med"/>
            </a:ln>
          </p:spPr>
          <p:txBody>
            <a:bodyPr/>
            <a:lstStyle/>
            <a:p>
              <a:endParaRPr lang="en-US"/>
            </a:p>
          </p:txBody>
        </p:sp>
        <p:sp>
          <p:nvSpPr>
            <p:cNvPr id="16394" name="Text Box 17"/>
            <p:cNvSpPr txBox="1">
              <a:spLocks noChangeArrowheads="1"/>
            </p:cNvSpPr>
            <p:nvPr/>
          </p:nvSpPr>
          <p:spPr bwMode="auto">
            <a:xfrm>
              <a:off x="609600" y="3621087"/>
              <a:ext cx="1600200" cy="369332"/>
            </a:xfrm>
            <a:prstGeom prst="rect">
              <a:avLst/>
            </a:prstGeom>
            <a:noFill/>
            <a:ln w="12700">
              <a:solidFill>
                <a:schemeClr val="tx1"/>
              </a:solidFill>
              <a:miter lim="800000"/>
              <a:headEnd/>
              <a:tailEnd/>
            </a:ln>
          </p:spPr>
          <p:txBody>
            <a:bodyPr wrap="square">
              <a:spAutoFit/>
            </a:bodyPr>
            <a:lstStyle/>
            <a:p>
              <a:r>
                <a:rPr lang="en-US" dirty="0" err="1" smtClean="0"/>
                <a:t>Presa</a:t>
              </a:r>
              <a:r>
                <a:rPr lang="en-US" dirty="0" smtClean="0"/>
                <a:t> </a:t>
              </a:r>
              <a:r>
                <a:rPr lang="en-US" dirty="0" err="1" smtClean="0"/>
                <a:t>obetivo</a:t>
              </a:r>
              <a:endParaRPr lang="en-US" dirty="0"/>
            </a:p>
          </p:txBody>
        </p:sp>
        <p:sp>
          <p:nvSpPr>
            <p:cNvPr id="16395" name="Line 18"/>
            <p:cNvSpPr>
              <a:spLocks noChangeShapeType="1"/>
            </p:cNvSpPr>
            <p:nvPr/>
          </p:nvSpPr>
          <p:spPr bwMode="auto">
            <a:xfrm flipV="1">
              <a:off x="5943600" y="3697287"/>
              <a:ext cx="0" cy="762000"/>
            </a:xfrm>
            <a:prstGeom prst="line">
              <a:avLst/>
            </a:prstGeom>
            <a:noFill/>
            <a:ln w="12700">
              <a:solidFill>
                <a:schemeClr val="tx1"/>
              </a:solidFill>
              <a:round/>
              <a:headEnd/>
              <a:tailEnd type="triangle" w="med" len="med"/>
            </a:ln>
          </p:spPr>
          <p:txBody>
            <a:bodyPr/>
            <a:lstStyle/>
            <a:p>
              <a:endParaRPr lang="en-US"/>
            </a:p>
          </p:txBody>
        </p:sp>
        <p:sp>
          <p:nvSpPr>
            <p:cNvPr id="16396" name="Line 20"/>
            <p:cNvSpPr>
              <a:spLocks noChangeShapeType="1"/>
            </p:cNvSpPr>
            <p:nvPr/>
          </p:nvSpPr>
          <p:spPr bwMode="auto">
            <a:xfrm flipH="1" flipV="1">
              <a:off x="4343400" y="2706687"/>
              <a:ext cx="914400" cy="609600"/>
            </a:xfrm>
            <a:prstGeom prst="line">
              <a:avLst/>
            </a:prstGeom>
            <a:noFill/>
            <a:ln w="12700">
              <a:solidFill>
                <a:schemeClr val="tx1"/>
              </a:solidFill>
              <a:round/>
              <a:headEnd/>
              <a:tailEnd type="triangle" w="med" len="med"/>
            </a:ln>
          </p:spPr>
          <p:txBody>
            <a:bodyPr/>
            <a:lstStyle/>
            <a:p>
              <a:endParaRPr lang="en-US"/>
            </a:p>
          </p:txBody>
        </p:sp>
        <p:sp>
          <p:nvSpPr>
            <p:cNvPr id="16397" name="Line 22"/>
            <p:cNvSpPr>
              <a:spLocks noChangeShapeType="1"/>
            </p:cNvSpPr>
            <p:nvPr/>
          </p:nvSpPr>
          <p:spPr bwMode="auto">
            <a:xfrm flipH="1">
              <a:off x="1524000" y="2706687"/>
              <a:ext cx="1219200" cy="874712"/>
            </a:xfrm>
            <a:prstGeom prst="line">
              <a:avLst/>
            </a:prstGeom>
            <a:noFill/>
            <a:ln w="12700">
              <a:solidFill>
                <a:schemeClr val="tx1"/>
              </a:solidFill>
              <a:round/>
              <a:headEnd type="triangle" w="med" len="med"/>
              <a:tailEnd/>
            </a:ln>
          </p:spPr>
          <p:txBody>
            <a:bodyPr/>
            <a:lstStyle/>
            <a:p>
              <a:endParaRPr lang="en-US"/>
            </a:p>
          </p:txBody>
        </p:sp>
        <p:sp>
          <p:nvSpPr>
            <p:cNvPr id="16398" name="Text Box 23"/>
            <p:cNvSpPr txBox="1">
              <a:spLocks noChangeArrowheads="1"/>
            </p:cNvSpPr>
            <p:nvPr/>
          </p:nvSpPr>
          <p:spPr bwMode="auto">
            <a:xfrm>
              <a:off x="2025650" y="2759075"/>
              <a:ext cx="260350" cy="366712"/>
            </a:xfrm>
            <a:prstGeom prst="rect">
              <a:avLst/>
            </a:prstGeom>
            <a:noFill/>
            <a:ln w="9525">
              <a:noFill/>
              <a:miter lim="800000"/>
              <a:headEnd/>
              <a:tailEnd/>
            </a:ln>
          </p:spPr>
          <p:txBody>
            <a:bodyPr wrap="none">
              <a:spAutoFit/>
            </a:bodyPr>
            <a:lstStyle/>
            <a:p>
              <a:r>
                <a:rPr lang="en-US" b="1"/>
                <a:t>-</a:t>
              </a:r>
            </a:p>
          </p:txBody>
        </p:sp>
        <p:sp>
          <p:nvSpPr>
            <p:cNvPr id="16399" name="AutoShape 28"/>
            <p:cNvSpPr>
              <a:spLocks noChangeArrowheads="1"/>
            </p:cNvSpPr>
            <p:nvPr/>
          </p:nvSpPr>
          <p:spPr bwMode="auto">
            <a:xfrm rot="1701298">
              <a:off x="4876800" y="30114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6400" name="AutoShape 29"/>
            <p:cNvSpPr>
              <a:spLocks noChangeArrowheads="1"/>
            </p:cNvSpPr>
            <p:nvPr/>
          </p:nvSpPr>
          <p:spPr bwMode="auto">
            <a:xfrm rot="-2444839">
              <a:off x="1981200" y="30876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1" name="Text Box 26"/>
            <p:cNvSpPr txBox="1">
              <a:spLocks noChangeArrowheads="1"/>
            </p:cNvSpPr>
            <p:nvPr/>
          </p:nvSpPr>
          <p:spPr bwMode="auto">
            <a:xfrm>
              <a:off x="3165754" y="6248400"/>
              <a:ext cx="2044149" cy="369332"/>
            </a:xfrm>
            <a:prstGeom prst="rect">
              <a:avLst/>
            </a:prstGeom>
            <a:noFill/>
            <a:ln w="12700">
              <a:solidFill>
                <a:schemeClr val="tx1"/>
              </a:solidFill>
              <a:miter lim="800000"/>
              <a:headEnd/>
              <a:tailEnd/>
            </a:ln>
          </p:spPr>
          <p:txBody>
            <a:bodyPr wrap="none">
              <a:spAutoFit/>
            </a:bodyPr>
            <a:lstStyle/>
            <a:p>
              <a:pPr algn="ctr"/>
              <a:r>
                <a:rPr lang="en-US" dirty="0" err="1" smtClean="0"/>
                <a:t>Raices</a:t>
              </a:r>
              <a:r>
                <a:rPr lang="en-US" dirty="0" smtClean="0"/>
                <a:t> de </a:t>
              </a:r>
              <a:r>
                <a:rPr lang="en-US" dirty="0" err="1" smtClean="0"/>
                <a:t>Plantas</a:t>
              </a:r>
              <a:endParaRPr lang="en-US" dirty="0"/>
            </a:p>
          </p:txBody>
        </p:sp>
        <p:sp>
          <p:nvSpPr>
            <p:cNvPr id="16402" name="Line 87"/>
            <p:cNvSpPr>
              <a:spLocks noChangeShapeType="1"/>
            </p:cNvSpPr>
            <p:nvPr/>
          </p:nvSpPr>
          <p:spPr bwMode="auto">
            <a:xfrm flipH="1" flipV="1">
              <a:off x="990600" y="6431755"/>
              <a:ext cx="2133600" cy="45243"/>
            </a:xfrm>
            <a:prstGeom prst="line">
              <a:avLst/>
            </a:prstGeom>
            <a:noFill/>
            <a:ln w="12700">
              <a:solidFill>
                <a:schemeClr val="tx1"/>
              </a:solidFill>
              <a:round/>
              <a:headEnd/>
              <a:tailEnd/>
            </a:ln>
          </p:spPr>
          <p:txBody>
            <a:bodyPr/>
            <a:lstStyle/>
            <a:p>
              <a:endParaRPr lang="en-US"/>
            </a:p>
          </p:txBody>
        </p:sp>
        <p:cxnSp>
          <p:nvCxnSpPr>
            <p:cNvPr id="25" name="Straight Arrow Connector 24"/>
            <p:cNvCxnSpPr>
              <a:stCxn id="16402" idx="1"/>
            </p:cNvCxnSpPr>
            <p:nvPr/>
          </p:nvCxnSpPr>
          <p:spPr>
            <a:xfrm rot="5400000" flipH="1" flipV="1">
              <a:off x="-205184" y="5234383"/>
              <a:ext cx="2393155"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04" name="Text Box 28"/>
            <p:cNvSpPr txBox="1">
              <a:spLocks noChangeArrowheads="1"/>
            </p:cNvSpPr>
            <p:nvPr/>
          </p:nvSpPr>
          <p:spPr bwMode="auto">
            <a:xfrm>
              <a:off x="673100" y="6096000"/>
              <a:ext cx="317500" cy="366712"/>
            </a:xfrm>
            <a:prstGeom prst="rect">
              <a:avLst/>
            </a:prstGeom>
            <a:noFill/>
            <a:ln w="9525">
              <a:noFill/>
              <a:miter lim="800000"/>
              <a:headEnd/>
              <a:tailEnd/>
            </a:ln>
          </p:spPr>
          <p:txBody>
            <a:bodyPr wrap="none">
              <a:spAutoFit/>
            </a:bodyPr>
            <a:lstStyle/>
            <a:p>
              <a:r>
                <a:rPr lang="en-US" b="1"/>
                <a:t>+</a:t>
              </a:r>
            </a:p>
          </p:txBody>
        </p:sp>
        <p:cxnSp>
          <p:nvCxnSpPr>
            <p:cNvPr id="27" name="Straight Arrow Connector 26"/>
            <p:cNvCxnSpPr/>
            <p:nvPr/>
          </p:nvCxnSpPr>
          <p:spPr>
            <a:xfrm flipV="1">
              <a:off x="4495800" y="6019799"/>
              <a:ext cx="12954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6" name="Text Box 21"/>
            <p:cNvSpPr txBox="1">
              <a:spLocks noChangeArrowheads="1"/>
            </p:cNvSpPr>
            <p:nvPr/>
          </p:nvSpPr>
          <p:spPr bwMode="auto">
            <a:xfrm>
              <a:off x="5029200" y="6110287"/>
              <a:ext cx="317500" cy="366713"/>
            </a:xfrm>
            <a:prstGeom prst="rect">
              <a:avLst/>
            </a:prstGeom>
            <a:noFill/>
            <a:ln w="12700">
              <a:noFill/>
              <a:miter lim="800000"/>
              <a:headEnd/>
              <a:tailEnd/>
            </a:ln>
          </p:spPr>
          <p:txBody>
            <a:bodyPr wrap="none">
              <a:spAutoFit/>
            </a:bodyPr>
            <a:lstStyle/>
            <a:p>
              <a:r>
                <a:rPr lang="en-US" b="1"/>
                <a:t>+</a:t>
              </a:r>
            </a:p>
          </p:txBody>
        </p:sp>
        <p:sp>
          <p:nvSpPr>
            <p:cNvPr id="16407" name="AutoShape 90"/>
            <p:cNvSpPr>
              <a:spLocks noChangeArrowheads="1"/>
            </p:cNvSpPr>
            <p:nvPr/>
          </p:nvSpPr>
          <p:spPr bwMode="auto">
            <a:xfrm rot="-5400000">
              <a:off x="885278" y="5791200"/>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5930900" y="5119687"/>
              <a:ext cx="317500" cy="366713"/>
            </a:xfrm>
            <a:prstGeom prst="rect">
              <a:avLst/>
            </a:prstGeom>
            <a:noFill/>
            <a:ln w="12700">
              <a:noFill/>
              <a:miter lim="800000"/>
              <a:headEnd/>
              <a:tailEnd/>
            </a:ln>
          </p:spPr>
          <p:txBody>
            <a:bodyPr wrap="none">
              <a:spAutoFit/>
            </a:bodyPr>
            <a:lstStyle/>
            <a:p>
              <a:r>
                <a:rPr lang="en-US" b="1"/>
                <a:t>+</a:t>
              </a:r>
            </a:p>
          </p:txBody>
        </p:sp>
        <p:sp>
          <p:nvSpPr>
            <p:cNvPr id="16409" name="Text Box 21"/>
            <p:cNvSpPr txBox="1">
              <a:spLocks noChangeArrowheads="1"/>
            </p:cNvSpPr>
            <p:nvPr/>
          </p:nvSpPr>
          <p:spPr bwMode="auto">
            <a:xfrm>
              <a:off x="5943600" y="3962400"/>
              <a:ext cx="317500" cy="366713"/>
            </a:xfrm>
            <a:prstGeom prst="rect">
              <a:avLst/>
            </a:prstGeom>
            <a:noFill/>
            <a:ln w="12700">
              <a:noFill/>
              <a:miter lim="800000"/>
              <a:headEnd/>
              <a:tailEnd/>
            </a:ln>
          </p:spPr>
          <p:txBody>
            <a:bodyPr wrap="none">
              <a:spAutoFit/>
            </a:bodyPr>
            <a:lstStyle/>
            <a:p>
              <a:r>
                <a:rPr lang="en-US" b="1"/>
                <a:t>+</a:t>
              </a:r>
            </a:p>
          </p:txBody>
        </p:sp>
        <p:sp>
          <p:nvSpPr>
            <p:cNvPr id="16410" name="Text Box 21"/>
            <p:cNvSpPr txBox="1">
              <a:spLocks noChangeArrowheads="1"/>
            </p:cNvSpPr>
            <p:nvPr/>
          </p:nvSpPr>
          <p:spPr bwMode="auto">
            <a:xfrm>
              <a:off x="4724400" y="2757487"/>
              <a:ext cx="317500" cy="366713"/>
            </a:xfrm>
            <a:prstGeom prst="rect">
              <a:avLst/>
            </a:prstGeom>
            <a:noFill/>
            <a:ln w="12700">
              <a:noFill/>
              <a:miter lim="800000"/>
              <a:headEnd/>
              <a:tailEnd/>
            </a:ln>
          </p:spPr>
          <p:txBody>
            <a:bodyPr wrap="none">
              <a:spAutoFit/>
            </a:bodyPr>
            <a:lstStyle/>
            <a:p>
              <a:r>
                <a:rPr lang="en-US" b="1"/>
                <a:t>+</a:t>
              </a:r>
            </a:p>
          </p:txBody>
        </p:sp>
      </p:grpSp>
      <p:sp>
        <p:nvSpPr>
          <p:cNvPr id="31" name="Rectangle 30"/>
          <p:cNvSpPr/>
          <p:nvPr/>
        </p:nvSpPr>
        <p:spPr>
          <a:xfrm>
            <a:off x="838200" y="1524000"/>
            <a:ext cx="73914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1820862" y="2514600"/>
            <a:ext cx="3734046" cy="2884487"/>
            <a:chOff x="1820862" y="2514600"/>
            <a:chExt cx="3734046" cy="2884487"/>
          </a:xfrm>
        </p:grpSpPr>
        <p:sp>
          <p:nvSpPr>
            <p:cNvPr id="38" name="TextBox 37"/>
            <p:cNvSpPr txBox="1">
              <a:spLocks noChangeArrowheads="1"/>
            </p:cNvSpPr>
            <p:nvPr/>
          </p:nvSpPr>
          <p:spPr bwMode="auto">
            <a:xfrm>
              <a:off x="2922587" y="2514600"/>
              <a:ext cx="312738" cy="369888"/>
            </a:xfrm>
            <a:prstGeom prst="rect">
              <a:avLst/>
            </a:prstGeom>
            <a:noFill/>
            <a:ln w="9525">
              <a:noFill/>
              <a:miter lim="800000"/>
              <a:headEnd/>
              <a:tailEnd/>
            </a:ln>
          </p:spPr>
          <p:txBody>
            <a:bodyPr wrap="none">
              <a:spAutoFit/>
            </a:bodyPr>
            <a:lstStyle/>
            <a:p>
              <a:r>
                <a:rPr lang="en-US" b="1" dirty="0"/>
                <a:t>x</a:t>
              </a:r>
            </a:p>
          </p:txBody>
        </p:sp>
        <p:sp>
          <p:nvSpPr>
            <p:cNvPr id="39" name="TextBox 38"/>
            <p:cNvSpPr txBox="1">
              <a:spLocks noChangeArrowheads="1"/>
            </p:cNvSpPr>
            <p:nvPr/>
          </p:nvSpPr>
          <p:spPr bwMode="auto">
            <a:xfrm>
              <a:off x="1820862" y="5029200"/>
              <a:ext cx="312738" cy="369887"/>
            </a:xfrm>
            <a:prstGeom prst="rect">
              <a:avLst/>
            </a:prstGeom>
            <a:noFill/>
            <a:ln w="9525">
              <a:noFill/>
              <a:miter lim="800000"/>
              <a:headEnd/>
              <a:tailEnd/>
            </a:ln>
          </p:spPr>
          <p:txBody>
            <a:bodyPr wrap="none">
              <a:spAutoFit/>
            </a:bodyPr>
            <a:lstStyle/>
            <a:p>
              <a:r>
                <a:rPr lang="en-US" b="1" dirty="0"/>
                <a:t>y</a:t>
              </a:r>
            </a:p>
          </p:txBody>
        </p:sp>
        <p:sp>
          <p:nvSpPr>
            <p:cNvPr id="40" name="TextBox 39"/>
            <p:cNvSpPr txBox="1">
              <a:spLocks noChangeArrowheads="1"/>
            </p:cNvSpPr>
            <p:nvPr/>
          </p:nvSpPr>
          <p:spPr bwMode="auto">
            <a:xfrm>
              <a:off x="2286000" y="4419600"/>
              <a:ext cx="3268908" cy="369332"/>
            </a:xfrm>
            <a:prstGeom prst="rect">
              <a:avLst/>
            </a:prstGeom>
            <a:noFill/>
            <a:ln w="9525">
              <a:noFill/>
              <a:miter lim="800000"/>
              <a:headEnd/>
              <a:tailEnd/>
            </a:ln>
          </p:spPr>
          <p:txBody>
            <a:bodyPr wrap="none">
              <a:spAutoFit/>
            </a:bodyPr>
            <a:lstStyle/>
            <a:p>
              <a:r>
                <a:rPr lang="en-US" b="1" dirty="0" err="1" smtClean="0"/>
                <a:t>Objetivo</a:t>
              </a:r>
              <a:r>
                <a:rPr lang="en-US" b="1" dirty="0" smtClean="0"/>
                <a:t>: </a:t>
              </a:r>
              <a:r>
                <a:rPr lang="en-US" b="1" dirty="0" err="1" smtClean="0"/>
                <a:t>xDepred</a:t>
              </a:r>
              <a:r>
                <a:rPr lang="en-US" b="1" dirty="0" smtClean="0"/>
                <a:t> </a:t>
              </a:r>
              <a:r>
                <a:rPr lang="en-US" b="1" dirty="0"/>
                <a:t>&gt; </a:t>
              </a:r>
              <a:r>
                <a:rPr lang="en-US" b="1" dirty="0" err="1" smtClean="0"/>
                <a:t>yPr</a:t>
              </a:r>
              <a:r>
                <a:rPr lang="en-US" b="1" dirty="0" smtClean="0"/>
                <a:t>. </a:t>
              </a:r>
              <a:r>
                <a:rPr lang="en-US" b="1" dirty="0" err="1" smtClean="0"/>
                <a:t>obj</a:t>
              </a:r>
              <a:endParaRPr lang="en-US" b="1" dirty="0"/>
            </a:p>
          </p:txBody>
        </p:sp>
      </p:grpSp>
      <p:grpSp>
        <p:nvGrpSpPr>
          <p:cNvPr id="4" name="Group 49"/>
          <p:cNvGrpSpPr/>
          <p:nvPr/>
        </p:nvGrpSpPr>
        <p:grpSpPr>
          <a:xfrm>
            <a:off x="5810403" y="5398533"/>
            <a:ext cx="2711920" cy="1230867"/>
            <a:chOff x="5810403" y="5398533"/>
            <a:chExt cx="2711920" cy="1230867"/>
          </a:xfrm>
        </p:grpSpPr>
        <p:sp>
          <p:nvSpPr>
            <p:cNvPr id="41" name="Text Box 26"/>
            <p:cNvSpPr txBox="1">
              <a:spLocks noChangeArrowheads="1"/>
            </p:cNvSpPr>
            <p:nvPr/>
          </p:nvSpPr>
          <p:spPr bwMode="auto">
            <a:xfrm>
              <a:off x="5810403" y="5864781"/>
              <a:ext cx="915635" cy="369332"/>
            </a:xfrm>
            <a:prstGeom prst="rect">
              <a:avLst/>
            </a:prstGeom>
            <a:noFill/>
            <a:ln w="12700">
              <a:solidFill>
                <a:schemeClr val="tx1"/>
              </a:solidFill>
              <a:miter lim="800000"/>
              <a:headEnd/>
              <a:tailEnd/>
            </a:ln>
          </p:spPr>
          <p:txBody>
            <a:bodyPr wrap="none">
              <a:spAutoFit/>
            </a:bodyPr>
            <a:lstStyle/>
            <a:p>
              <a:pPr algn="ctr"/>
              <a:r>
                <a:rPr lang="en-US" dirty="0" err="1" smtClean="0"/>
                <a:t>Basura</a:t>
              </a:r>
              <a:endParaRPr lang="en-US" dirty="0"/>
            </a:p>
          </p:txBody>
        </p:sp>
        <p:sp>
          <p:nvSpPr>
            <p:cNvPr id="42" name="Text Box 26"/>
            <p:cNvSpPr txBox="1">
              <a:spLocks noChangeArrowheads="1"/>
            </p:cNvSpPr>
            <p:nvPr/>
          </p:nvSpPr>
          <p:spPr bwMode="auto">
            <a:xfrm>
              <a:off x="6452526" y="6260068"/>
              <a:ext cx="2069797" cy="369332"/>
            </a:xfrm>
            <a:prstGeom prst="rect">
              <a:avLst/>
            </a:prstGeom>
            <a:noFill/>
            <a:ln w="12700">
              <a:solidFill>
                <a:schemeClr val="tx1"/>
              </a:solidFill>
              <a:miter lim="800000"/>
              <a:headEnd/>
              <a:tailEnd/>
            </a:ln>
          </p:spPr>
          <p:txBody>
            <a:bodyPr wrap="none">
              <a:spAutoFit/>
            </a:bodyPr>
            <a:lstStyle/>
            <a:p>
              <a:pPr algn="ctr"/>
              <a:r>
                <a:rPr lang="en-US" dirty="0" err="1" smtClean="0"/>
                <a:t>Recursos</a:t>
              </a:r>
              <a:r>
                <a:rPr lang="en-US" dirty="0" smtClean="0"/>
                <a:t> External</a:t>
              </a:r>
              <a:endParaRPr lang="en-US" dirty="0"/>
            </a:p>
          </p:txBody>
        </p:sp>
        <p:cxnSp>
          <p:nvCxnSpPr>
            <p:cNvPr id="43" name="Straight Arrow Connector 42"/>
            <p:cNvCxnSpPr>
              <a:stCxn id="41" idx="0"/>
              <a:endCxn id="16389" idx="2"/>
            </p:cNvCxnSpPr>
            <p:nvPr/>
          </p:nvCxnSpPr>
          <p:spPr>
            <a:xfrm rot="5400000" flipH="1" flipV="1">
              <a:off x="6304232" y="5362522"/>
              <a:ext cx="466248" cy="5382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21"/>
            <p:cNvSpPr txBox="1">
              <a:spLocks noChangeArrowheads="1"/>
            </p:cNvSpPr>
            <p:nvPr/>
          </p:nvSpPr>
          <p:spPr bwMode="auto">
            <a:xfrm>
              <a:off x="6480943" y="5483781"/>
              <a:ext cx="317500" cy="366712"/>
            </a:xfrm>
            <a:prstGeom prst="rect">
              <a:avLst/>
            </a:prstGeom>
            <a:noFill/>
            <a:ln w="12700">
              <a:noFill/>
              <a:miter lim="800000"/>
              <a:headEnd/>
              <a:tailEnd/>
            </a:ln>
          </p:spPr>
          <p:txBody>
            <a:bodyPr wrap="none">
              <a:spAutoFit/>
            </a:bodyPr>
            <a:lstStyle/>
            <a:p>
              <a:r>
                <a:rPr lang="en-US" b="1" dirty="0"/>
                <a:t>+</a:t>
              </a:r>
            </a:p>
          </p:txBody>
        </p:sp>
        <p:cxnSp>
          <p:nvCxnSpPr>
            <p:cNvPr id="45" name="Straight Arrow Connector 44"/>
            <p:cNvCxnSpPr/>
            <p:nvPr/>
          </p:nvCxnSpPr>
          <p:spPr>
            <a:xfrm rot="16200000" flipV="1">
              <a:off x="6677131" y="5514869"/>
              <a:ext cx="835582" cy="6262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21"/>
            <p:cNvSpPr txBox="1">
              <a:spLocks noChangeArrowheads="1"/>
            </p:cNvSpPr>
            <p:nvPr/>
          </p:nvSpPr>
          <p:spPr bwMode="auto">
            <a:xfrm>
              <a:off x="7242943" y="5879069"/>
              <a:ext cx="317500" cy="366712"/>
            </a:xfrm>
            <a:prstGeom prst="rect">
              <a:avLst/>
            </a:prstGeom>
            <a:noFill/>
            <a:ln w="12700">
              <a:noFill/>
              <a:miter lim="800000"/>
              <a:headEnd/>
              <a:tailEnd/>
            </a:ln>
          </p:spPr>
          <p:txBody>
            <a:bodyPr wrap="none">
              <a:spAutoFit/>
            </a:bodyPr>
            <a:lstStyle/>
            <a:p>
              <a:r>
                <a:rPr lang="en-US" b="1" dirty="0"/>
                <a:t>+</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18436" name="TextBox 8"/>
          <p:cNvSpPr txBox="1">
            <a:spLocks noChangeArrowheads="1"/>
          </p:cNvSpPr>
          <p:nvPr/>
        </p:nvSpPr>
        <p:spPr bwMode="auto">
          <a:xfrm>
            <a:off x="74613" y="6505575"/>
            <a:ext cx="2406650" cy="276225"/>
          </a:xfrm>
          <a:prstGeom prst="rect">
            <a:avLst/>
          </a:prstGeom>
          <a:noFill/>
          <a:ln w="9525">
            <a:solidFill>
              <a:schemeClr val="tx1"/>
            </a:solidFill>
            <a:miter lim="800000"/>
            <a:headEnd/>
            <a:tailEnd/>
          </a:ln>
        </p:spPr>
        <p:txBody>
          <a:bodyPr wrap="none">
            <a:spAutoFit/>
          </a:bodyPr>
          <a:lstStyle/>
          <a:p>
            <a:r>
              <a:rPr lang="en-US" sz="1200"/>
              <a:t>Ferris, Pocasangre, et al., subm.</a:t>
            </a:r>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334000" y="685800"/>
            <a:ext cx="3749744" cy="369332"/>
          </a:xfrm>
          <a:prstGeom prst="rect">
            <a:avLst/>
          </a:prstGeom>
          <a:noFill/>
          <a:ln w="9525">
            <a:noFill/>
            <a:miter lim="800000"/>
            <a:headEnd/>
            <a:tailEnd/>
          </a:ln>
        </p:spPr>
        <p:txBody>
          <a:bodyPr wrap="none">
            <a:spAutoFit/>
          </a:bodyPr>
          <a:lstStyle/>
          <a:p>
            <a:r>
              <a:rPr lang="en-US" dirty="0" err="1" smtClean="0"/>
              <a:t>Plantaciones</a:t>
            </a:r>
            <a:r>
              <a:rPr lang="en-US" dirty="0" smtClean="0"/>
              <a:t> de </a:t>
            </a:r>
            <a:r>
              <a:rPr lang="en-US" dirty="0" err="1" smtClean="0"/>
              <a:t>Banano</a:t>
            </a:r>
            <a:r>
              <a:rPr lang="en-US" dirty="0" smtClean="0"/>
              <a:t> </a:t>
            </a:r>
            <a:r>
              <a:rPr lang="en-US" dirty="0"/>
              <a:t>- Panama</a:t>
            </a:r>
          </a:p>
        </p:txBody>
      </p:sp>
      <p:sp>
        <p:nvSpPr>
          <p:cNvPr id="9" name="TextBox 8"/>
          <p:cNvSpPr txBox="1">
            <a:spLocks noChangeArrowheads="1"/>
          </p:cNvSpPr>
          <p:nvPr/>
        </p:nvSpPr>
        <p:spPr bwMode="auto">
          <a:xfrm>
            <a:off x="304800" y="4495800"/>
            <a:ext cx="3095719" cy="923330"/>
          </a:xfrm>
          <a:prstGeom prst="rect">
            <a:avLst/>
          </a:prstGeom>
          <a:noFill/>
          <a:ln w="9525">
            <a:noFill/>
            <a:miter lim="800000"/>
            <a:headEnd/>
            <a:tailEnd/>
          </a:ln>
        </p:spPr>
        <p:txBody>
          <a:bodyPr wrap="none">
            <a:spAutoFit/>
          </a:bodyPr>
          <a:lstStyle/>
          <a:p>
            <a:endParaRPr lang="en-US" dirty="0"/>
          </a:p>
          <a:p>
            <a:r>
              <a:rPr lang="es-ES" dirty="0" smtClean="0"/>
              <a:t>Las relaciones son confusas</a:t>
            </a:r>
            <a:br>
              <a:rPr lang="es-ES" dirty="0" smtClean="0"/>
            </a:br>
            <a:r>
              <a:rPr lang="es-ES" dirty="0" smtClean="0"/>
              <a:t>porque</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r>
              <a:rPr lang="en-US"/>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a:r>
              <a:rPr lang="en-US"/>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a:r>
              <a:rPr lang="en-US"/>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endParaRPr lang="en-US"/>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r>
              <a:rPr lang="en-US" b="1"/>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a:r>
              <a:rPr lang="en-US"/>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endParaRPr lang="en-US"/>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endParaRPr lang="en-US"/>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r>
              <a:rPr lang="en-US" b="1"/>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endParaRPr lang="en-US"/>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r>
              <a:rPr lang="en-US" b="1"/>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r>
              <a:rPr lang="en-US" sz="1400" b="1"/>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r>
              <a:rPr lang="en-US" sz="1400" b="1"/>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r>
              <a:rPr lang="en-US" sz="1400" b="1"/>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r>
              <a:rPr lang="en-US" b="1"/>
              <a:t>-</a:t>
            </a:r>
          </a:p>
        </p:txBody>
      </p:sp>
      <p:sp>
        <p:nvSpPr>
          <p:cNvPr id="19478" name="Rectangle 2"/>
          <p:cNvSpPr>
            <a:spLocks noGrp="1"/>
          </p:cNvSpPr>
          <p:nvPr>
            <p:ph type="title" idx="4294967295"/>
          </p:nvPr>
        </p:nvSpPr>
        <p:spPr>
          <a:xfrm>
            <a:off x="457200" y="-92075"/>
            <a:ext cx="8229600" cy="1143000"/>
          </a:xfrm>
        </p:spPr>
        <p:txBody>
          <a:bodyPr/>
          <a:lstStyle/>
          <a:p>
            <a:r>
              <a:rPr lang="es-ES" sz="2800" dirty="0" smtClean="0"/>
              <a:t>Cascadas tróficas: presa </a:t>
            </a:r>
            <a:r>
              <a:rPr lang="es-ES" sz="2800" dirty="0" err="1" smtClean="0"/>
              <a:t>amplificable</a:t>
            </a:r>
            <a:r>
              <a:rPr lang="es-ES" sz="2800" dirty="0" smtClean="0"/>
              <a:t> y objetivo </a:t>
            </a:r>
            <a:r>
              <a:rPr lang="en-US" sz="2800" dirty="0" smtClean="0"/>
              <a:t>– </a:t>
            </a:r>
            <a:r>
              <a:rPr lang="es-ES" sz="2800" dirty="0" smtClean="0"/>
              <a:t>el modelo ampliado</a:t>
            </a:r>
            <a:endParaRPr lang="en-US" sz="2800" dirty="0" smtClean="0"/>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r>
                <a:rPr lang="en-US" b="1"/>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r>
                  <a:rPr lang="en-US"/>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endParaRPr lang="en-US"/>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r>
                  <a:rPr lang="en-US" b="1"/>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endParaRPr lang="en-US" b="1"/>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r>
                  <a:rPr lang="en-US" sz="1400" b="1"/>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r>
                  <a:rPr lang="en-US" b="1"/>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endParaRPr lang="en-US"/>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r>
                <a:rPr lang="en-US"/>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endParaRPr lang="en-US"/>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endParaRPr lang="en-US"/>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r>
                <a:rPr lang="en-US" b="1"/>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r>
                <a:rPr lang="en-US" sz="1400" b="1"/>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endParaRPr lang="en-US"/>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r>
                <a:rPr lang="en-US" b="1"/>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r>
                <a:rPr lang="en-US" b="1"/>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r>
              <a:rPr lang="en-US" b="1"/>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r>
                <a:rPr lang="en-US"/>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endParaRPr lang="en-US"/>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endParaRPr lang="en-US"/>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endParaRPr lang="en-US"/>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r>
                <a:rPr lang="en-US" b="1"/>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r>
              <a:rPr lang="en-US" b="1"/>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r>
              <a:rPr lang="en-US" b="1"/>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endParaRPr lang="en-US"/>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r>
                <a:rPr lang="en-US"/>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endParaRPr lang="en-US"/>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r>
                  <a:rPr lang="en-US" sz="1200"/>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r>
                <a:rPr lang="en-US" b="1"/>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r>
                <a:rPr lang="en-US" b="1"/>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endParaRPr lang="en-US"/>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r>
                <a:rPr lang="en-US"/>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endParaRPr lang="en-US"/>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r>
                <a:rPr lang="en-US" sz="1400" b="1"/>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r>
                <a:rPr lang="en-US" b="1"/>
                <a:t>+</a:t>
              </a:r>
            </a:p>
          </p:txBody>
        </p:sp>
      </p:grpSp>
      <p:sp>
        <p:nvSpPr>
          <p:cNvPr id="19491" name="Text Box 33"/>
          <p:cNvSpPr txBox="1">
            <a:spLocks noChangeArrowheads="1"/>
          </p:cNvSpPr>
          <p:nvPr/>
        </p:nvSpPr>
        <p:spPr bwMode="auto">
          <a:xfrm>
            <a:off x="228600" y="838200"/>
            <a:ext cx="4068743" cy="307777"/>
          </a:xfrm>
          <a:prstGeom prst="rect">
            <a:avLst/>
          </a:prstGeom>
          <a:noFill/>
          <a:ln w="9525">
            <a:noFill/>
            <a:miter lim="800000"/>
            <a:headEnd/>
            <a:tailEnd/>
          </a:ln>
        </p:spPr>
        <p:txBody>
          <a:bodyPr wrap="none">
            <a:spAutoFit/>
          </a:bodyPr>
          <a:lstStyle/>
          <a:p>
            <a:r>
              <a:rPr lang="es-ES" sz="1400" b="1" dirty="0" smtClean="0"/>
              <a:t>A</a:t>
            </a:r>
            <a:r>
              <a:rPr lang="es-ES" sz="1400" dirty="0" smtClean="0"/>
              <a:t>=condiciones favorables para los depredadores</a:t>
            </a:r>
            <a:endParaRPr lang="es-ES" sz="1400" dirty="0"/>
          </a:p>
        </p:txBody>
      </p:sp>
      <p:sp>
        <p:nvSpPr>
          <p:cNvPr id="19492" name="Text Box 34"/>
          <p:cNvSpPr txBox="1">
            <a:spLocks noChangeArrowheads="1"/>
          </p:cNvSpPr>
          <p:nvPr/>
        </p:nvSpPr>
        <p:spPr bwMode="auto">
          <a:xfrm>
            <a:off x="244475" y="1120775"/>
            <a:ext cx="4148893" cy="307777"/>
          </a:xfrm>
          <a:prstGeom prst="rect">
            <a:avLst/>
          </a:prstGeom>
          <a:noFill/>
          <a:ln w="9525">
            <a:noFill/>
            <a:miter lim="800000"/>
            <a:headEnd/>
            <a:tailEnd/>
          </a:ln>
        </p:spPr>
        <p:txBody>
          <a:bodyPr wrap="none">
            <a:spAutoFit/>
          </a:bodyPr>
          <a:lstStyle/>
          <a:p>
            <a:r>
              <a:rPr lang="es-ES" sz="1400" b="1" dirty="0" smtClean="0"/>
              <a:t>B</a:t>
            </a:r>
            <a:r>
              <a:rPr lang="es-ES" sz="1400" dirty="0" smtClean="0"/>
              <a:t>=</a:t>
            </a:r>
            <a:r>
              <a:rPr lang="es-ES" sz="1400" dirty="0" err="1" smtClean="0"/>
              <a:t>co</a:t>
            </a:r>
            <a:r>
              <a:rPr lang="es-ES" sz="1400" dirty="0" smtClean="0"/>
              <a:t>-ubicación de los depredadores y sus presas</a:t>
            </a:r>
            <a:endParaRPr lang="es-ES" sz="1400" dirty="0"/>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r>
              <a:rPr lang="en-US" b="1" dirty="0"/>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a:r>
                  <a:rPr lang="en-US"/>
                  <a:t>Root Associate</a:t>
                </a:r>
              </a:p>
              <a:p>
                <a:pPr algn="ctr"/>
                <a:r>
                  <a:rPr lang="en-US"/>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r>
                  <a:rPr lang="en-US" b="1" dirty="0"/>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endParaRPr lang="en-US"/>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r>
                  <a:rPr lang="en-US" b="1"/>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endParaRPr lang="en-US"/>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endParaRPr lang="en-US"/>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r>
                  <a:rPr lang="en-US" b="1"/>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r>
                    <a:rPr lang="en-US" sz="1200" dirty="0"/>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endParaRPr lang="en-US"/>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r>
                  <a:rPr lang="en-US" b="1"/>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r>
                  <a:rPr lang="en-US" b="1"/>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endParaRPr lang="en-US"/>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endParaRPr lang="en-US"/>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endParaRPr lang="en-US"/>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r>
              <a:rPr lang="en-US" b="1" dirty="0"/>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0952" t="20571" r="20000" b="44381"/>
          <a:stretch>
            <a:fillRect/>
          </a:stretch>
        </p:blipFill>
        <p:spPr bwMode="auto">
          <a:xfrm>
            <a:off x="0" y="1713271"/>
            <a:ext cx="9144000" cy="3392129"/>
          </a:xfrm>
          <a:prstGeom prst="rect">
            <a:avLst/>
          </a:prstGeom>
          <a:noFill/>
          <a:ln w="9525">
            <a:noFill/>
            <a:miter lim="800000"/>
            <a:headEnd/>
            <a:tailEnd/>
          </a:ln>
        </p:spPr>
      </p:pic>
      <p:sp>
        <p:nvSpPr>
          <p:cNvPr id="4" name="Rectangle 3"/>
          <p:cNvSpPr/>
          <p:nvPr/>
        </p:nvSpPr>
        <p:spPr>
          <a:xfrm>
            <a:off x="457200" y="381000"/>
            <a:ext cx="7010400" cy="646331"/>
          </a:xfrm>
          <a:prstGeom prst="rect">
            <a:avLst/>
          </a:prstGeom>
        </p:spPr>
        <p:txBody>
          <a:bodyPr wrap="square">
            <a:spAutoFit/>
          </a:bodyPr>
          <a:lstStyle/>
          <a:p>
            <a:endParaRPr lang="en-US" dirty="0" smtClean="0"/>
          </a:p>
          <a:p>
            <a:r>
              <a:rPr lang="en-US" dirty="0" smtClean="0"/>
              <a:t>Los </a:t>
            </a:r>
            <a:r>
              <a:rPr lang="en-US" dirty="0" err="1" smtClean="0"/>
              <a:t>nematodos</a:t>
            </a:r>
            <a:r>
              <a:rPr lang="en-US" dirty="0" smtClean="0"/>
              <a:t> </a:t>
            </a:r>
            <a:r>
              <a:rPr lang="en-US" dirty="0" err="1" smtClean="0"/>
              <a:t>como</a:t>
            </a:r>
            <a:r>
              <a:rPr lang="en-US" dirty="0" smtClean="0"/>
              <a:t> </a:t>
            </a:r>
            <a:r>
              <a:rPr lang="en-US" dirty="0" err="1" smtClean="0"/>
              <a:t>indicadores</a:t>
            </a:r>
            <a:r>
              <a:rPr lang="en-US" dirty="0" smtClean="0"/>
              <a:t> de </a:t>
            </a:r>
            <a:r>
              <a:rPr lang="en-US" dirty="0" err="1" smtClean="0"/>
              <a:t>las</a:t>
            </a:r>
            <a:r>
              <a:rPr lang="en-US" dirty="0" smtClean="0"/>
              <a:t> </a:t>
            </a:r>
            <a:r>
              <a:rPr lang="en-US" dirty="0" err="1" smtClean="0"/>
              <a:t>comunidades</a:t>
            </a:r>
            <a:r>
              <a:rPr lang="en-US" dirty="0" smtClean="0"/>
              <a:t> de </a:t>
            </a:r>
            <a:r>
              <a:rPr lang="en-US" dirty="0" err="1" smtClean="0"/>
              <a:t>ácaros</a:t>
            </a:r>
            <a:endParaRPr lang="en-US" dirty="0"/>
          </a:p>
        </p:txBody>
      </p:sp>
      <p:sp>
        <p:nvSpPr>
          <p:cNvPr id="6" name="TextBox 5"/>
          <p:cNvSpPr txBox="1"/>
          <p:nvPr/>
        </p:nvSpPr>
        <p:spPr>
          <a:xfrm>
            <a:off x="381000" y="6215390"/>
            <a:ext cx="1992853" cy="261610"/>
          </a:xfrm>
          <a:prstGeom prst="rect">
            <a:avLst/>
          </a:prstGeom>
          <a:noFill/>
        </p:spPr>
        <p:txBody>
          <a:bodyPr wrap="none" rtlCol="0">
            <a:spAutoFit/>
          </a:bodyPr>
          <a:lstStyle/>
          <a:p>
            <a:r>
              <a:rPr lang="en-US" sz="1100" dirty="0" smtClean="0"/>
              <a:t>Sánchez-Moreno et al., 2009</a:t>
            </a:r>
            <a:endParaRPr lang="en-US" sz="1100" dirty="0"/>
          </a:p>
        </p:txBody>
      </p:sp>
      <p:pic>
        <p:nvPicPr>
          <p:cNvPr id="5" name="Picture 67" descr="eudorylaimus"/>
          <p:cNvPicPr>
            <a:picLocks noChangeAspect="1" noChangeArrowheads="1"/>
          </p:cNvPicPr>
          <p:nvPr/>
        </p:nvPicPr>
        <p:blipFill>
          <a:blip r:embed="rId3" cstate="print"/>
          <a:srcRect/>
          <a:stretch>
            <a:fillRect/>
          </a:stretch>
        </p:blipFill>
        <p:spPr bwMode="auto">
          <a:xfrm>
            <a:off x="6934200" y="5105400"/>
            <a:ext cx="1643063" cy="1082675"/>
          </a:xfrm>
          <a:prstGeom prst="rect">
            <a:avLst/>
          </a:prstGeom>
          <a:noFill/>
        </p:spPr>
      </p:pic>
      <p:pic>
        <p:nvPicPr>
          <p:cNvPr id="7" name="Picture 72" descr="795"/>
          <p:cNvPicPr>
            <a:picLocks noChangeAspect="1" noChangeArrowheads="1"/>
          </p:cNvPicPr>
          <p:nvPr/>
        </p:nvPicPr>
        <p:blipFill>
          <a:blip r:embed="rId4" cstate="print"/>
          <a:srcRect/>
          <a:stretch>
            <a:fillRect/>
          </a:stretch>
        </p:blipFill>
        <p:spPr bwMode="auto">
          <a:xfrm>
            <a:off x="3124200" y="5257800"/>
            <a:ext cx="1600200" cy="1412875"/>
          </a:xfrm>
          <a:prstGeom prst="rect">
            <a:avLst/>
          </a:prstGeom>
          <a:noFill/>
        </p:spPr>
      </p:pic>
      <p:pic>
        <p:nvPicPr>
          <p:cNvPr id="8" name="Picture 78" descr="mononchus"/>
          <p:cNvPicPr>
            <a:picLocks noChangeAspect="1" noChangeArrowheads="1"/>
          </p:cNvPicPr>
          <p:nvPr/>
        </p:nvPicPr>
        <p:blipFill>
          <a:blip r:embed="rId5" cstate="print"/>
          <a:srcRect/>
          <a:stretch>
            <a:fillRect/>
          </a:stretch>
        </p:blipFill>
        <p:spPr bwMode="auto">
          <a:xfrm>
            <a:off x="5411788" y="4953000"/>
            <a:ext cx="1208087" cy="18288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mononchus"/>
          <p:cNvPicPr>
            <a:picLocks noChangeAspect="1" noChangeArrowheads="1"/>
          </p:cNvPicPr>
          <p:nvPr/>
        </p:nvPicPr>
        <p:blipFill>
          <a:blip r:embed="rId2" cstate="print"/>
          <a:srcRect/>
          <a:stretch>
            <a:fillRect/>
          </a:stretch>
        </p:blipFill>
        <p:spPr bwMode="auto">
          <a:xfrm>
            <a:off x="3886200" y="0"/>
            <a:ext cx="2679700" cy="4056062"/>
          </a:xfrm>
          <a:prstGeom prst="rect">
            <a:avLst/>
          </a:prstGeom>
          <a:noFill/>
        </p:spPr>
      </p:pic>
      <p:pic>
        <p:nvPicPr>
          <p:cNvPr id="3" name="Picture 13"/>
          <p:cNvPicPr>
            <a:picLocks noChangeAspect="1" noChangeArrowheads="1"/>
          </p:cNvPicPr>
          <p:nvPr/>
        </p:nvPicPr>
        <p:blipFill>
          <a:blip r:embed="rId3" cstate="print"/>
          <a:srcRect/>
          <a:stretch>
            <a:fillRect/>
          </a:stretch>
        </p:blipFill>
        <p:spPr bwMode="auto">
          <a:xfrm>
            <a:off x="5867400" y="381000"/>
            <a:ext cx="3200400" cy="2252085"/>
          </a:xfrm>
          <a:prstGeom prst="rect">
            <a:avLst/>
          </a:prstGeom>
          <a:noFill/>
          <a:ln w="12700">
            <a:noFill/>
            <a:miter lim="800000"/>
            <a:headEnd/>
            <a:tailEnd/>
          </a:ln>
          <a:effectLst/>
        </p:spPr>
      </p:pic>
      <p:pic>
        <p:nvPicPr>
          <p:cNvPr id="4" name="Picture 14"/>
          <p:cNvPicPr>
            <a:picLocks noChangeAspect="1" noChangeArrowheads="1"/>
          </p:cNvPicPr>
          <p:nvPr/>
        </p:nvPicPr>
        <p:blipFill>
          <a:blip r:embed="rId4" cstate="print"/>
          <a:srcRect/>
          <a:stretch>
            <a:fillRect/>
          </a:stretch>
        </p:blipFill>
        <p:spPr bwMode="auto">
          <a:xfrm>
            <a:off x="4800600" y="4419600"/>
            <a:ext cx="3905250" cy="2014537"/>
          </a:xfrm>
          <a:prstGeom prst="rect">
            <a:avLst/>
          </a:prstGeom>
          <a:noFill/>
          <a:ln w="12700">
            <a:noFill/>
            <a:miter lim="800000"/>
            <a:headEnd/>
            <a:tailEnd/>
          </a:ln>
          <a:effectLst/>
        </p:spPr>
      </p:pic>
      <p:pic>
        <p:nvPicPr>
          <p:cNvPr id="5" name="Picture 15" descr="Dorylaimus"/>
          <p:cNvPicPr>
            <a:picLocks noChangeAspect="1" noChangeArrowheads="1"/>
          </p:cNvPicPr>
          <p:nvPr/>
        </p:nvPicPr>
        <p:blipFill>
          <a:blip r:embed="rId5" cstate="print"/>
          <a:srcRect/>
          <a:stretch>
            <a:fillRect/>
          </a:stretch>
        </p:blipFill>
        <p:spPr bwMode="auto">
          <a:xfrm>
            <a:off x="304800" y="2514600"/>
            <a:ext cx="2743200" cy="2057729"/>
          </a:xfrm>
          <a:prstGeom prst="rect">
            <a:avLst/>
          </a:prstGeom>
          <a:noFill/>
        </p:spPr>
      </p:pic>
      <p:pic>
        <p:nvPicPr>
          <p:cNvPr id="6" name="Picture 16"/>
          <p:cNvPicPr>
            <a:picLocks noChangeAspect="1" noChangeArrowheads="1"/>
          </p:cNvPicPr>
          <p:nvPr/>
        </p:nvPicPr>
        <p:blipFill>
          <a:blip r:embed="rId6" cstate="print"/>
          <a:srcRect/>
          <a:stretch>
            <a:fillRect/>
          </a:stretch>
        </p:blipFill>
        <p:spPr bwMode="auto">
          <a:xfrm>
            <a:off x="0" y="0"/>
            <a:ext cx="3200400" cy="2399636"/>
          </a:xfrm>
          <a:prstGeom prst="rect">
            <a:avLst/>
          </a:prstGeom>
          <a:noFill/>
          <a:ln w="12700">
            <a:noFill/>
            <a:miter lim="800000"/>
            <a:headEnd/>
            <a:tailEnd/>
          </a:ln>
          <a:effectLst/>
        </p:spPr>
      </p:pic>
      <p:sp>
        <p:nvSpPr>
          <p:cNvPr id="7" name="TextBox 6"/>
          <p:cNvSpPr txBox="1"/>
          <p:nvPr/>
        </p:nvSpPr>
        <p:spPr>
          <a:xfrm>
            <a:off x="76200" y="2286000"/>
            <a:ext cx="1402948" cy="369332"/>
          </a:xfrm>
          <a:prstGeom prst="rect">
            <a:avLst/>
          </a:prstGeom>
          <a:solidFill>
            <a:srgbClr val="FFFF66"/>
          </a:solidFill>
        </p:spPr>
        <p:txBody>
          <a:bodyPr wrap="none" rtlCol="0">
            <a:spAutoFit/>
          </a:bodyPr>
          <a:lstStyle/>
          <a:p>
            <a:r>
              <a:rPr lang="en-US" dirty="0" err="1" smtClean="0"/>
              <a:t>Dorylaimida</a:t>
            </a:r>
            <a:endParaRPr lang="en-US" dirty="0"/>
          </a:p>
        </p:txBody>
      </p:sp>
      <p:sp>
        <p:nvSpPr>
          <p:cNvPr id="8" name="TextBox 7"/>
          <p:cNvSpPr txBox="1"/>
          <p:nvPr/>
        </p:nvSpPr>
        <p:spPr>
          <a:xfrm>
            <a:off x="6324600" y="6488668"/>
            <a:ext cx="1287597" cy="369332"/>
          </a:xfrm>
          <a:prstGeom prst="rect">
            <a:avLst/>
          </a:prstGeom>
          <a:noFill/>
        </p:spPr>
        <p:txBody>
          <a:bodyPr wrap="none" rtlCol="0">
            <a:spAutoFit/>
          </a:bodyPr>
          <a:lstStyle/>
          <a:p>
            <a:r>
              <a:rPr lang="en-US" dirty="0" err="1" smtClean="0"/>
              <a:t>Tylenchida</a:t>
            </a:r>
            <a:endParaRPr lang="en-US" dirty="0"/>
          </a:p>
        </p:txBody>
      </p:sp>
      <p:sp>
        <p:nvSpPr>
          <p:cNvPr id="9" name="TextBox 8"/>
          <p:cNvSpPr txBox="1"/>
          <p:nvPr/>
        </p:nvSpPr>
        <p:spPr>
          <a:xfrm>
            <a:off x="7010400" y="2895600"/>
            <a:ext cx="1441420" cy="369332"/>
          </a:xfrm>
          <a:prstGeom prst="rect">
            <a:avLst/>
          </a:prstGeom>
          <a:noFill/>
        </p:spPr>
        <p:txBody>
          <a:bodyPr wrap="none" rtlCol="0">
            <a:spAutoFit/>
          </a:bodyPr>
          <a:lstStyle/>
          <a:p>
            <a:r>
              <a:rPr lang="en-US" dirty="0" err="1" smtClean="0"/>
              <a:t>Mononchida</a:t>
            </a:r>
            <a:endParaRPr lang="en-US" dirty="0"/>
          </a:p>
        </p:txBody>
      </p:sp>
      <p:pic>
        <p:nvPicPr>
          <p:cNvPr id="10" name="Picture 6" descr="52Predator.jpg (53771 bytes)"/>
          <p:cNvPicPr>
            <a:picLocks noChangeAspect="1" noChangeArrowheads="1"/>
          </p:cNvPicPr>
          <p:nvPr/>
        </p:nvPicPr>
        <p:blipFill>
          <a:blip r:embed="rId7" cstate="print"/>
          <a:srcRect/>
          <a:stretch>
            <a:fillRect/>
          </a:stretch>
        </p:blipFill>
        <p:spPr bwMode="auto">
          <a:xfrm>
            <a:off x="152400" y="4724400"/>
            <a:ext cx="2819400" cy="1879600"/>
          </a:xfrm>
          <a:prstGeom prst="rect">
            <a:avLst/>
          </a:prstGeom>
          <a:noFill/>
        </p:spPr>
      </p:pic>
      <p:sp>
        <p:nvSpPr>
          <p:cNvPr id="11" name="TextBox 10"/>
          <p:cNvSpPr txBox="1"/>
          <p:nvPr/>
        </p:nvSpPr>
        <p:spPr>
          <a:xfrm>
            <a:off x="1066800" y="6400800"/>
            <a:ext cx="1659429" cy="369332"/>
          </a:xfrm>
          <a:prstGeom prst="rect">
            <a:avLst/>
          </a:prstGeom>
          <a:solidFill>
            <a:srgbClr val="FFFF66"/>
          </a:solidFill>
        </p:spPr>
        <p:txBody>
          <a:bodyPr wrap="none" rtlCol="0">
            <a:spAutoFit/>
          </a:bodyPr>
          <a:lstStyle/>
          <a:p>
            <a:r>
              <a:rPr lang="en-US" dirty="0" err="1" smtClean="0"/>
              <a:t>Diplogasterida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 y="1066800"/>
            <a:ext cx="8991600" cy="4616648"/>
          </a:xfrm>
          <a:prstGeom prst="rect">
            <a:avLst/>
          </a:prstGeom>
        </p:spPr>
        <p:txBody>
          <a:bodyPr wrap="square">
            <a:spAutoFit/>
          </a:bodyPr>
          <a:lstStyle/>
          <a:p>
            <a:r>
              <a:rPr lang="es-MX" sz="1400" b="1" dirty="0"/>
              <a:t>Jueves, Agosto </a:t>
            </a:r>
            <a:r>
              <a:rPr lang="es-MX" sz="1400" b="1" dirty="0" smtClean="0"/>
              <a:t>23</a:t>
            </a:r>
          </a:p>
          <a:p>
            <a:endParaRPr lang="es-MX" sz="1400" b="1" dirty="0"/>
          </a:p>
          <a:p>
            <a:r>
              <a:rPr lang="es-MX" sz="1400" b="1" dirty="0" smtClean="0"/>
              <a:t>08:00-09:00 – </a:t>
            </a:r>
            <a:r>
              <a:rPr lang="es-MX" sz="1400" b="1" dirty="0"/>
              <a:t>Clase 5 - Nematodos Omnívoros y </a:t>
            </a:r>
            <a:r>
              <a:rPr lang="es-MX" sz="1400" b="1" dirty="0" err="1"/>
              <a:t>Predatores</a:t>
            </a:r>
            <a:endParaRPr lang="es-MX" sz="1400" b="1" dirty="0"/>
          </a:p>
          <a:p>
            <a:endParaRPr lang="en-US" sz="1400" dirty="0"/>
          </a:p>
          <a:p>
            <a:r>
              <a:rPr lang="es-MX" sz="1400" b="1" dirty="0"/>
              <a:t>1. Teoría</a:t>
            </a:r>
            <a:endParaRPr lang="en-US" sz="1400" dirty="0"/>
          </a:p>
          <a:p>
            <a:pPr marL="285750" lvl="0" indent="-285750">
              <a:buFont typeface="Arial" pitchFamily="34" charset="0"/>
              <a:buChar char="•"/>
            </a:pPr>
            <a:r>
              <a:rPr lang="es-MX" sz="1400" dirty="0"/>
              <a:t>Diversidad y características de nematodos omnívoros y </a:t>
            </a:r>
            <a:r>
              <a:rPr lang="es-MX" sz="1400" dirty="0" err="1"/>
              <a:t>predatores</a:t>
            </a:r>
            <a:endParaRPr lang="en-US" sz="1400" dirty="0"/>
          </a:p>
          <a:p>
            <a:pPr marL="285750" lvl="0" indent="-285750">
              <a:buFont typeface="Arial" pitchFamily="34" charset="0"/>
              <a:buChar char="•"/>
            </a:pPr>
            <a:r>
              <a:rPr lang="es-MX" sz="1400" dirty="0"/>
              <a:t>Hábitos alimenticios y estructuras orales) estiletes vs estomas amplios, y características del esófago.</a:t>
            </a:r>
            <a:endParaRPr lang="en-US" sz="1400" dirty="0"/>
          </a:p>
          <a:p>
            <a:pPr marL="285750" lvl="0" indent="-285750">
              <a:buFont typeface="Arial" pitchFamily="34" charset="0"/>
              <a:buChar char="•"/>
            </a:pPr>
            <a:r>
              <a:rPr lang="en-US" sz="1400" dirty="0"/>
              <a:t>"</a:t>
            </a:r>
            <a:r>
              <a:rPr lang="en-US" sz="1400" dirty="0" err="1"/>
              <a:t>Gremios</a:t>
            </a:r>
            <a:r>
              <a:rPr lang="en-US" sz="1400" dirty="0"/>
              <a:t> </a:t>
            </a:r>
            <a:r>
              <a:rPr lang="en-US" sz="1400" dirty="0" err="1"/>
              <a:t>Estructurales</a:t>
            </a:r>
            <a:r>
              <a:rPr lang="en-US" sz="1400" dirty="0"/>
              <a:t>"</a:t>
            </a:r>
            <a:r>
              <a:rPr lang="es-ES" sz="1400" dirty="0"/>
              <a:t> asignaciones</a:t>
            </a:r>
            <a:endParaRPr lang="en-US" sz="1400" dirty="0"/>
          </a:p>
          <a:p>
            <a:pPr marL="285750" lvl="0" indent="-285750">
              <a:buFont typeface="Arial" pitchFamily="34" charset="0"/>
              <a:buChar char="•"/>
            </a:pPr>
            <a:r>
              <a:rPr lang="en-US" sz="1400" u="sng" dirty="0" err="1">
                <a:hlinkClick r:id="rId2"/>
              </a:rPr>
              <a:t>Powerpoint</a:t>
            </a:r>
            <a:r>
              <a:rPr lang="en-US" sz="1400" u="sng" dirty="0">
                <a:hlinkClick r:id="rId2"/>
              </a:rPr>
              <a:t> file</a:t>
            </a:r>
            <a:endParaRPr lang="en-US" sz="1400" dirty="0"/>
          </a:p>
          <a:p>
            <a:r>
              <a:rPr lang="es-MX" sz="1400" dirty="0"/>
              <a:t> </a:t>
            </a:r>
            <a:endParaRPr lang="en-US" sz="1400" dirty="0"/>
          </a:p>
          <a:p>
            <a:r>
              <a:rPr lang="es-MX" sz="1400" b="1" dirty="0" smtClean="0"/>
              <a:t>09:00-12:00, </a:t>
            </a:r>
            <a:r>
              <a:rPr lang="es-MX" sz="1400" b="1" dirty="0" smtClean="0"/>
              <a:t>13:00-17:00</a:t>
            </a:r>
          </a:p>
          <a:p>
            <a:endParaRPr lang="es-MX" sz="1400" b="1" dirty="0" smtClean="0"/>
          </a:p>
          <a:p>
            <a:r>
              <a:rPr lang="es-MX" sz="1400" b="1" dirty="0" smtClean="0"/>
              <a:t>2</a:t>
            </a:r>
            <a:r>
              <a:rPr lang="es-MX" sz="1400" b="1" dirty="0"/>
              <a:t>. Practica del laboratorio</a:t>
            </a:r>
            <a:endParaRPr lang="en-US" sz="1400" dirty="0"/>
          </a:p>
          <a:p>
            <a:pPr marL="285750" lvl="0" indent="-285750">
              <a:buFont typeface="Arial" pitchFamily="34" charset="0"/>
              <a:buChar char="•"/>
            </a:pPr>
            <a:r>
              <a:rPr lang="es-MX" sz="1400" dirty="0"/>
              <a:t>Observación de </a:t>
            </a:r>
            <a:r>
              <a:rPr lang="es-MX" sz="1400" dirty="0" err="1"/>
              <a:t>especimenes</a:t>
            </a:r>
            <a:r>
              <a:rPr lang="es-MX" sz="1400" dirty="0"/>
              <a:t> en vivo, pesca de nematodos omnívoros y </a:t>
            </a:r>
            <a:r>
              <a:rPr lang="es-MX" sz="1400" dirty="0" err="1"/>
              <a:t>predatores</a:t>
            </a:r>
            <a:r>
              <a:rPr lang="es-MX" sz="1400" dirty="0"/>
              <a:t> y montaje en preparaciones temporales, para su identificación</a:t>
            </a:r>
            <a:endParaRPr lang="en-US" sz="1400" dirty="0"/>
          </a:p>
          <a:p>
            <a:pPr marL="285750" lvl="0" indent="-285750">
              <a:buFont typeface="Arial" pitchFamily="34" charset="0"/>
              <a:buChar char="•"/>
            </a:pPr>
            <a:r>
              <a:rPr lang="es-MX" sz="1400" dirty="0"/>
              <a:t>Observación de las características morfológicas de nematodos omnívoros y </a:t>
            </a:r>
            <a:r>
              <a:rPr lang="es-MX" sz="1400" dirty="0" err="1"/>
              <a:t>predatores</a:t>
            </a:r>
            <a:endParaRPr lang="en-US" sz="1400" dirty="0"/>
          </a:p>
          <a:p>
            <a:pPr marL="285750" lvl="0" indent="-285750">
              <a:buFont typeface="Arial" pitchFamily="34" charset="0"/>
              <a:buChar char="•"/>
            </a:pPr>
            <a:r>
              <a:rPr lang="es-MX" sz="1400" u="sng" dirty="0">
                <a:hlinkClick r:id="rId3"/>
              </a:rPr>
              <a:t>Uso de claves para su identificación a nivel de familia</a:t>
            </a:r>
            <a:r>
              <a:rPr lang="es-MX" sz="1400" dirty="0"/>
              <a:t>.</a:t>
            </a:r>
            <a:endParaRPr lang="en-US" sz="1400" dirty="0"/>
          </a:p>
          <a:p>
            <a:pPr marL="285750" lvl="0" indent="-285750">
              <a:buFont typeface="Arial" pitchFamily="34" charset="0"/>
              <a:buChar char="•"/>
            </a:pPr>
            <a:r>
              <a:rPr lang="es-MX" sz="1400" dirty="0"/>
              <a:t>Demostración en el uso de claves para identificación de nematodos de los ordenes </a:t>
            </a:r>
            <a:r>
              <a:rPr lang="es-MX" sz="1400" dirty="0" err="1"/>
              <a:t>Dorylaimida</a:t>
            </a:r>
            <a:r>
              <a:rPr lang="es-MX" sz="1400" dirty="0"/>
              <a:t> y </a:t>
            </a:r>
            <a:r>
              <a:rPr lang="es-MX" sz="1400" dirty="0" err="1" smtClean="0"/>
              <a:t>Mononchida</a:t>
            </a:r>
            <a:endParaRPr lang="en-US" sz="1400" dirty="0"/>
          </a:p>
          <a:p>
            <a:r>
              <a:rPr lang="es-MX" sz="1400" dirty="0"/>
              <a:t> </a:t>
            </a:r>
            <a:endParaRPr lang="en-US" sz="1400" dirty="0"/>
          </a:p>
          <a:p>
            <a:r>
              <a:rPr lang="es-MX" sz="1400" b="1" dirty="0"/>
              <a:t>3. Tarea Ejercicio</a:t>
            </a:r>
            <a:r>
              <a:rPr lang="es-MX" sz="1400" dirty="0"/>
              <a:t> con </a:t>
            </a:r>
            <a:r>
              <a:rPr lang="es-MX" sz="1400" dirty="0" err="1"/>
              <a:t>Nemaplex</a:t>
            </a:r>
            <a:r>
              <a:rPr lang="es-MX" sz="1400" dirty="0"/>
              <a:t> sobre la diversidad, biología, y ecología de este grupo de nematodos.</a:t>
            </a:r>
            <a:endParaRPr lang="en-US" sz="1400" dirty="0"/>
          </a:p>
        </p:txBody>
      </p:sp>
    </p:spTree>
    <p:extLst>
      <p:ext uri="{BB962C8B-B14F-4D97-AF65-F5344CB8AC3E}">
        <p14:creationId xmlns:p14="http://schemas.microsoft.com/office/powerpoint/2010/main" val="3249209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ochida stomas.jpg"/>
          <p:cNvPicPr>
            <a:picLocks noChangeAspect="1"/>
          </p:cNvPicPr>
          <p:nvPr/>
        </p:nvPicPr>
        <p:blipFill>
          <a:blip r:embed="rId2" cstate="print"/>
          <a:srcRect l="14615" t="5113" r="27917" b="27675"/>
          <a:stretch>
            <a:fillRect/>
          </a:stretch>
        </p:blipFill>
        <p:spPr>
          <a:xfrm>
            <a:off x="1545761" y="381000"/>
            <a:ext cx="4191958" cy="6337630"/>
          </a:xfrm>
          <a:prstGeom prst="rect">
            <a:avLst/>
          </a:prstGeom>
        </p:spPr>
      </p:pic>
      <p:grpSp>
        <p:nvGrpSpPr>
          <p:cNvPr id="5" name="Group 4"/>
          <p:cNvGrpSpPr/>
          <p:nvPr/>
        </p:nvGrpSpPr>
        <p:grpSpPr>
          <a:xfrm>
            <a:off x="5486400" y="3962400"/>
            <a:ext cx="2057400" cy="2743200"/>
            <a:chOff x="5334000" y="3200400"/>
            <a:chExt cx="1068809" cy="1752600"/>
          </a:xfrm>
        </p:grpSpPr>
        <p:pic>
          <p:nvPicPr>
            <p:cNvPr id="3" name="Picture 2" descr="monochida stomas.jpg"/>
            <p:cNvPicPr>
              <a:picLocks noChangeAspect="1"/>
            </p:cNvPicPr>
            <p:nvPr/>
          </p:nvPicPr>
          <p:blipFill>
            <a:blip r:embed="rId2" cstate="print"/>
            <a:srcRect l="66674" t="51188" r="13179" b="26526"/>
            <a:stretch>
              <a:fillRect/>
            </a:stretch>
          </p:blipFill>
          <p:spPr>
            <a:xfrm>
              <a:off x="5334000" y="3200400"/>
              <a:ext cx="1068809" cy="1528391"/>
            </a:xfrm>
            <a:prstGeom prst="rect">
              <a:avLst/>
            </a:prstGeom>
          </p:spPr>
        </p:pic>
        <p:sp>
          <p:nvSpPr>
            <p:cNvPr id="4" name="Rectangle 3"/>
            <p:cNvSpPr/>
            <p:nvPr/>
          </p:nvSpPr>
          <p:spPr>
            <a:xfrm>
              <a:off x="5334000" y="46482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715000" y="2362200"/>
            <a:ext cx="3082895" cy="646331"/>
          </a:xfrm>
          <a:prstGeom prst="rect">
            <a:avLst/>
          </a:prstGeom>
          <a:noFill/>
        </p:spPr>
        <p:txBody>
          <a:bodyPr wrap="none" rtlCol="0">
            <a:spAutoFit/>
          </a:bodyPr>
          <a:lstStyle/>
          <a:p>
            <a:r>
              <a:rPr lang="en-US" dirty="0" err="1" smtClean="0"/>
              <a:t>Mononchida</a:t>
            </a:r>
            <a:r>
              <a:rPr lang="en-US" dirty="0" smtClean="0"/>
              <a:t>:</a:t>
            </a:r>
          </a:p>
          <a:p>
            <a:r>
              <a:rPr lang="en-US" dirty="0" err="1" smtClean="0"/>
              <a:t>algunas</a:t>
            </a:r>
            <a:r>
              <a:rPr lang="en-US" dirty="0" smtClean="0"/>
              <a:t> </a:t>
            </a:r>
            <a:r>
              <a:rPr lang="en-US" dirty="0" err="1" smtClean="0"/>
              <a:t>formas</a:t>
            </a:r>
            <a:r>
              <a:rPr lang="en-US" dirty="0" smtClean="0"/>
              <a:t> de </a:t>
            </a:r>
            <a:r>
              <a:rPr lang="en-US" dirty="0" err="1" smtClean="0"/>
              <a:t>estomas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31"/>
          <p:cNvPicPr>
            <a:picLocks noChangeAspect="1" noChangeArrowheads="1"/>
          </p:cNvPicPr>
          <p:nvPr/>
        </p:nvPicPr>
        <p:blipFill>
          <a:blip r:embed="rId2" cstate="print"/>
          <a:srcRect/>
          <a:stretch>
            <a:fillRect/>
          </a:stretch>
        </p:blipFill>
        <p:spPr bwMode="auto">
          <a:xfrm>
            <a:off x="3352800" y="1371600"/>
            <a:ext cx="2139950" cy="3502025"/>
          </a:xfrm>
          <a:prstGeom prst="rect">
            <a:avLst/>
          </a:prstGeom>
          <a:noFill/>
          <a:ln w="12700">
            <a:noFill/>
            <a:miter lim="800000"/>
            <a:headEnd/>
            <a:tailEnd/>
          </a:ln>
          <a:effectLst/>
        </p:spPr>
      </p:pic>
      <p:pic>
        <p:nvPicPr>
          <p:cNvPr id="4" name="Picture 1032"/>
          <p:cNvPicPr>
            <a:picLocks noChangeAspect="1" noChangeArrowheads="1"/>
          </p:cNvPicPr>
          <p:nvPr/>
        </p:nvPicPr>
        <p:blipFill>
          <a:blip r:embed="rId3" cstate="print"/>
          <a:srcRect/>
          <a:stretch>
            <a:fillRect/>
          </a:stretch>
        </p:blipFill>
        <p:spPr bwMode="auto">
          <a:xfrm>
            <a:off x="5781675" y="4194175"/>
            <a:ext cx="3362325" cy="2303463"/>
          </a:xfrm>
          <a:prstGeom prst="rect">
            <a:avLst/>
          </a:prstGeom>
          <a:noFill/>
          <a:ln w="12700">
            <a:noFill/>
            <a:miter lim="800000"/>
            <a:headEnd/>
            <a:tailEnd/>
          </a:ln>
          <a:effectLst/>
        </p:spPr>
      </p:pic>
      <p:pic>
        <p:nvPicPr>
          <p:cNvPr id="6" name="Picture 1035"/>
          <p:cNvPicPr>
            <a:picLocks noChangeAspect="1" noChangeArrowheads="1"/>
          </p:cNvPicPr>
          <p:nvPr/>
        </p:nvPicPr>
        <p:blipFill>
          <a:blip r:embed="rId4" cstate="print"/>
          <a:srcRect/>
          <a:stretch>
            <a:fillRect/>
          </a:stretch>
        </p:blipFill>
        <p:spPr bwMode="auto">
          <a:xfrm>
            <a:off x="228600" y="152400"/>
            <a:ext cx="2897188" cy="3771900"/>
          </a:xfrm>
          <a:prstGeom prst="rect">
            <a:avLst/>
          </a:prstGeom>
          <a:noFill/>
          <a:ln w="12700">
            <a:noFill/>
            <a:miter lim="800000"/>
            <a:headEnd/>
            <a:tailEnd/>
          </a:ln>
          <a:effectLst/>
        </p:spPr>
      </p:pic>
      <p:sp>
        <p:nvSpPr>
          <p:cNvPr id="5" name="TextBox 4"/>
          <p:cNvSpPr txBox="1"/>
          <p:nvPr/>
        </p:nvSpPr>
        <p:spPr>
          <a:xfrm>
            <a:off x="533400" y="4114800"/>
            <a:ext cx="1441420" cy="369332"/>
          </a:xfrm>
          <a:prstGeom prst="rect">
            <a:avLst/>
          </a:prstGeom>
          <a:noFill/>
        </p:spPr>
        <p:txBody>
          <a:bodyPr wrap="none" rtlCol="0">
            <a:spAutoFit/>
          </a:bodyPr>
          <a:lstStyle/>
          <a:p>
            <a:r>
              <a:rPr lang="en-US" dirty="0" err="1" smtClean="0"/>
              <a:t>Mononchida</a:t>
            </a:r>
            <a:endParaRPr lang="en-US" dirty="0"/>
          </a:p>
        </p:txBody>
      </p:sp>
      <p:sp>
        <p:nvSpPr>
          <p:cNvPr id="7" name="TextBox 6"/>
          <p:cNvSpPr txBox="1"/>
          <p:nvPr/>
        </p:nvSpPr>
        <p:spPr>
          <a:xfrm>
            <a:off x="3657600" y="5105400"/>
            <a:ext cx="1402948" cy="369332"/>
          </a:xfrm>
          <a:prstGeom prst="rect">
            <a:avLst/>
          </a:prstGeom>
          <a:noFill/>
        </p:spPr>
        <p:txBody>
          <a:bodyPr wrap="none" rtlCol="0">
            <a:spAutoFit/>
          </a:bodyPr>
          <a:lstStyle/>
          <a:p>
            <a:r>
              <a:rPr lang="en-US" dirty="0" err="1" smtClean="0"/>
              <a:t>Dorylaimida</a:t>
            </a:r>
            <a:endParaRPr lang="en-US" dirty="0"/>
          </a:p>
        </p:txBody>
      </p:sp>
      <p:sp>
        <p:nvSpPr>
          <p:cNvPr id="8" name="TextBox 7"/>
          <p:cNvSpPr txBox="1"/>
          <p:nvPr/>
        </p:nvSpPr>
        <p:spPr>
          <a:xfrm>
            <a:off x="6858000" y="3657600"/>
            <a:ext cx="1082348" cy="369332"/>
          </a:xfrm>
          <a:prstGeom prst="rect">
            <a:avLst/>
          </a:prstGeom>
          <a:noFill/>
        </p:spPr>
        <p:txBody>
          <a:bodyPr wrap="none" rtlCol="0">
            <a:spAutoFit/>
          </a:bodyPr>
          <a:lstStyle/>
          <a:p>
            <a:r>
              <a:rPr lang="en-US" dirty="0" err="1" smtClean="0"/>
              <a:t>Enoplida</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l="28571" t="28190" r="59524" b="5524"/>
          <a:stretch>
            <a:fillRect/>
          </a:stretch>
        </p:blipFill>
        <p:spPr bwMode="auto">
          <a:xfrm>
            <a:off x="914400" y="152400"/>
            <a:ext cx="1905000" cy="6629400"/>
          </a:xfrm>
          <a:prstGeom prst="rect">
            <a:avLst/>
          </a:prstGeom>
          <a:noFill/>
          <a:ln w="9525">
            <a:noFill/>
            <a:miter lim="800000"/>
            <a:headEnd/>
            <a:tailEnd/>
          </a:ln>
        </p:spPr>
      </p:pic>
      <p:pic>
        <p:nvPicPr>
          <p:cNvPr id="45060" name="Picture 4" descr="http://www.cpes.peachnet.edu/nemabc/_borders/seinura.jpg"/>
          <p:cNvPicPr>
            <a:picLocks noChangeAspect="1" noChangeArrowheads="1"/>
          </p:cNvPicPr>
          <p:nvPr/>
        </p:nvPicPr>
        <p:blipFill>
          <a:blip r:embed="rId3" cstate="print"/>
          <a:srcRect/>
          <a:stretch>
            <a:fillRect/>
          </a:stretch>
        </p:blipFill>
        <p:spPr bwMode="auto">
          <a:xfrm>
            <a:off x="6858000" y="2819400"/>
            <a:ext cx="2002389" cy="1371600"/>
          </a:xfrm>
          <a:prstGeom prst="rect">
            <a:avLst/>
          </a:prstGeom>
          <a:noFill/>
        </p:spPr>
      </p:pic>
      <p:pic>
        <p:nvPicPr>
          <p:cNvPr id="45062" name="Picture 6" descr="52Predator.jpg (53771 bytes)"/>
          <p:cNvPicPr>
            <a:picLocks noChangeAspect="1" noChangeArrowheads="1"/>
          </p:cNvPicPr>
          <p:nvPr/>
        </p:nvPicPr>
        <p:blipFill>
          <a:blip r:embed="rId4" cstate="print"/>
          <a:srcRect/>
          <a:stretch>
            <a:fillRect/>
          </a:stretch>
        </p:blipFill>
        <p:spPr bwMode="auto">
          <a:xfrm>
            <a:off x="2667000" y="228600"/>
            <a:ext cx="2400300" cy="1600200"/>
          </a:xfrm>
          <a:prstGeom prst="rect">
            <a:avLst/>
          </a:prstGeom>
          <a:noFill/>
        </p:spPr>
      </p:pic>
      <p:sp>
        <p:nvSpPr>
          <p:cNvPr id="5" name="TextBox 4"/>
          <p:cNvSpPr txBox="1"/>
          <p:nvPr/>
        </p:nvSpPr>
        <p:spPr>
          <a:xfrm>
            <a:off x="3429000" y="1905000"/>
            <a:ext cx="1236236" cy="261610"/>
          </a:xfrm>
          <a:prstGeom prst="rect">
            <a:avLst/>
          </a:prstGeom>
          <a:noFill/>
        </p:spPr>
        <p:txBody>
          <a:bodyPr wrap="none" rtlCol="0">
            <a:spAutoFit/>
          </a:bodyPr>
          <a:lstStyle/>
          <a:p>
            <a:r>
              <a:rPr lang="en-US" sz="1100" b="1" i="1" dirty="0" err="1" smtClean="0"/>
              <a:t>Odontopharynx</a:t>
            </a:r>
            <a:endParaRPr lang="en-US" sz="1100" b="1" i="1" dirty="0"/>
          </a:p>
        </p:txBody>
      </p:sp>
      <p:pic>
        <p:nvPicPr>
          <p:cNvPr id="45064" name="Picture 8" descr="http://4.bp.blogspot.com/-9brFb8JrZmw/TdsEdOMTadI/AAAAAAAAANI/JHuLb_CwyvQ/s1600/112.jpg"/>
          <p:cNvPicPr>
            <a:picLocks noChangeAspect="1" noChangeArrowheads="1"/>
          </p:cNvPicPr>
          <p:nvPr/>
        </p:nvPicPr>
        <p:blipFill>
          <a:blip r:embed="rId5" cstate="print"/>
          <a:srcRect/>
          <a:stretch>
            <a:fillRect/>
          </a:stretch>
        </p:blipFill>
        <p:spPr bwMode="auto">
          <a:xfrm>
            <a:off x="2667000" y="2286000"/>
            <a:ext cx="2311178" cy="1828800"/>
          </a:xfrm>
          <a:prstGeom prst="rect">
            <a:avLst/>
          </a:prstGeom>
          <a:noFill/>
        </p:spPr>
      </p:pic>
      <p:sp>
        <p:nvSpPr>
          <p:cNvPr id="7" name="TextBox 6"/>
          <p:cNvSpPr txBox="1"/>
          <p:nvPr/>
        </p:nvSpPr>
        <p:spPr>
          <a:xfrm>
            <a:off x="7543800" y="4267200"/>
            <a:ext cx="702436" cy="261610"/>
          </a:xfrm>
          <a:prstGeom prst="rect">
            <a:avLst/>
          </a:prstGeom>
          <a:noFill/>
        </p:spPr>
        <p:txBody>
          <a:bodyPr wrap="none" rtlCol="0">
            <a:spAutoFit/>
          </a:bodyPr>
          <a:lstStyle/>
          <a:p>
            <a:r>
              <a:rPr lang="en-US" sz="1100" b="1" i="1" dirty="0" err="1" smtClean="0"/>
              <a:t>Seinura</a:t>
            </a:r>
            <a:endParaRPr lang="en-US" sz="1100" b="1" i="1" dirty="0"/>
          </a:p>
        </p:txBody>
      </p:sp>
      <p:pic>
        <p:nvPicPr>
          <p:cNvPr id="45068" name="Picture 12" descr="http://plpnemweb.ucdavis.edu/nemaplex/images/imgA.gif"/>
          <p:cNvPicPr>
            <a:picLocks noChangeAspect="1" noChangeArrowheads="1"/>
          </p:cNvPicPr>
          <p:nvPr/>
        </p:nvPicPr>
        <p:blipFill>
          <a:blip r:embed="rId6" cstate="print"/>
          <a:srcRect/>
          <a:stretch>
            <a:fillRect/>
          </a:stretch>
        </p:blipFill>
        <p:spPr bwMode="auto">
          <a:xfrm>
            <a:off x="6858000" y="76200"/>
            <a:ext cx="2190516" cy="2743200"/>
          </a:xfrm>
          <a:prstGeom prst="rect">
            <a:avLst/>
          </a:prstGeom>
          <a:noFill/>
        </p:spPr>
      </p:pic>
      <p:pic>
        <p:nvPicPr>
          <p:cNvPr id="45072" name="Picture 16" descr="http://plpnemweb.ucdavis.edu/nemaplex/images/Discolaimus%20anterior.JPG"/>
          <p:cNvPicPr>
            <a:picLocks noChangeAspect="1" noChangeArrowheads="1"/>
          </p:cNvPicPr>
          <p:nvPr/>
        </p:nvPicPr>
        <p:blipFill>
          <a:blip r:embed="rId7" cstate="print"/>
          <a:srcRect/>
          <a:stretch>
            <a:fillRect/>
          </a:stretch>
        </p:blipFill>
        <p:spPr bwMode="auto">
          <a:xfrm>
            <a:off x="3792588" y="4343400"/>
            <a:ext cx="2760612" cy="2286000"/>
          </a:xfrm>
          <a:prstGeom prst="rect">
            <a:avLst/>
          </a:prstGeom>
          <a:noFill/>
        </p:spPr>
      </p:pic>
      <p:sp>
        <p:nvSpPr>
          <p:cNvPr id="12" name="TextBox 11"/>
          <p:cNvSpPr txBox="1"/>
          <p:nvPr/>
        </p:nvSpPr>
        <p:spPr>
          <a:xfrm>
            <a:off x="4114800" y="6324600"/>
            <a:ext cx="1015021" cy="261610"/>
          </a:xfrm>
          <a:prstGeom prst="rect">
            <a:avLst/>
          </a:prstGeom>
          <a:noFill/>
        </p:spPr>
        <p:txBody>
          <a:bodyPr wrap="none" rtlCol="0">
            <a:spAutoFit/>
          </a:bodyPr>
          <a:lstStyle/>
          <a:p>
            <a:r>
              <a:rPr lang="en-US" sz="1100" b="1" i="1" dirty="0" err="1" smtClean="0"/>
              <a:t>Discolaimus</a:t>
            </a:r>
            <a:endParaRPr lang="en-US" sz="1100" b="1" i="1" dirty="0"/>
          </a:p>
        </p:txBody>
      </p:sp>
      <p:pic>
        <p:nvPicPr>
          <p:cNvPr id="45074" name="Picture 18" descr="http://nematode.unl.edu/labracmp.jpg"/>
          <p:cNvPicPr>
            <a:picLocks noChangeAspect="1" noChangeArrowheads="1"/>
          </p:cNvPicPr>
          <p:nvPr/>
        </p:nvPicPr>
        <p:blipFill>
          <a:blip r:embed="rId8" cstate="print"/>
          <a:srcRect l="14948" t="51319" r="65052"/>
          <a:stretch>
            <a:fillRect/>
          </a:stretch>
        </p:blipFill>
        <p:spPr bwMode="auto">
          <a:xfrm>
            <a:off x="2438400" y="4495800"/>
            <a:ext cx="1127021" cy="2057400"/>
          </a:xfrm>
          <a:prstGeom prst="rect">
            <a:avLst/>
          </a:prstGeom>
          <a:noFill/>
        </p:spPr>
      </p:pic>
      <p:sp>
        <p:nvSpPr>
          <p:cNvPr id="14" name="TextBox 13"/>
          <p:cNvSpPr txBox="1"/>
          <p:nvPr/>
        </p:nvSpPr>
        <p:spPr>
          <a:xfrm>
            <a:off x="2438399" y="6596390"/>
            <a:ext cx="946093" cy="261610"/>
          </a:xfrm>
          <a:prstGeom prst="rect">
            <a:avLst/>
          </a:prstGeom>
          <a:noFill/>
        </p:spPr>
        <p:txBody>
          <a:bodyPr wrap="none" rtlCol="0">
            <a:spAutoFit/>
          </a:bodyPr>
          <a:lstStyle/>
          <a:p>
            <a:r>
              <a:rPr lang="en-US" sz="1100" b="1" i="1" dirty="0" err="1" smtClean="0"/>
              <a:t>Labronema</a:t>
            </a:r>
            <a:endParaRPr lang="en-US" sz="1100" b="1" i="1" dirty="0"/>
          </a:p>
        </p:txBody>
      </p:sp>
      <p:sp>
        <p:nvSpPr>
          <p:cNvPr id="13" name="TextBox 12"/>
          <p:cNvSpPr txBox="1"/>
          <p:nvPr/>
        </p:nvSpPr>
        <p:spPr>
          <a:xfrm>
            <a:off x="59908" y="3124200"/>
            <a:ext cx="1159292" cy="307777"/>
          </a:xfrm>
          <a:prstGeom prst="rect">
            <a:avLst/>
          </a:prstGeom>
          <a:noFill/>
        </p:spPr>
        <p:txBody>
          <a:bodyPr wrap="none" rtlCol="0">
            <a:spAutoFit/>
          </a:bodyPr>
          <a:lstStyle/>
          <a:p>
            <a:r>
              <a:rPr lang="en-US" sz="1400" dirty="0" err="1" smtClean="0"/>
              <a:t>Mononchida</a:t>
            </a:r>
            <a:endParaRPr lang="en-US" sz="1400" dirty="0"/>
          </a:p>
        </p:txBody>
      </p:sp>
      <p:sp>
        <p:nvSpPr>
          <p:cNvPr id="15" name="TextBox 14"/>
          <p:cNvSpPr txBox="1"/>
          <p:nvPr/>
        </p:nvSpPr>
        <p:spPr>
          <a:xfrm>
            <a:off x="457200" y="76200"/>
            <a:ext cx="1527982" cy="307777"/>
          </a:xfrm>
          <a:prstGeom prst="rect">
            <a:avLst/>
          </a:prstGeom>
          <a:noFill/>
        </p:spPr>
        <p:txBody>
          <a:bodyPr wrap="none" rtlCol="0">
            <a:spAutoFit/>
          </a:bodyPr>
          <a:lstStyle/>
          <a:p>
            <a:r>
              <a:rPr lang="en-US" sz="1400" dirty="0" err="1" smtClean="0"/>
              <a:t>Diplogasteroidea</a:t>
            </a:r>
            <a:endParaRPr lang="en-US" sz="1400" dirty="0"/>
          </a:p>
        </p:txBody>
      </p:sp>
      <p:sp>
        <p:nvSpPr>
          <p:cNvPr id="16" name="TextBox 15"/>
          <p:cNvSpPr txBox="1"/>
          <p:nvPr/>
        </p:nvSpPr>
        <p:spPr>
          <a:xfrm>
            <a:off x="152400" y="5562600"/>
            <a:ext cx="1130438" cy="307777"/>
          </a:xfrm>
          <a:prstGeom prst="rect">
            <a:avLst/>
          </a:prstGeom>
          <a:noFill/>
        </p:spPr>
        <p:txBody>
          <a:bodyPr wrap="none" rtlCol="0">
            <a:spAutoFit/>
          </a:bodyPr>
          <a:lstStyle/>
          <a:p>
            <a:r>
              <a:rPr lang="en-US" sz="1400" dirty="0" err="1" smtClean="0"/>
              <a:t>Dorylaimida</a:t>
            </a:r>
            <a:endParaRPr lang="en-US" sz="1400" dirty="0"/>
          </a:p>
        </p:txBody>
      </p:sp>
      <p:sp>
        <p:nvSpPr>
          <p:cNvPr id="17" name="TextBox 16"/>
          <p:cNvSpPr txBox="1"/>
          <p:nvPr/>
        </p:nvSpPr>
        <p:spPr>
          <a:xfrm>
            <a:off x="5867400" y="2438400"/>
            <a:ext cx="1040413" cy="307777"/>
          </a:xfrm>
          <a:prstGeom prst="rect">
            <a:avLst/>
          </a:prstGeom>
          <a:noFill/>
        </p:spPr>
        <p:txBody>
          <a:bodyPr wrap="none" rtlCol="0">
            <a:spAutoFit/>
          </a:bodyPr>
          <a:lstStyle/>
          <a:p>
            <a:r>
              <a:rPr lang="en-US" sz="1400" dirty="0" err="1" smtClean="0"/>
              <a:t>Tylenchina</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plpnemweb.ucdavis.edu/nemaplex/images/digest18.gif"/>
          <p:cNvPicPr>
            <a:picLocks noChangeAspect="1" noChangeArrowheads="1"/>
          </p:cNvPicPr>
          <p:nvPr/>
        </p:nvPicPr>
        <p:blipFill>
          <a:blip r:embed="rId2" cstate="print"/>
          <a:srcRect l="3479" r="55521"/>
          <a:stretch>
            <a:fillRect/>
          </a:stretch>
        </p:blipFill>
        <p:spPr bwMode="auto">
          <a:xfrm>
            <a:off x="533400" y="304800"/>
            <a:ext cx="3657600" cy="5486400"/>
          </a:xfrm>
          <a:prstGeom prst="rect">
            <a:avLst/>
          </a:prstGeom>
          <a:noFill/>
        </p:spPr>
      </p:pic>
      <p:sp>
        <p:nvSpPr>
          <p:cNvPr id="3" name="TextBox 2"/>
          <p:cNvSpPr txBox="1"/>
          <p:nvPr/>
        </p:nvSpPr>
        <p:spPr>
          <a:xfrm>
            <a:off x="1371600" y="5791200"/>
            <a:ext cx="1441420" cy="369332"/>
          </a:xfrm>
          <a:prstGeom prst="rect">
            <a:avLst/>
          </a:prstGeom>
          <a:noFill/>
        </p:spPr>
        <p:txBody>
          <a:bodyPr wrap="none" rtlCol="0">
            <a:spAutoFit/>
          </a:bodyPr>
          <a:lstStyle/>
          <a:p>
            <a:r>
              <a:rPr lang="en-US" dirty="0" err="1" smtClean="0"/>
              <a:t>Mononchida</a:t>
            </a:r>
            <a:endParaRPr lang="en-US" dirty="0"/>
          </a:p>
        </p:txBody>
      </p:sp>
      <p:sp>
        <p:nvSpPr>
          <p:cNvPr id="4" name="TextBox 3"/>
          <p:cNvSpPr txBox="1"/>
          <p:nvPr/>
        </p:nvSpPr>
        <p:spPr>
          <a:xfrm>
            <a:off x="3200400" y="5791200"/>
            <a:ext cx="1402948" cy="369332"/>
          </a:xfrm>
          <a:prstGeom prst="rect">
            <a:avLst/>
          </a:prstGeom>
          <a:noFill/>
        </p:spPr>
        <p:txBody>
          <a:bodyPr wrap="none" rtlCol="0">
            <a:spAutoFit/>
          </a:bodyPr>
          <a:lstStyle/>
          <a:p>
            <a:r>
              <a:rPr lang="en-US" dirty="0" err="1" smtClean="0"/>
              <a:t>Dorylaimida</a:t>
            </a:r>
            <a:endParaRPr lang="en-US" dirty="0"/>
          </a:p>
        </p:txBody>
      </p:sp>
      <p:pic>
        <p:nvPicPr>
          <p:cNvPr id="5" name="Picture 2" descr="http://plpnemweb.ucdavis.edu/nemaplex/images/digest14.jpg"/>
          <p:cNvPicPr>
            <a:picLocks noChangeAspect="1" noChangeArrowheads="1"/>
          </p:cNvPicPr>
          <p:nvPr/>
        </p:nvPicPr>
        <p:blipFill>
          <a:blip r:embed="rId3" cstate="print"/>
          <a:srcRect/>
          <a:stretch>
            <a:fillRect/>
          </a:stretch>
        </p:blipFill>
        <p:spPr bwMode="auto">
          <a:xfrm>
            <a:off x="4724400" y="3962400"/>
            <a:ext cx="1905000" cy="2409825"/>
          </a:xfrm>
          <a:prstGeom prst="rect">
            <a:avLst/>
          </a:prstGeom>
          <a:noFill/>
        </p:spPr>
      </p:pic>
      <p:pic>
        <p:nvPicPr>
          <p:cNvPr id="6" name="Picture 4" descr="http://plpnemweb.ucdavis.edu/nemaplex/images/digest15.jpg"/>
          <p:cNvPicPr>
            <a:picLocks noChangeAspect="1" noChangeArrowheads="1"/>
          </p:cNvPicPr>
          <p:nvPr/>
        </p:nvPicPr>
        <p:blipFill>
          <a:blip r:embed="rId4" cstate="print"/>
          <a:srcRect/>
          <a:stretch>
            <a:fillRect/>
          </a:stretch>
        </p:blipFill>
        <p:spPr bwMode="auto">
          <a:xfrm>
            <a:off x="7010400" y="3962400"/>
            <a:ext cx="1905000" cy="2476500"/>
          </a:xfrm>
          <a:prstGeom prst="rect">
            <a:avLst/>
          </a:prstGeom>
          <a:noFill/>
        </p:spPr>
      </p:pic>
      <p:pic>
        <p:nvPicPr>
          <p:cNvPr id="7" name="Picture 12" descr="mononchus"/>
          <p:cNvPicPr>
            <a:picLocks noChangeAspect="1" noChangeArrowheads="1"/>
          </p:cNvPicPr>
          <p:nvPr/>
        </p:nvPicPr>
        <p:blipFill>
          <a:blip r:embed="rId5" cstate="print"/>
          <a:srcRect/>
          <a:stretch>
            <a:fillRect/>
          </a:stretch>
        </p:blipFill>
        <p:spPr bwMode="auto">
          <a:xfrm>
            <a:off x="4495800" y="152400"/>
            <a:ext cx="1510281" cy="2286000"/>
          </a:xfrm>
          <a:prstGeom prst="rect">
            <a:avLst/>
          </a:prstGeom>
          <a:noFill/>
        </p:spPr>
      </p:pic>
      <p:pic>
        <p:nvPicPr>
          <p:cNvPr id="8" name="Picture 13"/>
          <p:cNvPicPr>
            <a:picLocks noChangeAspect="1" noChangeArrowheads="1"/>
          </p:cNvPicPr>
          <p:nvPr/>
        </p:nvPicPr>
        <p:blipFill>
          <a:blip r:embed="rId6" cstate="print"/>
          <a:srcRect/>
          <a:stretch>
            <a:fillRect/>
          </a:stretch>
        </p:blipFill>
        <p:spPr bwMode="auto">
          <a:xfrm>
            <a:off x="6172200" y="1143000"/>
            <a:ext cx="2743200" cy="1930358"/>
          </a:xfrm>
          <a:prstGeom prst="rect">
            <a:avLst/>
          </a:prstGeom>
          <a:noFill/>
          <a:ln w="12700">
            <a:noFill/>
            <a:miter lim="800000"/>
            <a:headEnd/>
            <a:tailEnd/>
          </a:ln>
          <a:effectLst/>
        </p:spPr>
      </p:pic>
      <p:sp>
        <p:nvSpPr>
          <p:cNvPr id="2" name="TextBox 1"/>
          <p:cNvSpPr txBox="1"/>
          <p:nvPr/>
        </p:nvSpPr>
        <p:spPr>
          <a:xfrm>
            <a:off x="4973408" y="6386602"/>
            <a:ext cx="1265090" cy="338554"/>
          </a:xfrm>
          <a:prstGeom prst="rect">
            <a:avLst/>
          </a:prstGeom>
          <a:noFill/>
        </p:spPr>
        <p:txBody>
          <a:bodyPr wrap="none" rtlCol="0">
            <a:spAutoFit/>
          </a:bodyPr>
          <a:lstStyle/>
          <a:p>
            <a:r>
              <a:rPr lang="en-US" sz="1600" dirty="0" err="1" smtClean="0"/>
              <a:t>Dorylaimina</a:t>
            </a:r>
            <a:endParaRPr lang="en-US" sz="1600" dirty="0"/>
          </a:p>
        </p:txBody>
      </p:sp>
      <p:sp>
        <p:nvSpPr>
          <p:cNvPr id="9" name="TextBox 8"/>
          <p:cNvSpPr txBox="1"/>
          <p:nvPr/>
        </p:nvSpPr>
        <p:spPr>
          <a:xfrm>
            <a:off x="7333696" y="6400800"/>
            <a:ext cx="1309974" cy="338554"/>
          </a:xfrm>
          <a:prstGeom prst="rect">
            <a:avLst/>
          </a:prstGeom>
          <a:noFill/>
        </p:spPr>
        <p:txBody>
          <a:bodyPr wrap="none" rtlCol="0">
            <a:spAutoFit/>
          </a:bodyPr>
          <a:lstStyle/>
          <a:p>
            <a:r>
              <a:rPr lang="en-US" sz="1600" dirty="0" err="1" smtClean="0"/>
              <a:t>Nygolaimina</a:t>
            </a:r>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6043" y="432922"/>
            <a:ext cx="6745757" cy="523220"/>
          </a:xfrm>
          <a:prstGeom prst="rect">
            <a:avLst/>
          </a:prstGeom>
          <a:noFill/>
          <a:ln w="12700">
            <a:noFill/>
            <a:miter lim="800000"/>
            <a:headEnd/>
            <a:tailEnd/>
          </a:ln>
          <a:effectLst/>
        </p:spPr>
        <p:txBody>
          <a:bodyPr wrap="none" anchor="ctr">
            <a:spAutoFit/>
          </a:bodyPr>
          <a:lstStyle/>
          <a:p>
            <a:pPr algn="ctr"/>
            <a:r>
              <a:rPr lang="en-US" sz="2800" dirty="0" err="1" smtClean="0"/>
              <a:t>Diversidad</a:t>
            </a:r>
            <a:r>
              <a:rPr lang="en-US" sz="2800" dirty="0" smtClean="0"/>
              <a:t> </a:t>
            </a:r>
            <a:r>
              <a:rPr lang="en-US" sz="2800" dirty="0" err="1" smtClean="0"/>
              <a:t>Funcional</a:t>
            </a:r>
            <a:r>
              <a:rPr lang="en-US" sz="2800" dirty="0" smtClean="0"/>
              <a:t> de los </a:t>
            </a:r>
            <a:r>
              <a:rPr lang="en-US" sz="2800" dirty="0" err="1" smtClean="0"/>
              <a:t>Nematodos</a:t>
            </a:r>
            <a:endParaRPr lang="en-US" sz="2800" dirty="0"/>
          </a:p>
        </p:txBody>
      </p:sp>
      <p:pic>
        <p:nvPicPr>
          <p:cNvPr id="145411" name="Picture 3" descr="Slide_2"/>
          <p:cNvPicPr>
            <a:picLocks noChangeAspect="1" noChangeArrowheads="1"/>
          </p:cNvPicPr>
          <p:nvPr/>
        </p:nvPicPr>
        <p:blipFill>
          <a:blip r:embed="rId2" cstate="print"/>
          <a:srcRect l="-23" r="885" b="893"/>
          <a:stretch>
            <a:fillRect/>
          </a:stretch>
        </p:blipFill>
        <p:spPr bwMode="auto">
          <a:xfrm>
            <a:off x="527050" y="1111250"/>
            <a:ext cx="2273300" cy="2374900"/>
          </a:xfrm>
          <a:prstGeom prst="rect">
            <a:avLst/>
          </a:prstGeom>
          <a:noFill/>
        </p:spPr>
      </p:pic>
      <p:pic>
        <p:nvPicPr>
          <p:cNvPr id="145412" name="Picture 4"/>
          <p:cNvPicPr>
            <a:picLocks noChangeAspect="1" noChangeArrowheads="1"/>
          </p:cNvPicPr>
          <p:nvPr/>
        </p:nvPicPr>
        <p:blipFill>
          <a:blip r:embed="rId3" cstate="print"/>
          <a:srcRect/>
          <a:stretch>
            <a:fillRect/>
          </a:stretch>
        </p:blipFill>
        <p:spPr bwMode="auto">
          <a:xfrm>
            <a:off x="803275" y="2759075"/>
            <a:ext cx="2632075" cy="1973263"/>
          </a:xfrm>
          <a:prstGeom prst="rect">
            <a:avLst/>
          </a:prstGeom>
          <a:noFill/>
          <a:ln w="12700">
            <a:noFill/>
            <a:miter lim="800000"/>
            <a:headEnd/>
            <a:tailEnd/>
          </a:ln>
          <a:effectLst/>
        </p:spPr>
      </p:pic>
      <p:pic>
        <p:nvPicPr>
          <p:cNvPr id="145413" name="Picture 5"/>
          <p:cNvPicPr>
            <a:picLocks noChangeAspect="1" noChangeArrowheads="1"/>
          </p:cNvPicPr>
          <p:nvPr/>
        </p:nvPicPr>
        <p:blipFill>
          <a:blip r:embed="rId4" cstate="print"/>
          <a:srcRect/>
          <a:stretch>
            <a:fillRect/>
          </a:stretch>
        </p:blipFill>
        <p:spPr bwMode="auto">
          <a:xfrm>
            <a:off x="1811338" y="4302125"/>
            <a:ext cx="2401887" cy="1801813"/>
          </a:xfrm>
          <a:prstGeom prst="rect">
            <a:avLst/>
          </a:prstGeom>
          <a:noFill/>
          <a:ln w="12700">
            <a:noFill/>
            <a:miter lim="800000"/>
            <a:headEnd/>
            <a:tailEnd/>
          </a:ln>
          <a:effectLst/>
        </p:spPr>
      </p:pic>
      <p:pic>
        <p:nvPicPr>
          <p:cNvPr id="145414" name="Picture 6"/>
          <p:cNvPicPr>
            <a:picLocks noChangeAspect="1" noChangeArrowheads="1"/>
          </p:cNvPicPr>
          <p:nvPr/>
        </p:nvPicPr>
        <p:blipFill>
          <a:blip r:embed="rId5" cstate="print"/>
          <a:srcRect/>
          <a:stretch>
            <a:fillRect/>
          </a:stretch>
        </p:blipFill>
        <p:spPr bwMode="auto">
          <a:xfrm>
            <a:off x="2332038" y="1092200"/>
            <a:ext cx="2892425" cy="2170113"/>
          </a:xfrm>
          <a:prstGeom prst="rect">
            <a:avLst/>
          </a:prstGeom>
          <a:noFill/>
          <a:ln w="12700">
            <a:noFill/>
            <a:miter lim="800000"/>
            <a:headEnd/>
            <a:tailEnd/>
          </a:ln>
          <a:effectLst/>
        </p:spPr>
      </p:pic>
      <p:pic>
        <p:nvPicPr>
          <p:cNvPr id="145415" name="Picture 7" descr="aphelenchus"/>
          <p:cNvPicPr>
            <a:picLocks noChangeAspect="1" noChangeArrowheads="1"/>
          </p:cNvPicPr>
          <p:nvPr/>
        </p:nvPicPr>
        <p:blipFill>
          <a:blip r:embed="rId6" cstate="print"/>
          <a:srcRect/>
          <a:stretch>
            <a:fillRect/>
          </a:stretch>
        </p:blipFill>
        <p:spPr bwMode="auto">
          <a:xfrm>
            <a:off x="3200400" y="2743200"/>
            <a:ext cx="3005138" cy="1782763"/>
          </a:xfrm>
          <a:prstGeom prst="rect">
            <a:avLst/>
          </a:prstGeom>
          <a:noFill/>
        </p:spPr>
      </p:pic>
      <p:pic>
        <p:nvPicPr>
          <p:cNvPr id="145416" name="Picture 8" descr="cruz"/>
          <p:cNvPicPr>
            <a:picLocks noChangeAspect="1" noChangeArrowheads="1"/>
          </p:cNvPicPr>
          <p:nvPr/>
        </p:nvPicPr>
        <p:blipFill>
          <a:blip r:embed="rId7" cstate="print"/>
          <a:srcRect/>
          <a:stretch>
            <a:fillRect/>
          </a:stretch>
        </p:blipFill>
        <p:spPr bwMode="auto">
          <a:xfrm>
            <a:off x="4400550" y="3303588"/>
            <a:ext cx="1905000" cy="3178175"/>
          </a:xfrm>
          <a:prstGeom prst="rect">
            <a:avLst/>
          </a:prstGeom>
          <a:noFill/>
        </p:spPr>
      </p:pic>
      <p:pic>
        <p:nvPicPr>
          <p:cNvPr id="145417" name="Picture 9" descr="Teratocephalus"/>
          <p:cNvPicPr>
            <a:picLocks noChangeAspect="1" noChangeArrowheads="1"/>
          </p:cNvPicPr>
          <p:nvPr/>
        </p:nvPicPr>
        <p:blipFill>
          <a:blip r:embed="rId8" cstate="print"/>
          <a:srcRect/>
          <a:stretch>
            <a:fillRect/>
          </a:stretch>
        </p:blipFill>
        <p:spPr bwMode="auto">
          <a:xfrm>
            <a:off x="5176838" y="1038225"/>
            <a:ext cx="2657475" cy="2724150"/>
          </a:xfrm>
          <a:prstGeom prst="rect">
            <a:avLst/>
          </a:prstGeom>
          <a:noFill/>
        </p:spPr>
      </p:pic>
      <p:pic>
        <p:nvPicPr>
          <p:cNvPr id="145418" name="Picture 10"/>
          <p:cNvPicPr>
            <a:picLocks noChangeAspect="1" noChangeArrowheads="1"/>
          </p:cNvPicPr>
          <p:nvPr/>
        </p:nvPicPr>
        <p:blipFill>
          <a:blip r:embed="rId9" cstate="print"/>
          <a:srcRect l="15752" t="5000" r="16122" b="10834"/>
          <a:stretch>
            <a:fillRect/>
          </a:stretch>
        </p:blipFill>
        <p:spPr bwMode="auto">
          <a:xfrm>
            <a:off x="4270375" y="2862263"/>
            <a:ext cx="2581275" cy="2392362"/>
          </a:xfrm>
          <a:prstGeom prst="rect">
            <a:avLst/>
          </a:prstGeom>
          <a:noFill/>
          <a:ln w="12700">
            <a:noFill/>
            <a:miter lim="800000"/>
            <a:headEnd/>
            <a:tailEnd/>
          </a:ln>
          <a:effectLst/>
        </p:spPr>
      </p:pic>
      <p:pic>
        <p:nvPicPr>
          <p:cNvPr id="145419" name="Picture 11" descr="diplosc1"/>
          <p:cNvPicPr>
            <a:picLocks noChangeAspect="1" noChangeArrowheads="1"/>
          </p:cNvPicPr>
          <p:nvPr/>
        </p:nvPicPr>
        <p:blipFill>
          <a:blip r:embed="rId10" cstate="print"/>
          <a:srcRect r="10707"/>
          <a:stretch>
            <a:fillRect/>
          </a:stretch>
        </p:blipFill>
        <p:spPr bwMode="auto">
          <a:xfrm>
            <a:off x="6027738" y="1096963"/>
            <a:ext cx="3116262" cy="2730500"/>
          </a:xfrm>
          <a:prstGeom prst="rect">
            <a:avLst/>
          </a:prstGeom>
          <a:noFill/>
        </p:spPr>
      </p:pic>
      <p:pic>
        <p:nvPicPr>
          <p:cNvPr id="145420" name="Picture 12" descr="mononchus"/>
          <p:cNvPicPr>
            <a:picLocks noChangeAspect="1" noChangeArrowheads="1"/>
          </p:cNvPicPr>
          <p:nvPr/>
        </p:nvPicPr>
        <p:blipFill>
          <a:blip r:embed="rId11" cstate="print"/>
          <a:srcRect/>
          <a:stretch>
            <a:fillRect/>
          </a:stretch>
        </p:blipFill>
        <p:spPr bwMode="auto">
          <a:xfrm>
            <a:off x="6103938" y="2801938"/>
            <a:ext cx="2679700" cy="4056062"/>
          </a:xfrm>
          <a:prstGeom prst="rect">
            <a:avLst/>
          </a:prstGeom>
          <a:noFill/>
        </p:spPr>
      </p:pic>
      <p:pic>
        <p:nvPicPr>
          <p:cNvPr id="145421" name="Picture 13"/>
          <p:cNvPicPr>
            <a:picLocks noChangeAspect="1" noChangeArrowheads="1"/>
          </p:cNvPicPr>
          <p:nvPr/>
        </p:nvPicPr>
        <p:blipFill>
          <a:blip r:embed="rId12" cstate="print"/>
          <a:srcRect/>
          <a:stretch>
            <a:fillRect/>
          </a:stretch>
        </p:blipFill>
        <p:spPr bwMode="auto">
          <a:xfrm>
            <a:off x="785813" y="4162425"/>
            <a:ext cx="3830637" cy="2695575"/>
          </a:xfrm>
          <a:prstGeom prst="rect">
            <a:avLst/>
          </a:prstGeom>
          <a:noFill/>
          <a:ln w="12700">
            <a:noFill/>
            <a:miter lim="800000"/>
            <a:headEnd/>
            <a:tailEnd/>
          </a:ln>
          <a:effectLst/>
        </p:spPr>
      </p:pic>
      <p:pic>
        <p:nvPicPr>
          <p:cNvPr id="145422" name="Picture 14"/>
          <p:cNvPicPr>
            <a:picLocks noChangeAspect="1" noChangeArrowheads="1"/>
          </p:cNvPicPr>
          <p:nvPr/>
        </p:nvPicPr>
        <p:blipFill>
          <a:blip r:embed="rId13" cstate="print"/>
          <a:srcRect/>
          <a:stretch>
            <a:fillRect/>
          </a:stretch>
        </p:blipFill>
        <p:spPr bwMode="auto">
          <a:xfrm>
            <a:off x="3109913" y="4160838"/>
            <a:ext cx="3905250" cy="2014537"/>
          </a:xfrm>
          <a:prstGeom prst="rect">
            <a:avLst/>
          </a:prstGeom>
          <a:noFill/>
          <a:ln w="12700">
            <a:noFill/>
            <a:miter lim="800000"/>
            <a:headEnd/>
            <a:tailEnd/>
          </a:ln>
          <a:effectLst/>
        </p:spPr>
      </p:pic>
      <p:pic>
        <p:nvPicPr>
          <p:cNvPr id="145423" name="Picture 15" descr="Dorylaimus"/>
          <p:cNvPicPr>
            <a:picLocks noChangeAspect="1" noChangeArrowheads="1"/>
          </p:cNvPicPr>
          <p:nvPr/>
        </p:nvPicPr>
        <p:blipFill>
          <a:blip r:embed="rId14" cstate="print"/>
          <a:srcRect/>
          <a:stretch>
            <a:fillRect/>
          </a:stretch>
        </p:blipFill>
        <p:spPr bwMode="auto">
          <a:xfrm>
            <a:off x="3248025" y="2290763"/>
            <a:ext cx="3309938" cy="2482850"/>
          </a:xfrm>
          <a:prstGeom prst="rect">
            <a:avLst/>
          </a:prstGeom>
          <a:noFill/>
        </p:spPr>
      </p:pic>
      <p:pic>
        <p:nvPicPr>
          <p:cNvPr id="145424" name="Picture 16"/>
          <p:cNvPicPr>
            <a:picLocks noChangeAspect="1" noChangeArrowheads="1"/>
          </p:cNvPicPr>
          <p:nvPr/>
        </p:nvPicPr>
        <p:blipFill>
          <a:blip r:embed="rId15" cstate="print"/>
          <a:srcRect/>
          <a:stretch>
            <a:fillRect/>
          </a:stretch>
        </p:blipFill>
        <p:spPr bwMode="auto">
          <a:xfrm>
            <a:off x="503238" y="971550"/>
            <a:ext cx="3825875" cy="2868613"/>
          </a:xfrm>
          <a:prstGeom prst="rect">
            <a:avLst/>
          </a:prstGeom>
          <a:noFill/>
          <a:ln w="12700">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anim calcmode="lin" valueType="num">
                                      <p:cBhvr>
                                        <p:cTn id="7" dur="500" fill="hold"/>
                                        <p:tgtEl>
                                          <p:spTgt spid="145414"/>
                                        </p:tgtEl>
                                        <p:attrNameLst>
                                          <p:attrName>ppt_w</p:attrName>
                                        </p:attrNameLst>
                                      </p:cBhvr>
                                      <p:tavLst>
                                        <p:tav tm="0">
                                          <p:val>
                                            <p:fltVal val="0"/>
                                          </p:val>
                                        </p:tav>
                                        <p:tav tm="100000">
                                          <p:val>
                                            <p:strVal val="#ppt_w"/>
                                          </p:val>
                                        </p:tav>
                                      </p:tavLst>
                                    </p:anim>
                                    <p:anim calcmode="lin" valueType="num">
                                      <p:cBhvr>
                                        <p:cTn id="8" dur="500" fill="hold"/>
                                        <p:tgtEl>
                                          <p:spTgt spid="145414"/>
                                        </p:tgtEl>
                                        <p:attrNameLst>
                                          <p:attrName>ppt_h</p:attrName>
                                        </p:attrNameLst>
                                      </p:cBhvr>
                                      <p:tavLst>
                                        <p:tav tm="0">
                                          <p:val>
                                            <p:fltVal val="0"/>
                                          </p:val>
                                        </p:tav>
                                        <p:tav tm="100000">
                                          <p:val>
                                            <p:strVal val="#ppt_h"/>
                                          </p:val>
                                        </p:tav>
                                      </p:tavLst>
                                    </p:anim>
                                    <p:anim calcmode="lin" valueType="num">
                                      <p:cBhvr>
                                        <p:cTn id="9" dur="500" fill="hold"/>
                                        <p:tgtEl>
                                          <p:spTgt spid="145414"/>
                                        </p:tgtEl>
                                        <p:attrNameLst>
                                          <p:attrName>ppt_x</p:attrName>
                                        </p:attrNameLst>
                                      </p:cBhvr>
                                      <p:tavLst>
                                        <p:tav tm="0">
                                          <p:val>
                                            <p:fltVal val="0.5"/>
                                          </p:val>
                                        </p:tav>
                                        <p:tav tm="100000">
                                          <p:val>
                                            <p:strVal val="#ppt_x"/>
                                          </p:val>
                                        </p:tav>
                                      </p:tavLst>
                                    </p:anim>
                                    <p:anim calcmode="lin" valueType="num">
                                      <p:cBhvr>
                                        <p:cTn id="10" dur="500" fill="hold"/>
                                        <p:tgtEl>
                                          <p:spTgt spid="14541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2000"/>
                                  </p:stCondLst>
                                  <p:childTnLst>
                                    <p:set>
                                      <p:cBhvr>
                                        <p:cTn id="13" dur="1" fill="hold">
                                          <p:stCondLst>
                                            <p:cond delay="0"/>
                                          </p:stCondLst>
                                        </p:cTn>
                                        <p:tgtEl>
                                          <p:spTgt spid="145415"/>
                                        </p:tgtEl>
                                        <p:attrNameLst>
                                          <p:attrName>style.visibility</p:attrName>
                                        </p:attrNameLst>
                                      </p:cBhvr>
                                      <p:to>
                                        <p:strVal val="visible"/>
                                      </p:to>
                                    </p:set>
                                    <p:anim calcmode="lin" valueType="num">
                                      <p:cBhvr>
                                        <p:cTn id="14" dur="500" fill="hold"/>
                                        <p:tgtEl>
                                          <p:spTgt spid="145415"/>
                                        </p:tgtEl>
                                        <p:attrNameLst>
                                          <p:attrName>ppt_w</p:attrName>
                                        </p:attrNameLst>
                                      </p:cBhvr>
                                      <p:tavLst>
                                        <p:tav tm="0">
                                          <p:val>
                                            <p:fltVal val="0"/>
                                          </p:val>
                                        </p:tav>
                                        <p:tav tm="100000">
                                          <p:val>
                                            <p:strVal val="#ppt_w"/>
                                          </p:val>
                                        </p:tav>
                                      </p:tavLst>
                                    </p:anim>
                                    <p:anim calcmode="lin" valueType="num">
                                      <p:cBhvr>
                                        <p:cTn id="15" dur="500" fill="hold"/>
                                        <p:tgtEl>
                                          <p:spTgt spid="145415"/>
                                        </p:tgtEl>
                                        <p:attrNameLst>
                                          <p:attrName>ppt_h</p:attrName>
                                        </p:attrNameLst>
                                      </p:cBhvr>
                                      <p:tavLst>
                                        <p:tav tm="0">
                                          <p:val>
                                            <p:fltVal val="0"/>
                                          </p:val>
                                        </p:tav>
                                        <p:tav tm="100000">
                                          <p:val>
                                            <p:strVal val="#ppt_h"/>
                                          </p:val>
                                        </p:tav>
                                      </p:tavLst>
                                    </p:anim>
                                    <p:anim calcmode="lin" valueType="num">
                                      <p:cBhvr>
                                        <p:cTn id="16" dur="500" fill="hold"/>
                                        <p:tgtEl>
                                          <p:spTgt spid="145415"/>
                                        </p:tgtEl>
                                        <p:attrNameLst>
                                          <p:attrName>ppt_x</p:attrName>
                                        </p:attrNameLst>
                                      </p:cBhvr>
                                      <p:tavLst>
                                        <p:tav tm="0">
                                          <p:val>
                                            <p:fltVal val="0.5"/>
                                          </p:val>
                                        </p:tav>
                                        <p:tav tm="100000">
                                          <p:val>
                                            <p:strVal val="#ppt_x"/>
                                          </p:val>
                                        </p:tav>
                                      </p:tavLst>
                                    </p:anim>
                                    <p:anim calcmode="lin" valueType="num">
                                      <p:cBhvr>
                                        <p:cTn id="17" dur="500" fill="hold"/>
                                        <p:tgtEl>
                                          <p:spTgt spid="145415"/>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nodeType="clickEffect">
                                  <p:stCondLst>
                                    <p:cond delay="0"/>
                                  </p:stCondLst>
                                  <p:childTnLst>
                                    <p:set>
                                      <p:cBhvr>
                                        <p:cTn id="21" dur="1" fill="hold">
                                          <p:stCondLst>
                                            <p:cond delay="0"/>
                                          </p:stCondLst>
                                        </p:cTn>
                                        <p:tgtEl>
                                          <p:spTgt spid="145416"/>
                                        </p:tgtEl>
                                        <p:attrNameLst>
                                          <p:attrName>style.visibility</p:attrName>
                                        </p:attrNameLst>
                                      </p:cBhvr>
                                      <p:to>
                                        <p:strVal val="visible"/>
                                      </p:to>
                                    </p:set>
                                    <p:anim calcmode="lin" valueType="num">
                                      <p:cBhvr>
                                        <p:cTn id="22" dur="500" fill="hold"/>
                                        <p:tgtEl>
                                          <p:spTgt spid="145416"/>
                                        </p:tgtEl>
                                        <p:attrNameLst>
                                          <p:attrName>ppt_w</p:attrName>
                                        </p:attrNameLst>
                                      </p:cBhvr>
                                      <p:tavLst>
                                        <p:tav tm="0">
                                          <p:val>
                                            <p:fltVal val="0"/>
                                          </p:val>
                                        </p:tav>
                                        <p:tav tm="100000">
                                          <p:val>
                                            <p:strVal val="#ppt_w"/>
                                          </p:val>
                                        </p:tav>
                                      </p:tavLst>
                                    </p:anim>
                                    <p:anim calcmode="lin" valueType="num">
                                      <p:cBhvr>
                                        <p:cTn id="23" dur="500" fill="hold"/>
                                        <p:tgtEl>
                                          <p:spTgt spid="145416"/>
                                        </p:tgtEl>
                                        <p:attrNameLst>
                                          <p:attrName>ppt_h</p:attrName>
                                        </p:attrNameLst>
                                      </p:cBhvr>
                                      <p:tavLst>
                                        <p:tav tm="0">
                                          <p:val>
                                            <p:fltVal val="0"/>
                                          </p:val>
                                        </p:tav>
                                        <p:tav tm="100000">
                                          <p:val>
                                            <p:strVal val="#ppt_h"/>
                                          </p:val>
                                        </p:tav>
                                      </p:tavLst>
                                    </p:anim>
                                    <p:anim calcmode="lin" valueType="num">
                                      <p:cBhvr>
                                        <p:cTn id="24" dur="500" fill="hold"/>
                                        <p:tgtEl>
                                          <p:spTgt spid="145416"/>
                                        </p:tgtEl>
                                        <p:attrNameLst>
                                          <p:attrName>ppt_x</p:attrName>
                                        </p:attrNameLst>
                                      </p:cBhvr>
                                      <p:tavLst>
                                        <p:tav tm="0">
                                          <p:val>
                                            <p:fltVal val="0.5"/>
                                          </p:val>
                                        </p:tav>
                                        <p:tav tm="100000">
                                          <p:val>
                                            <p:strVal val="#ppt_x"/>
                                          </p:val>
                                        </p:tav>
                                      </p:tavLst>
                                    </p:anim>
                                    <p:anim calcmode="lin" valueType="num">
                                      <p:cBhvr>
                                        <p:cTn id="25" dur="500" fill="hold"/>
                                        <p:tgtEl>
                                          <p:spTgt spid="145416"/>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23" presetClass="entr" presetSubtype="528" fill="hold" nodeType="afterEffect">
                                  <p:stCondLst>
                                    <p:cond delay="2000"/>
                                  </p:stCondLst>
                                  <p:childTnLst>
                                    <p:set>
                                      <p:cBhvr>
                                        <p:cTn id="28" dur="1" fill="hold">
                                          <p:stCondLst>
                                            <p:cond delay="0"/>
                                          </p:stCondLst>
                                        </p:cTn>
                                        <p:tgtEl>
                                          <p:spTgt spid="145417"/>
                                        </p:tgtEl>
                                        <p:attrNameLst>
                                          <p:attrName>style.visibility</p:attrName>
                                        </p:attrNameLst>
                                      </p:cBhvr>
                                      <p:to>
                                        <p:strVal val="visible"/>
                                      </p:to>
                                    </p:set>
                                    <p:anim calcmode="lin" valueType="num">
                                      <p:cBhvr>
                                        <p:cTn id="29" dur="500" fill="hold"/>
                                        <p:tgtEl>
                                          <p:spTgt spid="145417"/>
                                        </p:tgtEl>
                                        <p:attrNameLst>
                                          <p:attrName>ppt_w</p:attrName>
                                        </p:attrNameLst>
                                      </p:cBhvr>
                                      <p:tavLst>
                                        <p:tav tm="0">
                                          <p:val>
                                            <p:fltVal val="0"/>
                                          </p:val>
                                        </p:tav>
                                        <p:tav tm="100000">
                                          <p:val>
                                            <p:strVal val="#ppt_w"/>
                                          </p:val>
                                        </p:tav>
                                      </p:tavLst>
                                    </p:anim>
                                    <p:anim calcmode="lin" valueType="num">
                                      <p:cBhvr>
                                        <p:cTn id="30" dur="500" fill="hold"/>
                                        <p:tgtEl>
                                          <p:spTgt spid="145417"/>
                                        </p:tgtEl>
                                        <p:attrNameLst>
                                          <p:attrName>ppt_h</p:attrName>
                                        </p:attrNameLst>
                                      </p:cBhvr>
                                      <p:tavLst>
                                        <p:tav tm="0">
                                          <p:val>
                                            <p:fltVal val="0"/>
                                          </p:val>
                                        </p:tav>
                                        <p:tav tm="100000">
                                          <p:val>
                                            <p:strVal val="#ppt_h"/>
                                          </p:val>
                                        </p:tav>
                                      </p:tavLst>
                                    </p:anim>
                                    <p:anim calcmode="lin" valueType="num">
                                      <p:cBhvr>
                                        <p:cTn id="31" dur="500" fill="hold"/>
                                        <p:tgtEl>
                                          <p:spTgt spid="145417"/>
                                        </p:tgtEl>
                                        <p:attrNameLst>
                                          <p:attrName>ppt_x</p:attrName>
                                        </p:attrNameLst>
                                      </p:cBhvr>
                                      <p:tavLst>
                                        <p:tav tm="0">
                                          <p:val>
                                            <p:fltVal val="0.5"/>
                                          </p:val>
                                        </p:tav>
                                        <p:tav tm="100000">
                                          <p:val>
                                            <p:strVal val="#ppt_x"/>
                                          </p:val>
                                        </p:tav>
                                      </p:tavLst>
                                    </p:anim>
                                    <p:anim calcmode="lin" valueType="num">
                                      <p:cBhvr>
                                        <p:cTn id="32" dur="500" fill="hold"/>
                                        <p:tgtEl>
                                          <p:spTgt spid="145417"/>
                                        </p:tgtEl>
                                        <p:attrNameLst>
                                          <p:attrName>ppt_y</p:attrName>
                                        </p:attrNameLst>
                                      </p:cBhvr>
                                      <p:tavLst>
                                        <p:tav tm="0">
                                          <p:val>
                                            <p:fltVal val="0.5"/>
                                          </p:val>
                                        </p:tav>
                                        <p:tav tm="100000">
                                          <p:val>
                                            <p:strVal val="#ppt_y"/>
                                          </p:val>
                                        </p:tav>
                                      </p:tavLst>
                                    </p:anim>
                                  </p:childTnLst>
                                </p:cTn>
                              </p:par>
                            </p:childTnLst>
                          </p:cTn>
                        </p:par>
                        <p:par>
                          <p:cTn id="33" fill="hold">
                            <p:stCondLst>
                              <p:cond delay="3000"/>
                            </p:stCondLst>
                            <p:childTnLst>
                              <p:par>
                                <p:cTn id="34" presetID="23" presetClass="entr" presetSubtype="528" fill="hold" nodeType="afterEffect">
                                  <p:stCondLst>
                                    <p:cond delay="2000"/>
                                  </p:stCondLst>
                                  <p:childTnLst>
                                    <p:set>
                                      <p:cBhvr>
                                        <p:cTn id="35" dur="1" fill="hold">
                                          <p:stCondLst>
                                            <p:cond delay="0"/>
                                          </p:stCondLst>
                                        </p:cTn>
                                        <p:tgtEl>
                                          <p:spTgt spid="145418"/>
                                        </p:tgtEl>
                                        <p:attrNameLst>
                                          <p:attrName>style.visibility</p:attrName>
                                        </p:attrNameLst>
                                      </p:cBhvr>
                                      <p:to>
                                        <p:strVal val="visible"/>
                                      </p:to>
                                    </p:set>
                                    <p:anim calcmode="lin" valueType="num">
                                      <p:cBhvr>
                                        <p:cTn id="36" dur="500" fill="hold"/>
                                        <p:tgtEl>
                                          <p:spTgt spid="145418"/>
                                        </p:tgtEl>
                                        <p:attrNameLst>
                                          <p:attrName>ppt_w</p:attrName>
                                        </p:attrNameLst>
                                      </p:cBhvr>
                                      <p:tavLst>
                                        <p:tav tm="0">
                                          <p:val>
                                            <p:fltVal val="0"/>
                                          </p:val>
                                        </p:tav>
                                        <p:tav tm="100000">
                                          <p:val>
                                            <p:strVal val="#ppt_w"/>
                                          </p:val>
                                        </p:tav>
                                      </p:tavLst>
                                    </p:anim>
                                    <p:anim calcmode="lin" valueType="num">
                                      <p:cBhvr>
                                        <p:cTn id="37" dur="500" fill="hold"/>
                                        <p:tgtEl>
                                          <p:spTgt spid="145418"/>
                                        </p:tgtEl>
                                        <p:attrNameLst>
                                          <p:attrName>ppt_h</p:attrName>
                                        </p:attrNameLst>
                                      </p:cBhvr>
                                      <p:tavLst>
                                        <p:tav tm="0">
                                          <p:val>
                                            <p:fltVal val="0"/>
                                          </p:val>
                                        </p:tav>
                                        <p:tav tm="100000">
                                          <p:val>
                                            <p:strVal val="#ppt_h"/>
                                          </p:val>
                                        </p:tav>
                                      </p:tavLst>
                                    </p:anim>
                                    <p:anim calcmode="lin" valueType="num">
                                      <p:cBhvr>
                                        <p:cTn id="38" dur="500" fill="hold"/>
                                        <p:tgtEl>
                                          <p:spTgt spid="145418"/>
                                        </p:tgtEl>
                                        <p:attrNameLst>
                                          <p:attrName>ppt_x</p:attrName>
                                        </p:attrNameLst>
                                      </p:cBhvr>
                                      <p:tavLst>
                                        <p:tav tm="0">
                                          <p:val>
                                            <p:fltVal val="0.5"/>
                                          </p:val>
                                        </p:tav>
                                        <p:tav tm="100000">
                                          <p:val>
                                            <p:strVal val="#ppt_x"/>
                                          </p:val>
                                        </p:tav>
                                      </p:tavLst>
                                    </p:anim>
                                    <p:anim calcmode="lin" valueType="num">
                                      <p:cBhvr>
                                        <p:cTn id="39" dur="500" fill="hold"/>
                                        <p:tgtEl>
                                          <p:spTgt spid="145418"/>
                                        </p:tgtEl>
                                        <p:attrNameLst>
                                          <p:attrName>ppt_y</p:attrName>
                                        </p:attrNameLst>
                                      </p:cBhvr>
                                      <p:tavLst>
                                        <p:tav tm="0">
                                          <p:val>
                                            <p:fltVal val="0.5"/>
                                          </p:val>
                                        </p:tav>
                                        <p:tav tm="100000">
                                          <p:val>
                                            <p:strVal val="#ppt_y"/>
                                          </p:val>
                                        </p:tav>
                                      </p:tavLst>
                                    </p:anim>
                                  </p:childTnLst>
                                </p:cTn>
                              </p:par>
                            </p:childTnLst>
                          </p:cTn>
                        </p:par>
                        <p:par>
                          <p:cTn id="40" fill="hold">
                            <p:stCondLst>
                              <p:cond delay="5500"/>
                            </p:stCondLst>
                            <p:childTnLst>
                              <p:par>
                                <p:cTn id="41" presetID="23" presetClass="entr" presetSubtype="528" fill="hold" nodeType="afterEffect">
                                  <p:stCondLst>
                                    <p:cond delay="2000"/>
                                  </p:stCondLst>
                                  <p:childTnLst>
                                    <p:set>
                                      <p:cBhvr>
                                        <p:cTn id="42" dur="1" fill="hold">
                                          <p:stCondLst>
                                            <p:cond delay="0"/>
                                          </p:stCondLst>
                                        </p:cTn>
                                        <p:tgtEl>
                                          <p:spTgt spid="145419"/>
                                        </p:tgtEl>
                                        <p:attrNameLst>
                                          <p:attrName>style.visibility</p:attrName>
                                        </p:attrNameLst>
                                      </p:cBhvr>
                                      <p:to>
                                        <p:strVal val="visible"/>
                                      </p:to>
                                    </p:set>
                                    <p:anim calcmode="lin" valueType="num">
                                      <p:cBhvr>
                                        <p:cTn id="43" dur="500" fill="hold"/>
                                        <p:tgtEl>
                                          <p:spTgt spid="145419"/>
                                        </p:tgtEl>
                                        <p:attrNameLst>
                                          <p:attrName>ppt_w</p:attrName>
                                        </p:attrNameLst>
                                      </p:cBhvr>
                                      <p:tavLst>
                                        <p:tav tm="0">
                                          <p:val>
                                            <p:fltVal val="0"/>
                                          </p:val>
                                        </p:tav>
                                        <p:tav tm="100000">
                                          <p:val>
                                            <p:strVal val="#ppt_w"/>
                                          </p:val>
                                        </p:tav>
                                      </p:tavLst>
                                    </p:anim>
                                    <p:anim calcmode="lin" valueType="num">
                                      <p:cBhvr>
                                        <p:cTn id="44" dur="500" fill="hold"/>
                                        <p:tgtEl>
                                          <p:spTgt spid="145419"/>
                                        </p:tgtEl>
                                        <p:attrNameLst>
                                          <p:attrName>ppt_h</p:attrName>
                                        </p:attrNameLst>
                                      </p:cBhvr>
                                      <p:tavLst>
                                        <p:tav tm="0">
                                          <p:val>
                                            <p:fltVal val="0"/>
                                          </p:val>
                                        </p:tav>
                                        <p:tav tm="100000">
                                          <p:val>
                                            <p:strVal val="#ppt_h"/>
                                          </p:val>
                                        </p:tav>
                                      </p:tavLst>
                                    </p:anim>
                                    <p:anim calcmode="lin" valueType="num">
                                      <p:cBhvr>
                                        <p:cTn id="45" dur="500" fill="hold"/>
                                        <p:tgtEl>
                                          <p:spTgt spid="145419"/>
                                        </p:tgtEl>
                                        <p:attrNameLst>
                                          <p:attrName>ppt_x</p:attrName>
                                        </p:attrNameLst>
                                      </p:cBhvr>
                                      <p:tavLst>
                                        <p:tav tm="0">
                                          <p:val>
                                            <p:fltVal val="0.5"/>
                                          </p:val>
                                        </p:tav>
                                        <p:tav tm="100000">
                                          <p:val>
                                            <p:strVal val="#ppt_x"/>
                                          </p:val>
                                        </p:tav>
                                      </p:tavLst>
                                    </p:anim>
                                    <p:anim calcmode="lin" valueType="num">
                                      <p:cBhvr>
                                        <p:cTn id="46" dur="500" fill="hold"/>
                                        <p:tgtEl>
                                          <p:spTgt spid="145419"/>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528" fill="hold" nodeType="clickEffect">
                                  <p:stCondLst>
                                    <p:cond delay="0"/>
                                  </p:stCondLst>
                                  <p:childTnLst>
                                    <p:set>
                                      <p:cBhvr>
                                        <p:cTn id="50" dur="1" fill="hold">
                                          <p:stCondLst>
                                            <p:cond delay="0"/>
                                          </p:stCondLst>
                                        </p:cTn>
                                        <p:tgtEl>
                                          <p:spTgt spid="145420"/>
                                        </p:tgtEl>
                                        <p:attrNameLst>
                                          <p:attrName>style.visibility</p:attrName>
                                        </p:attrNameLst>
                                      </p:cBhvr>
                                      <p:to>
                                        <p:strVal val="visible"/>
                                      </p:to>
                                    </p:set>
                                    <p:anim calcmode="lin" valueType="num">
                                      <p:cBhvr>
                                        <p:cTn id="51" dur="500" fill="hold"/>
                                        <p:tgtEl>
                                          <p:spTgt spid="145420"/>
                                        </p:tgtEl>
                                        <p:attrNameLst>
                                          <p:attrName>ppt_w</p:attrName>
                                        </p:attrNameLst>
                                      </p:cBhvr>
                                      <p:tavLst>
                                        <p:tav tm="0">
                                          <p:val>
                                            <p:fltVal val="0"/>
                                          </p:val>
                                        </p:tav>
                                        <p:tav tm="100000">
                                          <p:val>
                                            <p:strVal val="#ppt_w"/>
                                          </p:val>
                                        </p:tav>
                                      </p:tavLst>
                                    </p:anim>
                                    <p:anim calcmode="lin" valueType="num">
                                      <p:cBhvr>
                                        <p:cTn id="52" dur="500" fill="hold"/>
                                        <p:tgtEl>
                                          <p:spTgt spid="145420"/>
                                        </p:tgtEl>
                                        <p:attrNameLst>
                                          <p:attrName>ppt_h</p:attrName>
                                        </p:attrNameLst>
                                      </p:cBhvr>
                                      <p:tavLst>
                                        <p:tav tm="0">
                                          <p:val>
                                            <p:fltVal val="0"/>
                                          </p:val>
                                        </p:tav>
                                        <p:tav tm="100000">
                                          <p:val>
                                            <p:strVal val="#ppt_h"/>
                                          </p:val>
                                        </p:tav>
                                      </p:tavLst>
                                    </p:anim>
                                    <p:anim calcmode="lin" valueType="num">
                                      <p:cBhvr>
                                        <p:cTn id="53" dur="500" fill="hold"/>
                                        <p:tgtEl>
                                          <p:spTgt spid="145420"/>
                                        </p:tgtEl>
                                        <p:attrNameLst>
                                          <p:attrName>ppt_x</p:attrName>
                                        </p:attrNameLst>
                                      </p:cBhvr>
                                      <p:tavLst>
                                        <p:tav tm="0">
                                          <p:val>
                                            <p:fltVal val="0.5"/>
                                          </p:val>
                                        </p:tav>
                                        <p:tav tm="100000">
                                          <p:val>
                                            <p:strVal val="#ppt_x"/>
                                          </p:val>
                                        </p:tav>
                                      </p:tavLst>
                                    </p:anim>
                                    <p:anim calcmode="lin" valueType="num">
                                      <p:cBhvr>
                                        <p:cTn id="54" dur="500" fill="hold"/>
                                        <p:tgtEl>
                                          <p:spTgt spid="145420"/>
                                        </p:tgtEl>
                                        <p:attrNameLst>
                                          <p:attrName>ppt_y</p:attrName>
                                        </p:attrNameLst>
                                      </p:cBhvr>
                                      <p:tavLst>
                                        <p:tav tm="0">
                                          <p:val>
                                            <p:fltVal val="0.5"/>
                                          </p:val>
                                        </p:tav>
                                        <p:tav tm="100000">
                                          <p:val>
                                            <p:strVal val="#ppt_y"/>
                                          </p:val>
                                        </p:tav>
                                      </p:tavLst>
                                    </p:anim>
                                  </p:childTnLst>
                                </p:cTn>
                              </p:par>
                            </p:childTnLst>
                          </p:cTn>
                        </p:par>
                        <p:par>
                          <p:cTn id="55" fill="hold">
                            <p:stCondLst>
                              <p:cond delay="500"/>
                            </p:stCondLst>
                            <p:childTnLst>
                              <p:par>
                                <p:cTn id="56" presetID="23" presetClass="entr" presetSubtype="528" fill="hold" nodeType="afterEffect">
                                  <p:stCondLst>
                                    <p:cond delay="2000"/>
                                  </p:stCondLst>
                                  <p:childTnLst>
                                    <p:set>
                                      <p:cBhvr>
                                        <p:cTn id="57" dur="1" fill="hold">
                                          <p:stCondLst>
                                            <p:cond delay="0"/>
                                          </p:stCondLst>
                                        </p:cTn>
                                        <p:tgtEl>
                                          <p:spTgt spid="145421"/>
                                        </p:tgtEl>
                                        <p:attrNameLst>
                                          <p:attrName>style.visibility</p:attrName>
                                        </p:attrNameLst>
                                      </p:cBhvr>
                                      <p:to>
                                        <p:strVal val="visible"/>
                                      </p:to>
                                    </p:set>
                                    <p:anim calcmode="lin" valueType="num">
                                      <p:cBhvr>
                                        <p:cTn id="58" dur="500" fill="hold"/>
                                        <p:tgtEl>
                                          <p:spTgt spid="145421"/>
                                        </p:tgtEl>
                                        <p:attrNameLst>
                                          <p:attrName>ppt_w</p:attrName>
                                        </p:attrNameLst>
                                      </p:cBhvr>
                                      <p:tavLst>
                                        <p:tav tm="0">
                                          <p:val>
                                            <p:fltVal val="0"/>
                                          </p:val>
                                        </p:tav>
                                        <p:tav tm="100000">
                                          <p:val>
                                            <p:strVal val="#ppt_w"/>
                                          </p:val>
                                        </p:tav>
                                      </p:tavLst>
                                    </p:anim>
                                    <p:anim calcmode="lin" valueType="num">
                                      <p:cBhvr>
                                        <p:cTn id="59" dur="500" fill="hold"/>
                                        <p:tgtEl>
                                          <p:spTgt spid="145421"/>
                                        </p:tgtEl>
                                        <p:attrNameLst>
                                          <p:attrName>ppt_h</p:attrName>
                                        </p:attrNameLst>
                                      </p:cBhvr>
                                      <p:tavLst>
                                        <p:tav tm="0">
                                          <p:val>
                                            <p:fltVal val="0"/>
                                          </p:val>
                                        </p:tav>
                                        <p:tav tm="100000">
                                          <p:val>
                                            <p:strVal val="#ppt_h"/>
                                          </p:val>
                                        </p:tav>
                                      </p:tavLst>
                                    </p:anim>
                                    <p:anim calcmode="lin" valueType="num">
                                      <p:cBhvr>
                                        <p:cTn id="60" dur="500" fill="hold"/>
                                        <p:tgtEl>
                                          <p:spTgt spid="145421"/>
                                        </p:tgtEl>
                                        <p:attrNameLst>
                                          <p:attrName>ppt_x</p:attrName>
                                        </p:attrNameLst>
                                      </p:cBhvr>
                                      <p:tavLst>
                                        <p:tav tm="0">
                                          <p:val>
                                            <p:fltVal val="0.5"/>
                                          </p:val>
                                        </p:tav>
                                        <p:tav tm="100000">
                                          <p:val>
                                            <p:strVal val="#ppt_x"/>
                                          </p:val>
                                        </p:tav>
                                      </p:tavLst>
                                    </p:anim>
                                    <p:anim calcmode="lin" valueType="num">
                                      <p:cBhvr>
                                        <p:cTn id="61" dur="500" fill="hold"/>
                                        <p:tgtEl>
                                          <p:spTgt spid="145421"/>
                                        </p:tgtEl>
                                        <p:attrNameLst>
                                          <p:attrName>ppt_y</p:attrName>
                                        </p:attrNameLst>
                                      </p:cBhvr>
                                      <p:tavLst>
                                        <p:tav tm="0">
                                          <p:val>
                                            <p:fltVal val="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528" fill="hold" nodeType="clickEffect">
                                  <p:stCondLst>
                                    <p:cond delay="0"/>
                                  </p:stCondLst>
                                  <p:childTnLst>
                                    <p:set>
                                      <p:cBhvr>
                                        <p:cTn id="65" dur="1" fill="hold">
                                          <p:stCondLst>
                                            <p:cond delay="0"/>
                                          </p:stCondLst>
                                        </p:cTn>
                                        <p:tgtEl>
                                          <p:spTgt spid="145422"/>
                                        </p:tgtEl>
                                        <p:attrNameLst>
                                          <p:attrName>style.visibility</p:attrName>
                                        </p:attrNameLst>
                                      </p:cBhvr>
                                      <p:to>
                                        <p:strVal val="visible"/>
                                      </p:to>
                                    </p:set>
                                    <p:anim calcmode="lin" valueType="num">
                                      <p:cBhvr>
                                        <p:cTn id="66" dur="500" fill="hold"/>
                                        <p:tgtEl>
                                          <p:spTgt spid="145422"/>
                                        </p:tgtEl>
                                        <p:attrNameLst>
                                          <p:attrName>ppt_w</p:attrName>
                                        </p:attrNameLst>
                                      </p:cBhvr>
                                      <p:tavLst>
                                        <p:tav tm="0">
                                          <p:val>
                                            <p:fltVal val="0"/>
                                          </p:val>
                                        </p:tav>
                                        <p:tav tm="100000">
                                          <p:val>
                                            <p:strVal val="#ppt_w"/>
                                          </p:val>
                                        </p:tav>
                                      </p:tavLst>
                                    </p:anim>
                                    <p:anim calcmode="lin" valueType="num">
                                      <p:cBhvr>
                                        <p:cTn id="67" dur="500" fill="hold"/>
                                        <p:tgtEl>
                                          <p:spTgt spid="145422"/>
                                        </p:tgtEl>
                                        <p:attrNameLst>
                                          <p:attrName>ppt_h</p:attrName>
                                        </p:attrNameLst>
                                      </p:cBhvr>
                                      <p:tavLst>
                                        <p:tav tm="0">
                                          <p:val>
                                            <p:fltVal val="0"/>
                                          </p:val>
                                        </p:tav>
                                        <p:tav tm="100000">
                                          <p:val>
                                            <p:strVal val="#ppt_h"/>
                                          </p:val>
                                        </p:tav>
                                      </p:tavLst>
                                    </p:anim>
                                    <p:anim calcmode="lin" valueType="num">
                                      <p:cBhvr>
                                        <p:cTn id="68" dur="500" fill="hold"/>
                                        <p:tgtEl>
                                          <p:spTgt spid="145422"/>
                                        </p:tgtEl>
                                        <p:attrNameLst>
                                          <p:attrName>ppt_x</p:attrName>
                                        </p:attrNameLst>
                                      </p:cBhvr>
                                      <p:tavLst>
                                        <p:tav tm="0">
                                          <p:val>
                                            <p:fltVal val="0.5"/>
                                          </p:val>
                                        </p:tav>
                                        <p:tav tm="100000">
                                          <p:val>
                                            <p:strVal val="#ppt_x"/>
                                          </p:val>
                                        </p:tav>
                                      </p:tavLst>
                                    </p:anim>
                                    <p:anim calcmode="lin" valueType="num">
                                      <p:cBhvr>
                                        <p:cTn id="69" dur="500" fill="hold"/>
                                        <p:tgtEl>
                                          <p:spTgt spid="145422"/>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528" fill="hold" nodeType="clickEffect">
                                  <p:stCondLst>
                                    <p:cond delay="0"/>
                                  </p:stCondLst>
                                  <p:childTnLst>
                                    <p:set>
                                      <p:cBhvr>
                                        <p:cTn id="73" dur="1" fill="hold">
                                          <p:stCondLst>
                                            <p:cond delay="0"/>
                                          </p:stCondLst>
                                        </p:cTn>
                                        <p:tgtEl>
                                          <p:spTgt spid="145423"/>
                                        </p:tgtEl>
                                        <p:attrNameLst>
                                          <p:attrName>style.visibility</p:attrName>
                                        </p:attrNameLst>
                                      </p:cBhvr>
                                      <p:to>
                                        <p:strVal val="visible"/>
                                      </p:to>
                                    </p:set>
                                    <p:anim calcmode="lin" valueType="num">
                                      <p:cBhvr>
                                        <p:cTn id="74" dur="500" fill="hold"/>
                                        <p:tgtEl>
                                          <p:spTgt spid="145423"/>
                                        </p:tgtEl>
                                        <p:attrNameLst>
                                          <p:attrName>ppt_w</p:attrName>
                                        </p:attrNameLst>
                                      </p:cBhvr>
                                      <p:tavLst>
                                        <p:tav tm="0">
                                          <p:val>
                                            <p:fltVal val="0"/>
                                          </p:val>
                                        </p:tav>
                                        <p:tav tm="100000">
                                          <p:val>
                                            <p:strVal val="#ppt_w"/>
                                          </p:val>
                                        </p:tav>
                                      </p:tavLst>
                                    </p:anim>
                                    <p:anim calcmode="lin" valueType="num">
                                      <p:cBhvr>
                                        <p:cTn id="75" dur="500" fill="hold"/>
                                        <p:tgtEl>
                                          <p:spTgt spid="145423"/>
                                        </p:tgtEl>
                                        <p:attrNameLst>
                                          <p:attrName>ppt_h</p:attrName>
                                        </p:attrNameLst>
                                      </p:cBhvr>
                                      <p:tavLst>
                                        <p:tav tm="0">
                                          <p:val>
                                            <p:fltVal val="0"/>
                                          </p:val>
                                        </p:tav>
                                        <p:tav tm="100000">
                                          <p:val>
                                            <p:strVal val="#ppt_h"/>
                                          </p:val>
                                        </p:tav>
                                      </p:tavLst>
                                    </p:anim>
                                    <p:anim calcmode="lin" valueType="num">
                                      <p:cBhvr>
                                        <p:cTn id="76" dur="500" fill="hold"/>
                                        <p:tgtEl>
                                          <p:spTgt spid="145423"/>
                                        </p:tgtEl>
                                        <p:attrNameLst>
                                          <p:attrName>ppt_x</p:attrName>
                                        </p:attrNameLst>
                                      </p:cBhvr>
                                      <p:tavLst>
                                        <p:tav tm="0">
                                          <p:val>
                                            <p:fltVal val="0.5"/>
                                          </p:val>
                                        </p:tav>
                                        <p:tav tm="100000">
                                          <p:val>
                                            <p:strVal val="#ppt_x"/>
                                          </p:val>
                                        </p:tav>
                                      </p:tavLst>
                                    </p:anim>
                                    <p:anim calcmode="lin" valueType="num">
                                      <p:cBhvr>
                                        <p:cTn id="77" dur="500" fill="hold"/>
                                        <p:tgtEl>
                                          <p:spTgt spid="145423"/>
                                        </p:tgtEl>
                                        <p:attrNameLst>
                                          <p:attrName>ppt_y</p:attrName>
                                        </p:attrNameLst>
                                      </p:cBhvr>
                                      <p:tavLst>
                                        <p:tav tm="0">
                                          <p:val>
                                            <p:fltVal val="0.5"/>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528" fill="hold" nodeType="clickEffect">
                                  <p:stCondLst>
                                    <p:cond delay="0"/>
                                  </p:stCondLst>
                                  <p:childTnLst>
                                    <p:set>
                                      <p:cBhvr>
                                        <p:cTn id="81" dur="1" fill="hold">
                                          <p:stCondLst>
                                            <p:cond delay="0"/>
                                          </p:stCondLst>
                                        </p:cTn>
                                        <p:tgtEl>
                                          <p:spTgt spid="145424"/>
                                        </p:tgtEl>
                                        <p:attrNameLst>
                                          <p:attrName>style.visibility</p:attrName>
                                        </p:attrNameLst>
                                      </p:cBhvr>
                                      <p:to>
                                        <p:strVal val="visible"/>
                                      </p:to>
                                    </p:set>
                                    <p:anim calcmode="lin" valueType="num">
                                      <p:cBhvr>
                                        <p:cTn id="82" dur="500" fill="hold"/>
                                        <p:tgtEl>
                                          <p:spTgt spid="145424"/>
                                        </p:tgtEl>
                                        <p:attrNameLst>
                                          <p:attrName>ppt_w</p:attrName>
                                        </p:attrNameLst>
                                      </p:cBhvr>
                                      <p:tavLst>
                                        <p:tav tm="0">
                                          <p:val>
                                            <p:fltVal val="0"/>
                                          </p:val>
                                        </p:tav>
                                        <p:tav tm="100000">
                                          <p:val>
                                            <p:strVal val="#ppt_w"/>
                                          </p:val>
                                        </p:tav>
                                      </p:tavLst>
                                    </p:anim>
                                    <p:anim calcmode="lin" valueType="num">
                                      <p:cBhvr>
                                        <p:cTn id="83" dur="500" fill="hold"/>
                                        <p:tgtEl>
                                          <p:spTgt spid="145424"/>
                                        </p:tgtEl>
                                        <p:attrNameLst>
                                          <p:attrName>ppt_h</p:attrName>
                                        </p:attrNameLst>
                                      </p:cBhvr>
                                      <p:tavLst>
                                        <p:tav tm="0">
                                          <p:val>
                                            <p:fltVal val="0"/>
                                          </p:val>
                                        </p:tav>
                                        <p:tav tm="100000">
                                          <p:val>
                                            <p:strVal val="#ppt_h"/>
                                          </p:val>
                                        </p:tav>
                                      </p:tavLst>
                                    </p:anim>
                                    <p:anim calcmode="lin" valueType="num">
                                      <p:cBhvr>
                                        <p:cTn id="84" dur="500" fill="hold"/>
                                        <p:tgtEl>
                                          <p:spTgt spid="145424"/>
                                        </p:tgtEl>
                                        <p:attrNameLst>
                                          <p:attrName>ppt_x</p:attrName>
                                        </p:attrNameLst>
                                      </p:cBhvr>
                                      <p:tavLst>
                                        <p:tav tm="0">
                                          <p:val>
                                            <p:fltVal val="0.5"/>
                                          </p:val>
                                        </p:tav>
                                        <p:tav tm="100000">
                                          <p:val>
                                            <p:strVal val="#ppt_x"/>
                                          </p:val>
                                        </p:tav>
                                      </p:tavLst>
                                    </p:anim>
                                    <p:anim calcmode="lin" valueType="num">
                                      <p:cBhvr>
                                        <p:cTn id="85" dur="500" fill="hold"/>
                                        <p:tgtEl>
                                          <p:spTgt spid="145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descr="foofweb.jpg"/>
          <p:cNvPicPr>
            <a:picLocks noChangeAspect="1"/>
          </p:cNvPicPr>
          <p:nvPr/>
        </p:nvPicPr>
        <p:blipFill>
          <a:blip r:embed="rId2" cstate="print"/>
          <a:srcRect l="6667" r="9167" b="5556"/>
          <a:stretch>
            <a:fillRect/>
          </a:stretch>
        </p:blipFill>
        <p:spPr bwMode="auto">
          <a:xfrm>
            <a:off x="0" y="0"/>
            <a:ext cx="9144000" cy="6858000"/>
          </a:xfrm>
          <a:prstGeom prst="rect">
            <a:avLst/>
          </a:prstGeom>
          <a:noFill/>
          <a:ln w="9525">
            <a:noFill/>
            <a:miter lim="800000"/>
            <a:headEnd/>
            <a:tailEnd/>
          </a:ln>
        </p:spPr>
      </p:pic>
      <p:sp>
        <p:nvSpPr>
          <p:cNvPr id="3" name="Oval 6"/>
          <p:cNvSpPr>
            <a:spLocks noChangeArrowheads="1"/>
          </p:cNvSpPr>
          <p:nvPr/>
        </p:nvSpPr>
        <p:spPr bwMode="auto">
          <a:xfrm>
            <a:off x="762000" y="419100"/>
            <a:ext cx="1295400" cy="45720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4" name="Oval 7"/>
          <p:cNvSpPr>
            <a:spLocks noChangeArrowheads="1"/>
          </p:cNvSpPr>
          <p:nvPr/>
        </p:nvSpPr>
        <p:spPr bwMode="auto">
          <a:xfrm>
            <a:off x="2514600" y="647700"/>
            <a:ext cx="1295400" cy="4114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5" name="Oval 8"/>
          <p:cNvSpPr>
            <a:spLocks noChangeArrowheads="1"/>
          </p:cNvSpPr>
          <p:nvPr/>
        </p:nvSpPr>
        <p:spPr bwMode="auto">
          <a:xfrm>
            <a:off x="4038600" y="838200"/>
            <a:ext cx="1295400" cy="3733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6" name="Oval 9"/>
          <p:cNvSpPr>
            <a:spLocks noChangeArrowheads="1"/>
          </p:cNvSpPr>
          <p:nvPr/>
        </p:nvSpPr>
        <p:spPr bwMode="auto">
          <a:xfrm>
            <a:off x="6553200" y="1219200"/>
            <a:ext cx="1295400" cy="2971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7" name="Text Box 11"/>
          <p:cNvSpPr txBox="1">
            <a:spLocks noChangeArrowheads="1"/>
          </p:cNvSpPr>
          <p:nvPr/>
        </p:nvSpPr>
        <p:spPr bwMode="auto">
          <a:xfrm>
            <a:off x="685800" y="2133600"/>
            <a:ext cx="1371600" cy="738664"/>
          </a:xfrm>
          <a:prstGeom prst="rect">
            <a:avLst/>
          </a:prstGeom>
          <a:solidFill>
            <a:srgbClr val="FFCC99">
              <a:alpha val="79999"/>
            </a:srgbClr>
          </a:solidFill>
          <a:ln w="9525">
            <a:noFill/>
            <a:miter lim="800000"/>
            <a:headEnd/>
            <a:tailEnd/>
          </a:ln>
        </p:spPr>
        <p:txBody>
          <a:bodyPr wrap="square">
            <a:spAutoFit/>
          </a:bodyPr>
          <a:lstStyle/>
          <a:p>
            <a:r>
              <a:rPr lang="es-ES" sz="1400" dirty="0" smtClean="0"/>
              <a:t>Productores</a:t>
            </a:r>
            <a:br>
              <a:rPr lang="es-ES" sz="1400" dirty="0" smtClean="0"/>
            </a:br>
            <a:r>
              <a:rPr lang="es-ES" sz="1400" dirty="0" smtClean="0"/>
              <a:t>Fijadores de C</a:t>
            </a:r>
            <a:br>
              <a:rPr lang="es-ES" sz="1400" dirty="0" smtClean="0"/>
            </a:br>
            <a:r>
              <a:rPr lang="es-ES" sz="1400" dirty="0" smtClean="0"/>
              <a:t>Fuentes</a:t>
            </a:r>
            <a:endParaRPr lang="es-ES" sz="1400" dirty="0"/>
          </a:p>
        </p:txBody>
      </p:sp>
      <p:sp>
        <p:nvSpPr>
          <p:cNvPr id="8" name="Text Box 12"/>
          <p:cNvSpPr txBox="1">
            <a:spLocks noChangeArrowheads="1"/>
          </p:cNvSpPr>
          <p:nvPr/>
        </p:nvSpPr>
        <p:spPr bwMode="auto">
          <a:xfrm rot="-5400000">
            <a:off x="2248188"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Oportunistas</a:t>
            </a:r>
            <a:br>
              <a:rPr lang="es-ES" sz="1600" dirty="0" smtClean="0"/>
            </a:br>
            <a:r>
              <a:rPr lang="es-ES" sz="1600" dirty="0" smtClean="0"/>
              <a:t>Inmovilizadores</a:t>
            </a:r>
            <a:endParaRPr lang="es-ES" sz="1600" dirty="0"/>
          </a:p>
        </p:txBody>
      </p:sp>
      <p:sp>
        <p:nvSpPr>
          <p:cNvPr id="9" name="Text Box 13"/>
          <p:cNvSpPr txBox="1">
            <a:spLocks noChangeArrowheads="1"/>
          </p:cNvSpPr>
          <p:nvPr/>
        </p:nvSpPr>
        <p:spPr bwMode="auto">
          <a:xfrm rot="-5400000">
            <a:off x="3833019"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Consumidores</a:t>
            </a:r>
            <a:br>
              <a:rPr lang="es-ES" sz="1600" dirty="0" smtClean="0"/>
            </a:br>
            <a:r>
              <a:rPr lang="es-ES" sz="1600" dirty="0" smtClean="0"/>
              <a:t>Mineralizadores</a:t>
            </a:r>
            <a:endParaRPr lang="es-ES" sz="1600" dirty="0"/>
          </a:p>
        </p:txBody>
      </p:sp>
      <p:sp>
        <p:nvSpPr>
          <p:cNvPr id="10" name="Text Box 14"/>
          <p:cNvSpPr txBox="1">
            <a:spLocks noChangeArrowheads="1"/>
          </p:cNvSpPr>
          <p:nvPr/>
        </p:nvSpPr>
        <p:spPr bwMode="auto">
          <a:xfrm rot="-5400000">
            <a:off x="6219034" y="2313056"/>
            <a:ext cx="1981200" cy="707886"/>
          </a:xfrm>
          <a:prstGeom prst="rect">
            <a:avLst/>
          </a:prstGeom>
          <a:solidFill>
            <a:srgbClr val="FFCC99">
              <a:alpha val="79999"/>
            </a:srgbClr>
          </a:solidFill>
          <a:ln w="9525">
            <a:noFill/>
            <a:miter lim="800000"/>
            <a:headEnd/>
            <a:tailEnd/>
          </a:ln>
        </p:spPr>
        <p:txBody>
          <a:bodyPr wrap="square">
            <a:spAutoFit/>
          </a:bodyPr>
          <a:lstStyle/>
          <a:p>
            <a:pPr>
              <a:spcBef>
                <a:spcPct val="50000"/>
              </a:spcBef>
            </a:pPr>
            <a:r>
              <a:rPr lang="en-US" sz="1600" dirty="0" err="1" smtClean="0"/>
              <a:t>Depredadores</a:t>
            </a:r>
            <a:r>
              <a:rPr lang="en-US" sz="1600" dirty="0" smtClean="0"/>
              <a:t> </a:t>
            </a:r>
            <a:r>
              <a:rPr lang="en-US" sz="1600" smtClean="0"/>
              <a:t>altas</a:t>
            </a:r>
            <a:endParaRPr lang="en-US" sz="1600" dirty="0"/>
          </a:p>
          <a:p>
            <a:pPr>
              <a:spcBef>
                <a:spcPct val="50000"/>
              </a:spcBef>
            </a:pPr>
            <a:r>
              <a:rPr lang="en-US" sz="1600" dirty="0" err="1" smtClean="0"/>
              <a:t>Reguladores</a:t>
            </a:r>
            <a:endParaRPr lang="en-US" sz="1600" dirty="0"/>
          </a:p>
        </p:txBody>
      </p:sp>
      <p:grpSp>
        <p:nvGrpSpPr>
          <p:cNvPr id="12" name="Group 24"/>
          <p:cNvGrpSpPr>
            <a:grpSpLocks/>
          </p:cNvGrpSpPr>
          <p:nvPr/>
        </p:nvGrpSpPr>
        <p:grpSpPr bwMode="auto">
          <a:xfrm>
            <a:off x="2660593" y="71594"/>
            <a:ext cx="5257438" cy="1595125"/>
            <a:chOff x="2660587" y="71891"/>
            <a:chExt cx="5256912" cy="1594173"/>
          </a:xfrm>
        </p:grpSpPr>
        <p:sp>
          <p:nvSpPr>
            <p:cNvPr id="5134" name="TextBox 17"/>
            <p:cNvSpPr txBox="1">
              <a:spLocks noChangeArrowheads="1"/>
            </p:cNvSpPr>
            <p:nvPr/>
          </p:nvSpPr>
          <p:spPr bwMode="auto">
            <a:xfrm>
              <a:off x="2660587" y="457356"/>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herbivoros</a:t>
              </a:r>
              <a:endParaRPr lang="en-US" sz="1400" dirty="0">
                <a:solidFill>
                  <a:srgbClr val="002060"/>
                </a:solidFill>
              </a:endParaRPr>
            </a:p>
          </p:txBody>
        </p:sp>
        <p:sp>
          <p:nvSpPr>
            <p:cNvPr id="5135" name="TextBox 18"/>
            <p:cNvSpPr txBox="1">
              <a:spLocks noChangeArrowheads="1"/>
            </p:cNvSpPr>
            <p:nvPr/>
          </p:nvSpPr>
          <p:spPr bwMode="auto">
            <a:xfrm>
              <a:off x="4154041" y="71891"/>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micofagos</a:t>
              </a:r>
              <a:endParaRPr lang="en-US" sz="1400" dirty="0">
                <a:solidFill>
                  <a:srgbClr val="002060"/>
                </a:solidFill>
              </a:endParaRPr>
            </a:p>
          </p:txBody>
        </p:sp>
        <p:sp>
          <p:nvSpPr>
            <p:cNvPr id="5136" name="TextBox 19"/>
            <p:cNvSpPr txBox="1">
              <a:spLocks noChangeArrowheads="1"/>
            </p:cNvSpPr>
            <p:nvPr/>
          </p:nvSpPr>
          <p:spPr bwMode="auto">
            <a:xfrm>
              <a:off x="4062676" y="605290"/>
              <a:ext cx="1258553"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smtClean="0">
                  <a:solidFill>
                    <a:srgbClr val="002060"/>
                  </a:solidFill>
                </a:rPr>
                <a:t>bacteriovoros</a:t>
              </a:r>
              <a:endParaRPr lang="en-US" sz="1400" dirty="0">
                <a:solidFill>
                  <a:srgbClr val="002060"/>
                </a:solidFill>
              </a:endParaRPr>
            </a:p>
          </p:txBody>
        </p:sp>
        <p:sp>
          <p:nvSpPr>
            <p:cNvPr id="5137" name="TextBox 20"/>
            <p:cNvSpPr txBox="1">
              <a:spLocks noChangeArrowheads="1"/>
            </p:cNvSpPr>
            <p:nvPr/>
          </p:nvSpPr>
          <p:spPr bwMode="auto">
            <a:xfrm>
              <a:off x="6599641" y="71891"/>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generalistas</a:t>
              </a:r>
              <a:endParaRPr lang="en-US" sz="1400" dirty="0">
                <a:solidFill>
                  <a:srgbClr val="002060"/>
                </a:solidFill>
              </a:endParaRPr>
            </a:p>
          </p:txBody>
        </p:sp>
        <p:sp>
          <p:nvSpPr>
            <p:cNvPr id="5138" name="TextBox 21"/>
            <p:cNvSpPr txBox="1">
              <a:spLocks noChangeArrowheads="1"/>
            </p:cNvSpPr>
            <p:nvPr/>
          </p:nvSpPr>
          <p:spPr bwMode="auto">
            <a:xfrm>
              <a:off x="6597238" y="605290"/>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especialistas</a:t>
              </a:r>
              <a:endParaRPr lang="en-US" sz="1400" dirty="0">
                <a:solidFill>
                  <a:srgbClr val="002060"/>
                </a:solidFill>
              </a:endParaRPr>
            </a:p>
          </p:txBody>
        </p:sp>
        <p:sp>
          <p:nvSpPr>
            <p:cNvPr id="5139" name="TextBox 22"/>
            <p:cNvSpPr txBox="1">
              <a:spLocks noChangeArrowheads="1"/>
            </p:cNvSpPr>
            <p:nvPr/>
          </p:nvSpPr>
          <p:spPr bwMode="auto">
            <a:xfrm>
              <a:off x="4158048" y="1143156"/>
              <a:ext cx="1109487"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a:solidFill>
                  <a:srgbClr val="002060"/>
                </a:solidFill>
              </a:endParaRPr>
            </a:p>
            <a:p>
              <a:pPr algn="ctr"/>
              <a:r>
                <a:rPr lang="en-US" sz="1400" dirty="0" err="1" smtClean="0">
                  <a:solidFill>
                    <a:srgbClr val="002060"/>
                  </a:solidFill>
                </a:rPr>
                <a:t>protozoos</a:t>
              </a:r>
              <a:endParaRPr lang="en-US" sz="1400" dirty="0">
                <a:solidFill>
                  <a:srgbClr val="002060"/>
                </a:solidFill>
              </a:endParaRPr>
            </a:p>
          </p:txBody>
        </p:sp>
      </p:grpSp>
      <p:sp>
        <p:nvSpPr>
          <p:cNvPr id="23" name="TextBox 22">
            <a:hlinkClick r:id="" action="ppaction://noaction" highlightClick="1"/>
          </p:cNvPr>
          <p:cNvSpPr txBox="1">
            <a:spLocks noChangeArrowheads="1"/>
          </p:cNvSpPr>
          <p:nvPr/>
        </p:nvSpPr>
        <p:spPr bwMode="auto">
          <a:xfrm>
            <a:off x="964476" y="3886200"/>
            <a:ext cx="7311617" cy="584775"/>
          </a:xfrm>
          <a:prstGeom prst="rect">
            <a:avLst/>
          </a:prstGeom>
          <a:solidFill>
            <a:srgbClr val="FFFF00">
              <a:alpha val="92155"/>
            </a:srgbClr>
          </a:solidFill>
          <a:ln w="9525">
            <a:solidFill>
              <a:schemeClr val="tx1"/>
            </a:solidFill>
            <a:miter lim="800000"/>
            <a:headEnd/>
            <a:tailEnd/>
          </a:ln>
        </p:spPr>
        <p:txBody>
          <a:bodyPr wrap="none">
            <a:spAutoFit/>
          </a:bodyPr>
          <a:lstStyle/>
          <a:p>
            <a:pPr algn="ctr"/>
            <a:r>
              <a:rPr lang="en-US" sz="3200" dirty="0"/>
              <a:t>     </a:t>
            </a:r>
            <a:r>
              <a:rPr lang="es-ES" sz="3200" dirty="0" smtClean="0"/>
              <a:t>Los nematodos en cada nivel trófico</a:t>
            </a:r>
          </a:p>
        </p:txBody>
      </p:sp>
      <p:grpSp>
        <p:nvGrpSpPr>
          <p:cNvPr id="24" name="Group 75"/>
          <p:cNvGrpSpPr/>
          <p:nvPr/>
        </p:nvGrpSpPr>
        <p:grpSpPr>
          <a:xfrm>
            <a:off x="0" y="5045075"/>
            <a:ext cx="9144000" cy="1812925"/>
            <a:chOff x="0" y="5045075"/>
            <a:chExt cx="9144000" cy="1812925"/>
          </a:xfrm>
        </p:grpSpPr>
        <p:grpSp>
          <p:nvGrpSpPr>
            <p:cNvPr id="25" name="Group 20"/>
            <p:cNvGrpSpPr>
              <a:grpSpLocks/>
            </p:cNvGrpSpPr>
            <p:nvPr/>
          </p:nvGrpSpPr>
          <p:grpSpPr bwMode="auto">
            <a:xfrm>
              <a:off x="0" y="5045075"/>
              <a:ext cx="9144000" cy="1812925"/>
              <a:chOff x="0" y="2785"/>
              <a:chExt cx="5760" cy="1142"/>
            </a:xfrm>
          </p:grpSpPr>
          <p:grpSp>
            <p:nvGrpSpPr>
              <p:cNvPr id="27" name="Group 16"/>
              <p:cNvGrpSpPr>
                <a:grpSpLocks/>
              </p:cNvGrpSpPr>
              <p:nvPr/>
            </p:nvGrpSpPr>
            <p:grpSpPr bwMode="auto">
              <a:xfrm>
                <a:off x="0" y="2785"/>
                <a:ext cx="4800" cy="1142"/>
                <a:chOff x="0" y="2804"/>
                <a:chExt cx="4800" cy="1142"/>
              </a:xfrm>
            </p:grpSpPr>
            <p:pic>
              <p:nvPicPr>
                <p:cNvPr id="29" name="Picture 3"/>
                <p:cNvPicPr>
                  <a:picLocks noChangeAspect="1" noChangeArrowheads="1"/>
                </p:cNvPicPr>
                <p:nvPr/>
              </p:nvPicPr>
              <p:blipFill>
                <a:blip r:embed="rId3" cstate="print"/>
                <a:srcRect/>
                <a:stretch>
                  <a:fillRect/>
                </a:stretch>
              </p:blipFill>
              <p:spPr bwMode="auto">
                <a:xfrm>
                  <a:off x="0" y="2804"/>
                  <a:ext cx="4800" cy="1142"/>
                </a:xfrm>
                <a:prstGeom prst="rect">
                  <a:avLst/>
                </a:prstGeom>
                <a:solidFill>
                  <a:srgbClr val="FFFF99"/>
                </a:solidFill>
                <a:ln w="9525">
                  <a:noFill/>
                  <a:miter lim="800000"/>
                  <a:headEnd/>
                  <a:tailEnd/>
                </a:ln>
              </p:spPr>
            </p:pic>
            <p:sp>
              <p:nvSpPr>
                <p:cNvPr id="30" name="Text Box 18"/>
                <p:cNvSpPr txBox="1">
                  <a:spLocks noChangeArrowheads="1"/>
                </p:cNvSpPr>
                <p:nvPr/>
              </p:nvSpPr>
              <p:spPr bwMode="auto">
                <a:xfrm>
                  <a:off x="1678" y="3082"/>
                  <a:ext cx="2258" cy="213"/>
                </a:xfrm>
                <a:prstGeom prst="rect">
                  <a:avLst/>
                </a:prstGeom>
                <a:solidFill>
                  <a:srgbClr val="FFFFFF"/>
                </a:solidFill>
                <a:ln w="9525">
                  <a:noFill/>
                  <a:miter lim="800000"/>
                  <a:headEnd/>
                  <a:tailEnd/>
                </a:ln>
              </p:spPr>
              <p:txBody>
                <a:bodyPr wrap="none">
                  <a:spAutoFit/>
                </a:bodyPr>
                <a:lstStyle/>
                <a:p>
                  <a:r>
                    <a:rPr lang="es-ES" sz="1600" dirty="0" smtClean="0"/>
                    <a:t>la transferencia de carbono y energía</a:t>
                  </a:r>
                  <a:endParaRPr lang="es-ES" sz="1600" dirty="0"/>
                </a:p>
              </p:txBody>
            </p:sp>
          </p:grpSp>
          <p:sp>
            <p:nvSpPr>
              <p:cNvPr id="28" name="Rectangle 108"/>
              <p:cNvSpPr>
                <a:spLocks noChangeArrowheads="1"/>
              </p:cNvSpPr>
              <p:nvPr/>
            </p:nvSpPr>
            <p:spPr bwMode="auto">
              <a:xfrm>
                <a:off x="3867" y="2919"/>
                <a:ext cx="1893" cy="1008"/>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s-ES" sz="1400" dirty="0" smtClean="0"/>
                  <a:t>El carbono es respirado por todos los organismos</a:t>
                </a:r>
              </a:p>
              <a:p>
                <a:pPr>
                  <a:buFontTx/>
                  <a:buChar char="•"/>
                </a:pPr>
                <a:endParaRPr lang="en-US" sz="1400" dirty="0"/>
              </a:p>
              <a:p>
                <a:r>
                  <a:rPr lang="es-ES" sz="1400" dirty="0" smtClean="0"/>
                  <a:t>Las cantidades de carbono y energía disponible determinar el tamaño y la actividad de la comunidad</a:t>
                </a:r>
                <a:endParaRPr lang="es-ES" sz="1400" dirty="0"/>
              </a:p>
            </p:txBody>
          </p:sp>
        </p:grpSp>
        <p:sp>
          <p:nvSpPr>
            <p:cNvPr id="26" name="TextBox 25"/>
            <p:cNvSpPr txBox="1"/>
            <p:nvPr/>
          </p:nvSpPr>
          <p:spPr>
            <a:xfrm>
              <a:off x="152400" y="5879068"/>
              <a:ext cx="1600200" cy="369332"/>
            </a:xfrm>
            <a:prstGeom prst="rect">
              <a:avLst/>
            </a:prstGeom>
            <a:solidFill>
              <a:schemeClr val="bg1"/>
            </a:solidFill>
          </p:spPr>
          <p:txBody>
            <a:bodyPr wrap="square" rtlCol="0">
              <a:spAutoFit/>
            </a:bodyPr>
            <a:lstStyle/>
            <a:p>
              <a:r>
                <a:rPr lang="en-US" dirty="0" smtClean="0"/>
                <a:t>      </a:t>
              </a:r>
              <a:r>
                <a:rPr lang="en-US" dirty="0" err="1" smtClean="0"/>
                <a:t>Recursos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1" name="Picture 5" descr="B-4"/>
          <p:cNvPicPr>
            <a:picLocks noChangeArrowheads="1"/>
          </p:cNvPicPr>
          <p:nvPr/>
        </p:nvPicPr>
        <p:blipFill>
          <a:blip r:embed="rId2" cstate="print">
            <a:lum bright="31000" contrast="-63000"/>
          </a:blip>
          <a:srcRect t="5487" b="10433"/>
          <a:stretch>
            <a:fillRect/>
          </a:stretch>
        </p:blipFill>
        <p:spPr bwMode="auto">
          <a:xfrm>
            <a:off x="0" y="-2"/>
            <a:ext cx="9144000" cy="6858000"/>
          </a:xfrm>
          <a:prstGeom prst="rect">
            <a:avLst/>
          </a:prstGeom>
          <a:noFill/>
        </p:spPr>
      </p:pic>
      <p:sp>
        <p:nvSpPr>
          <p:cNvPr id="3" name="Rectangle 2"/>
          <p:cNvSpPr/>
          <p:nvPr/>
        </p:nvSpPr>
        <p:spPr>
          <a:xfrm>
            <a:off x="533400" y="2828836"/>
            <a:ext cx="8229600" cy="3170099"/>
          </a:xfrm>
          <a:prstGeom prst="rect">
            <a:avLst/>
          </a:prstGeom>
          <a:solidFill>
            <a:srgbClr val="FFFF66">
              <a:alpha val="50980"/>
            </a:srgbClr>
          </a:solidFill>
        </p:spPr>
        <p:txBody>
          <a:bodyPr wrap="square">
            <a:spAutoFit/>
          </a:bodyPr>
          <a:lstStyle/>
          <a:p>
            <a:pPr algn="ctr"/>
            <a:r>
              <a:rPr lang="en-US" sz="4000" dirty="0" err="1" smtClean="0"/>
              <a:t>Nematodos</a:t>
            </a:r>
            <a:r>
              <a:rPr lang="en-US" sz="4000" dirty="0" smtClean="0"/>
              <a:t> </a:t>
            </a:r>
            <a:r>
              <a:rPr lang="es-ES" sz="4000" dirty="0" smtClean="0"/>
              <a:t>que son depredadores generalistas o especialistas de los animales del suelo</a:t>
            </a:r>
            <a:br>
              <a:rPr lang="es-ES" sz="4000" dirty="0" smtClean="0"/>
            </a:br>
            <a:endParaRPr lang="en-US" sz="4000" dirty="0" smtClean="0"/>
          </a:p>
          <a:p>
            <a:pPr algn="ctr"/>
            <a:r>
              <a:rPr lang="es-ES" sz="4000" dirty="0" smtClean="0"/>
              <a:t>Características y ecología</a:t>
            </a:r>
            <a:endParaRPr lang="en-US" sz="4000" dirty="0"/>
          </a:p>
        </p:txBody>
      </p:sp>
      <p:sp>
        <p:nvSpPr>
          <p:cNvPr id="4" name="TextBox 3"/>
          <p:cNvSpPr txBox="1"/>
          <p:nvPr/>
        </p:nvSpPr>
        <p:spPr>
          <a:xfrm>
            <a:off x="609600" y="762000"/>
            <a:ext cx="5314275" cy="1477328"/>
          </a:xfrm>
          <a:prstGeom prst="rect">
            <a:avLst/>
          </a:prstGeom>
          <a:solidFill>
            <a:srgbClr val="FFFF66">
              <a:alpha val="51000"/>
            </a:srgbClr>
          </a:solidFill>
        </p:spPr>
        <p:txBody>
          <a:bodyPr wrap="none" rtlCol="0">
            <a:spAutoFit/>
          </a:bodyPr>
          <a:lstStyle/>
          <a:p>
            <a:r>
              <a:rPr lang="en-US" dirty="0" err="1" smtClean="0"/>
              <a:t>Servicios</a:t>
            </a:r>
            <a:r>
              <a:rPr lang="en-US" dirty="0" smtClean="0"/>
              <a:t>:</a:t>
            </a:r>
          </a:p>
          <a:p>
            <a:r>
              <a:rPr lang="en-US" altLang="ja-JP" dirty="0" smtClean="0">
                <a:cs typeface="ＭＳ Ｐゴシック"/>
              </a:rPr>
              <a:t>	</a:t>
            </a:r>
            <a:r>
              <a:rPr lang="es-ES" dirty="0" smtClean="0"/>
              <a:t>Secuestro y minerales redistribuir</a:t>
            </a:r>
            <a:br>
              <a:rPr lang="es-ES" dirty="0" smtClean="0"/>
            </a:br>
            <a:r>
              <a:rPr lang="es-ES" dirty="0" smtClean="0"/>
              <a:t>	Regular y disminuir las plagas</a:t>
            </a:r>
            <a:br>
              <a:rPr lang="es-ES" dirty="0" smtClean="0"/>
            </a:br>
            <a:r>
              <a:rPr lang="es-ES" dirty="0" smtClean="0"/>
              <a:t>  	Redistribuir los organismos en el espacio</a:t>
            </a:r>
            <a:br>
              <a:rPr lang="es-ES" dirty="0" smtClean="0"/>
            </a:br>
            <a:r>
              <a:rPr lang="es-ES" dirty="0" smtClean="0"/>
              <a:t>	Aumentar la producción agrícola</a:t>
            </a:r>
            <a:endParaRPr lang="es-E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0419" y="304800"/>
            <a:ext cx="3403496" cy="369332"/>
          </a:xfrm>
          <a:prstGeom prst="rect">
            <a:avLst/>
          </a:prstGeom>
          <a:noFill/>
        </p:spPr>
        <p:txBody>
          <a:bodyPr wrap="none" rtlCol="0">
            <a:spAutoFit/>
          </a:bodyPr>
          <a:lstStyle/>
          <a:p>
            <a:pPr algn="ctr"/>
            <a:r>
              <a:rPr lang="es-ES" dirty="0" smtClean="0"/>
              <a:t>Clasificación de los Nematodos</a:t>
            </a:r>
          </a:p>
        </p:txBody>
      </p:sp>
      <p:sp>
        <p:nvSpPr>
          <p:cNvPr id="5" name="TextBox 4"/>
          <p:cNvSpPr txBox="1"/>
          <p:nvPr/>
        </p:nvSpPr>
        <p:spPr>
          <a:xfrm>
            <a:off x="304800" y="5791200"/>
            <a:ext cx="5429692" cy="461665"/>
          </a:xfrm>
          <a:prstGeom prst="rect">
            <a:avLst/>
          </a:prstGeom>
          <a:noFill/>
        </p:spPr>
        <p:txBody>
          <a:bodyPr wrap="square" rtlCol="0">
            <a:spAutoFit/>
          </a:bodyPr>
          <a:lstStyle/>
          <a:p>
            <a:r>
              <a:rPr lang="es-ES" sz="1200" dirty="0" smtClean="0"/>
              <a:t>G y S indican que en este orden algunos (no todos) los géneros</a:t>
            </a:r>
          </a:p>
          <a:p>
            <a:r>
              <a:rPr lang="es-ES" sz="1200" dirty="0" smtClean="0"/>
              <a:t>son depredadores generalistas o especialistas de nematodos </a:t>
            </a:r>
            <a:endParaRPr lang="es-ES" sz="1200" dirty="0"/>
          </a:p>
        </p:txBody>
      </p:sp>
      <p:sp>
        <p:nvSpPr>
          <p:cNvPr id="6" name="TextBox 5"/>
          <p:cNvSpPr txBox="1"/>
          <p:nvPr/>
        </p:nvSpPr>
        <p:spPr>
          <a:xfrm>
            <a:off x="7070023" y="5105400"/>
            <a:ext cx="1755609" cy="1600438"/>
          </a:xfrm>
          <a:prstGeom prst="rect">
            <a:avLst/>
          </a:prstGeom>
          <a:solidFill>
            <a:srgbClr val="FFC000"/>
          </a:solidFill>
          <a:ln w="12700">
            <a:solidFill>
              <a:schemeClr val="tx1"/>
            </a:solidFill>
          </a:ln>
        </p:spPr>
        <p:txBody>
          <a:bodyPr wrap="none" rtlCol="0">
            <a:spAutoFit/>
          </a:bodyPr>
          <a:lstStyle/>
          <a:p>
            <a:r>
              <a:rPr lang="en-US" sz="1400" dirty="0" err="1" smtClean="0"/>
              <a:t>clase</a:t>
            </a:r>
            <a:r>
              <a:rPr lang="en-US" sz="1400" dirty="0" smtClean="0"/>
              <a:t> (ea)</a:t>
            </a:r>
          </a:p>
          <a:p>
            <a:r>
              <a:rPr lang="en-US" sz="1400" dirty="0" err="1" smtClean="0"/>
              <a:t>subclase</a:t>
            </a:r>
            <a:r>
              <a:rPr lang="en-US" sz="1400" dirty="0" smtClean="0"/>
              <a:t> (</a:t>
            </a:r>
            <a:r>
              <a:rPr lang="en-US" sz="1400" dirty="0" err="1" smtClean="0"/>
              <a:t>ia</a:t>
            </a:r>
            <a:r>
              <a:rPr lang="en-US" sz="1400" dirty="0" smtClean="0"/>
              <a:t>)</a:t>
            </a:r>
          </a:p>
          <a:p>
            <a:r>
              <a:rPr lang="en-US" sz="1400" dirty="0" err="1" smtClean="0"/>
              <a:t>orden</a:t>
            </a:r>
            <a:r>
              <a:rPr lang="en-US" sz="1400" dirty="0" smtClean="0"/>
              <a:t> (</a:t>
            </a:r>
            <a:r>
              <a:rPr lang="en-US" sz="1400" dirty="0" err="1" smtClean="0"/>
              <a:t>ida</a:t>
            </a:r>
            <a:r>
              <a:rPr lang="en-US" sz="1400" dirty="0" smtClean="0"/>
              <a:t>)</a:t>
            </a:r>
          </a:p>
          <a:p>
            <a:r>
              <a:rPr lang="en-US" sz="1400" dirty="0" err="1" smtClean="0"/>
              <a:t>suborden</a:t>
            </a:r>
            <a:r>
              <a:rPr lang="en-US" sz="1400" dirty="0" smtClean="0"/>
              <a:t> (</a:t>
            </a:r>
            <a:r>
              <a:rPr lang="en-US" sz="1400" dirty="0" err="1" smtClean="0"/>
              <a:t>ina</a:t>
            </a:r>
            <a:r>
              <a:rPr lang="en-US" sz="1400" dirty="0" smtClean="0"/>
              <a:t>)</a:t>
            </a:r>
          </a:p>
          <a:p>
            <a:r>
              <a:rPr lang="en-US" sz="1400" dirty="0" err="1" smtClean="0"/>
              <a:t>superfamilia</a:t>
            </a:r>
            <a:r>
              <a:rPr lang="en-US" sz="1400" dirty="0" smtClean="0"/>
              <a:t> (</a:t>
            </a:r>
            <a:r>
              <a:rPr lang="en-US" sz="1400" dirty="0" err="1" smtClean="0"/>
              <a:t>oidea</a:t>
            </a:r>
            <a:r>
              <a:rPr lang="en-US" sz="1400" dirty="0" smtClean="0"/>
              <a:t>)</a:t>
            </a:r>
          </a:p>
          <a:p>
            <a:r>
              <a:rPr lang="en-US" sz="1400" dirty="0" err="1" smtClean="0"/>
              <a:t>familia</a:t>
            </a:r>
            <a:r>
              <a:rPr lang="en-US" sz="1400" dirty="0" smtClean="0"/>
              <a:t> (</a:t>
            </a:r>
            <a:r>
              <a:rPr lang="en-US" sz="1400" dirty="0" err="1" smtClean="0"/>
              <a:t>idae</a:t>
            </a:r>
            <a:r>
              <a:rPr lang="en-US" sz="1400" dirty="0" smtClean="0"/>
              <a:t>)</a:t>
            </a:r>
          </a:p>
          <a:p>
            <a:r>
              <a:rPr lang="en-US" sz="1400" dirty="0" err="1" smtClean="0"/>
              <a:t>subfamilia</a:t>
            </a:r>
            <a:r>
              <a:rPr lang="en-US" sz="1400" dirty="0" smtClean="0"/>
              <a:t> (</a:t>
            </a:r>
            <a:r>
              <a:rPr lang="en-US" sz="1400" dirty="0" err="1" smtClean="0"/>
              <a:t>inae</a:t>
            </a:r>
            <a:r>
              <a:rPr lang="en-US" sz="1400" dirty="0" smtClean="0"/>
              <a:t>)</a:t>
            </a:r>
            <a:endParaRPr lang="en-US" sz="1400" dirty="0"/>
          </a:p>
        </p:txBody>
      </p:sp>
      <p:pic>
        <p:nvPicPr>
          <p:cNvPr id="8" name="Picture 7"/>
          <p:cNvPicPr>
            <a:picLocks noChangeAspect="1" noChangeArrowheads="1"/>
          </p:cNvPicPr>
          <p:nvPr/>
        </p:nvPicPr>
        <p:blipFill>
          <a:blip r:embed="rId2" cstate="print"/>
          <a:srcRect l="44444" t="34074" r="26560" b="37778"/>
          <a:stretch>
            <a:fillRect/>
          </a:stretch>
        </p:blipFill>
        <p:spPr bwMode="auto">
          <a:xfrm>
            <a:off x="1020792" y="997789"/>
            <a:ext cx="6781800" cy="4114800"/>
          </a:xfrm>
          <a:prstGeom prst="rect">
            <a:avLst/>
          </a:prstGeom>
          <a:noFill/>
          <a:ln w="9525">
            <a:noFill/>
            <a:miter lim="800000"/>
            <a:headEnd/>
            <a:tailEnd/>
          </a:ln>
        </p:spPr>
      </p:pic>
      <p:sp>
        <p:nvSpPr>
          <p:cNvPr id="4" name="TextBox 3"/>
          <p:cNvSpPr txBox="1"/>
          <p:nvPr/>
        </p:nvSpPr>
        <p:spPr>
          <a:xfrm>
            <a:off x="7388532" y="2652790"/>
            <a:ext cx="736099" cy="369332"/>
          </a:xfrm>
          <a:prstGeom prst="rect">
            <a:avLst/>
          </a:prstGeom>
          <a:noFill/>
        </p:spPr>
        <p:txBody>
          <a:bodyPr wrap="none" rtlCol="0">
            <a:spAutoFit/>
          </a:bodyPr>
          <a:lstStyle/>
          <a:p>
            <a:r>
              <a:rPr lang="en-US" dirty="0" smtClean="0"/>
              <a:t>(G,S)</a:t>
            </a:r>
            <a:endParaRPr lang="en-US" dirty="0"/>
          </a:p>
        </p:txBody>
      </p:sp>
      <p:sp>
        <p:nvSpPr>
          <p:cNvPr id="9" name="TextBox 8"/>
          <p:cNvSpPr txBox="1"/>
          <p:nvPr/>
        </p:nvSpPr>
        <p:spPr>
          <a:xfrm>
            <a:off x="5220428" y="3240640"/>
            <a:ext cx="492443" cy="369332"/>
          </a:xfrm>
          <a:prstGeom prst="rect">
            <a:avLst/>
          </a:prstGeom>
          <a:noFill/>
        </p:spPr>
        <p:txBody>
          <a:bodyPr wrap="none" rtlCol="0">
            <a:spAutoFit/>
          </a:bodyPr>
          <a:lstStyle/>
          <a:p>
            <a:r>
              <a:rPr lang="en-US" dirty="0" smtClean="0"/>
              <a:t>(S)</a:t>
            </a:r>
            <a:endParaRPr lang="en-US" dirty="0"/>
          </a:p>
        </p:txBody>
      </p:sp>
      <p:sp>
        <p:nvSpPr>
          <p:cNvPr id="10" name="TextBox 9"/>
          <p:cNvSpPr txBox="1"/>
          <p:nvPr/>
        </p:nvSpPr>
        <p:spPr>
          <a:xfrm>
            <a:off x="5230487" y="2642727"/>
            <a:ext cx="518091" cy="369332"/>
          </a:xfrm>
          <a:prstGeom prst="rect">
            <a:avLst/>
          </a:prstGeom>
          <a:noFill/>
        </p:spPr>
        <p:txBody>
          <a:bodyPr wrap="none" rtlCol="0">
            <a:spAutoFit/>
          </a:bodyPr>
          <a:lstStyle/>
          <a:p>
            <a:r>
              <a:rPr lang="en-US" dirty="0" smtClean="0"/>
              <a:t>(G)</a:t>
            </a:r>
            <a:endParaRPr lang="en-US" dirty="0"/>
          </a:p>
        </p:txBody>
      </p:sp>
      <p:sp>
        <p:nvSpPr>
          <p:cNvPr id="11" name="TextBox 10"/>
          <p:cNvSpPr txBox="1"/>
          <p:nvPr/>
        </p:nvSpPr>
        <p:spPr>
          <a:xfrm>
            <a:off x="2778117" y="2642727"/>
            <a:ext cx="518091" cy="369332"/>
          </a:xfrm>
          <a:prstGeom prst="rect">
            <a:avLst/>
          </a:prstGeom>
          <a:noFill/>
        </p:spPr>
        <p:txBody>
          <a:bodyPr wrap="none" rtlCol="0">
            <a:spAutoFit/>
          </a:bodyPr>
          <a:lstStyle/>
          <a:p>
            <a:r>
              <a:rPr lang="en-US" dirty="0" smtClean="0"/>
              <a:t>(G)</a:t>
            </a:r>
            <a:endParaRPr lang="en-US" dirty="0"/>
          </a:p>
        </p:txBody>
      </p:sp>
      <p:sp>
        <p:nvSpPr>
          <p:cNvPr id="12" name="TextBox 11"/>
          <p:cNvSpPr txBox="1"/>
          <p:nvPr/>
        </p:nvSpPr>
        <p:spPr>
          <a:xfrm>
            <a:off x="2855752" y="2951680"/>
            <a:ext cx="518091" cy="369332"/>
          </a:xfrm>
          <a:prstGeom prst="rect">
            <a:avLst/>
          </a:prstGeom>
          <a:noFill/>
        </p:spPr>
        <p:txBody>
          <a:bodyPr wrap="none" rtlCol="0">
            <a:spAutoFit/>
          </a:bodyPr>
          <a:lstStyle/>
          <a:p>
            <a:r>
              <a:rPr lang="en-US" dirty="0" smtClean="0"/>
              <a:t>(G)</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79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5" name="Rectangle 3"/>
          <p:cNvSpPr>
            <a:spLocks noChangeArrowheads="1"/>
          </p:cNvSpPr>
          <p:nvPr/>
        </p:nvSpPr>
        <p:spPr bwMode="auto">
          <a:xfrm>
            <a:off x="2403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6" name="Rectangle 4"/>
          <p:cNvSpPr>
            <a:spLocks noChangeArrowheads="1"/>
          </p:cNvSpPr>
          <p:nvPr/>
        </p:nvSpPr>
        <p:spPr bwMode="auto">
          <a:xfrm>
            <a:off x="38893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7" name="Rectangle 5"/>
          <p:cNvSpPr>
            <a:spLocks noChangeArrowheads="1"/>
          </p:cNvSpPr>
          <p:nvPr/>
        </p:nvSpPr>
        <p:spPr bwMode="auto">
          <a:xfrm>
            <a:off x="5451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8" name="Rectangle 6"/>
          <p:cNvSpPr>
            <a:spLocks noChangeArrowheads="1"/>
          </p:cNvSpPr>
          <p:nvPr/>
        </p:nvSpPr>
        <p:spPr bwMode="auto">
          <a:xfrm>
            <a:off x="6975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9" name="Line 7"/>
          <p:cNvSpPr>
            <a:spLocks noChangeShapeType="1"/>
          </p:cNvSpPr>
          <p:nvPr/>
        </p:nvSpPr>
        <p:spPr bwMode="auto">
          <a:xfrm>
            <a:off x="1412875" y="3854450"/>
            <a:ext cx="6172200" cy="0"/>
          </a:xfrm>
          <a:prstGeom prst="line">
            <a:avLst/>
          </a:prstGeom>
          <a:noFill/>
          <a:ln w="9525">
            <a:solidFill>
              <a:schemeClr val="tx1"/>
            </a:solidFill>
            <a:round/>
            <a:headEnd/>
            <a:tailEnd/>
          </a:ln>
          <a:effectLst/>
        </p:spPr>
        <p:txBody>
          <a:bodyPr wrap="none" anchor="ctr"/>
          <a:lstStyle/>
          <a:p>
            <a:endParaRPr lang="en-US"/>
          </a:p>
        </p:txBody>
      </p:sp>
      <p:sp>
        <p:nvSpPr>
          <p:cNvPr id="44040" name="Line 8"/>
          <p:cNvSpPr>
            <a:spLocks noChangeShapeType="1"/>
          </p:cNvSpPr>
          <p:nvPr/>
        </p:nvSpPr>
        <p:spPr bwMode="auto">
          <a:xfrm flipH="1" flipV="1">
            <a:off x="1417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1" name="Line 9"/>
          <p:cNvSpPr>
            <a:spLocks noChangeShapeType="1"/>
          </p:cNvSpPr>
          <p:nvPr/>
        </p:nvSpPr>
        <p:spPr bwMode="auto">
          <a:xfrm flipH="1" flipV="1">
            <a:off x="2941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2" name="Line 10"/>
          <p:cNvSpPr>
            <a:spLocks noChangeShapeType="1"/>
          </p:cNvSpPr>
          <p:nvPr/>
        </p:nvSpPr>
        <p:spPr bwMode="auto">
          <a:xfrm flipH="1" flipV="1">
            <a:off x="44275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3" name="Line 11"/>
          <p:cNvSpPr>
            <a:spLocks noChangeShapeType="1"/>
          </p:cNvSpPr>
          <p:nvPr/>
        </p:nvSpPr>
        <p:spPr bwMode="auto">
          <a:xfrm flipH="1" flipV="1">
            <a:off x="5989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4" name="Line 12"/>
          <p:cNvSpPr>
            <a:spLocks noChangeShapeType="1"/>
          </p:cNvSpPr>
          <p:nvPr/>
        </p:nvSpPr>
        <p:spPr bwMode="auto">
          <a:xfrm flipH="1" flipV="1">
            <a:off x="7513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5" name="Text Box 13"/>
          <p:cNvSpPr txBox="1">
            <a:spLocks noChangeArrowheads="1"/>
          </p:cNvSpPr>
          <p:nvPr/>
        </p:nvSpPr>
        <p:spPr bwMode="auto">
          <a:xfrm>
            <a:off x="1268413" y="3321050"/>
            <a:ext cx="296862" cy="336550"/>
          </a:xfrm>
          <a:prstGeom prst="rect">
            <a:avLst/>
          </a:prstGeom>
          <a:noFill/>
          <a:ln w="9525">
            <a:noFill/>
            <a:miter lim="800000"/>
            <a:headEnd/>
            <a:tailEnd/>
          </a:ln>
          <a:effectLst/>
        </p:spPr>
        <p:txBody>
          <a:bodyPr wrap="none">
            <a:spAutoFit/>
          </a:bodyPr>
          <a:lstStyle/>
          <a:p>
            <a:pPr eaLnBrk="0" hangingPunct="0"/>
            <a:r>
              <a:rPr lang="en-US" sz="1600" i="0"/>
              <a:t>1</a:t>
            </a:r>
          </a:p>
        </p:txBody>
      </p:sp>
      <p:sp>
        <p:nvSpPr>
          <p:cNvPr id="44046" name="Text Box 14"/>
          <p:cNvSpPr txBox="1">
            <a:spLocks noChangeArrowheads="1"/>
          </p:cNvSpPr>
          <p:nvPr/>
        </p:nvSpPr>
        <p:spPr bwMode="auto">
          <a:xfrm>
            <a:off x="2792413" y="3321050"/>
            <a:ext cx="296862" cy="336550"/>
          </a:xfrm>
          <a:prstGeom prst="rect">
            <a:avLst/>
          </a:prstGeom>
          <a:noFill/>
          <a:ln w="9525">
            <a:noFill/>
            <a:miter lim="800000"/>
            <a:headEnd/>
            <a:tailEnd/>
          </a:ln>
          <a:effectLst/>
        </p:spPr>
        <p:txBody>
          <a:bodyPr wrap="none">
            <a:spAutoFit/>
          </a:bodyPr>
          <a:lstStyle/>
          <a:p>
            <a:pPr eaLnBrk="0" hangingPunct="0"/>
            <a:r>
              <a:rPr lang="en-US" sz="1600" i="0"/>
              <a:t>2</a:t>
            </a:r>
          </a:p>
        </p:txBody>
      </p:sp>
      <p:sp>
        <p:nvSpPr>
          <p:cNvPr id="44047" name="Text Box 15"/>
          <p:cNvSpPr txBox="1">
            <a:spLocks noChangeArrowheads="1"/>
          </p:cNvSpPr>
          <p:nvPr/>
        </p:nvSpPr>
        <p:spPr bwMode="auto">
          <a:xfrm>
            <a:off x="4278313" y="3321050"/>
            <a:ext cx="296862" cy="336550"/>
          </a:xfrm>
          <a:prstGeom prst="rect">
            <a:avLst/>
          </a:prstGeom>
          <a:noFill/>
          <a:ln w="9525">
            <a:noFill/>
            <a:miter lim="800000"/>
            <a:headEnd/>
            <a:tailEnd/>
          </a:ln>
          <a:effectLst/>
        </p:spPr>
        <p:txBody>
          <a:bodyPr wrap="none">
            <a:spAutoFit/>
          </a:bodyPr>
          <a:lstStyle/>
          <a:p>
            <a:pPr eaLnBrk="0" hangingPunct="0"/>
            <a:r>
              <a:rPr lang="en-US" sz="1600" i="0"/>
              <a:t>3</a:t>
            </a:r>
          </a:p>
        </p:txBody>
      </p:sp>
      <p:sp>
        <p:nvSpPr>
          <p:cNvPr id="44048" name="Text Box 16"/>
          <p:cNvSpPr txBox="1">
            <a:spLocks noChangeArrowheads="1"/>
          </p:cNvSpPr>
          <p:nvPr/>
        </p:nvSpPr>
        <p:spPr bwMode="auto">
          <a:xfrm>
            <a:off x="5840413" y="3321050"/>
            <a:ext cx="296862" cy="336550"/>
          </a:xfrm>
          <a:prstGeom prst="rect">
            <a:avLst/>
          </a:prstGeom>
          <a:noFill/>
          <a:ln w="9525">
            <a:noFill/>
            <a:miter lim="800000"/>
            <a:headEnd/>
            <a:tailEnd/>
          </a:ln>
          <a:effectLst/>
        </p:spPr>
        <p:txBody>
          <a:bodyPr wrap="none">
            <a:spAutoFit/>
          </a:bodyPr>
          <a:lstStyle/>
          <a:p>
            <a:pPr eaLnBrk="0" hangingPunct="0"/>
            <a:r>
              <a:rPr lang="en-US" sz="1600" i="0"/>
              <a:t>4</a:t>
            </a:r>
          </a:p>
        </p:txBody>
      </p:sp>
      <p:sp>
        <p:nvSpPr>
          <p:cNvPr id="44049" name="Text Box 17"/>
          <p:cNvSpPr txBox="1">
            <a:spLocks noChangeArrowheads="1"/>
          </p:cNvSpPr>
          <p:nvPr/>
        </p:nvSpPr>
        <p:spPr bwMode="auto">
          <a:xfrm>
            <a:off x="7364413" y="3321050"/>
            <a:ext cx="296862" cy="336550"/>
          </a:xfrm>
          <a:prstGeom prst="rect">
            <a:avLst/>
          </a:prstGeom>
          <a:noFill/>
          <a:ln w="9525">
            <a:noFill/>
            <a:miter lim="800000"/>
            <a:headEnd/>
            <a:tailEnd/>
          </a:ln>
          <a:effectLst/>
        </p:spPr>
        <p:txBody>
          <a:bodyPr wrap="none">
            <a:spAutoFit/>
          </a:bodyPr>
          <a:lstStyle/>
          <a:p>
            <a:pPr eaLnBrk="0" hangingPunct="0"/>
            <a:r>
              <a:rPr lang="en-US" sz="1600" i="0"/>
              <a:t>5</a:t>
            </a:r>
          </a:p>
        </p:txBody>
      </p:sp>
      <p:sp>
        <p:nvSpPr>
          <p:cNvPr id="44050" name="Line 18"/>
          <p:cNvSpPr>
            <a:spLocks noChangeShapeType="1"/>
          </p:cNvSpPr>
          <p:nvPr/>
        </p:nvSpPr>
        <p:spPr bwMode="auto">
          <a:xfrm flipH="1">
            <a:off x="879475" y="2193925"/>
            <a:ext cx="1981200" cy="0"/>
          </a:xfrm>
          <a:prstGeom prst="line">
            <a:avLst/>
          </a:prstGeom>
          <a:noFill/>
          <a:ln w="9525">
            <a:solidFill>
              <a:schemeClr val="tx1"/>
            </a:solidFill>
            <a:round/>
            <a:headEnd/>
            <a:tailEnd type="stealth" w="lg" len="med"/>
          </a:ln>
          <a:effectLst/>
        </p:spPr>
        <p:txBody>
          <a:bodyPr wrap="none" anchor="ctr"/>
          <a:lstStyle/>
          <a:p>
            <a:endParaRPr lang="en-US"/>
          </a:p>
        </p:txBody>
      </p:sp>
      <p:sp>
        <p:nvSpPr>
          <p:cNvPr id="44058" name="Rectangle 26"/>
          <p:cNvSpPr>
            <a:spLocks noChangeArrowheads="1"/>
          </p:cNvSpPr>
          <p:nvPr/>
        </p:nvSpPr>
        <p:spPr bwMode="auto">
          <a:xfrm>
            <a:off x="2514600" y="5029200"/>
            <a:ext cx="6172200" cy="685800"/>
          </a:xfrm>
          <a:prstGeom prst="rect">
            <a:avLst/>
          </a:prstGeom>
          <a:noFill/>
          <a:ln w="9525">
            <a:noFill/>
            <a:miter lim="800000"/>
            <a:headEnd/>
            <a:tailEnd/>
          </a:ln>
          <a:effectLst/>
        </p:spPr>
        <p:txBody>
          <a:bodyPr/>
          <a:lstStyle/>
          <a:p>
            <a:pPr>
              <a:buFont typeface="Arial" pitchFamily="34" charset="0"/>
              <a:buChar char="•"/>
            </a:pPr>
            <a:r>
              <a:rPr lang="es-ES" sz="1400" dirty="0" smtClean="0"/>
              <a:t> Debería ser posible para aumentar la estructura sin disminuir</a:t>
            </a:r>
            <a:br>
              <a:rPr lang="es-ES" sz="1400" dirty="0" smtClean="0"/>
            </a:br>
            <a:r>
              <a:rPr lang="es-ES" sz="1400" dirty="0" smtClean="0"/>
              <a:t>       enriquecimiento, y viceversa. Los ejes deben ser independientes.</a:t>
            </a:r>
            <a:endParaRPr lang="es-ES" sz="1400" dirty="0"/>
          </a:p>
        </p:txBody>
      </p:sp>
      <p:grpSp>
        <p:nvGrpSpPr>
          <p:cNvPr id="2" name="Group 27"/>
          <p:cNvGrpSpPr>
            <a:grpSpLocks/>
          </p:cNvGrpSpPr>
          <p:nvPr/>
        </p:nvGrpSpPr>
        <p:grpSpPr bwMode="auto">
          <a:xfrm>
            <a:off x="0" y="4191000"/>
            <a:ext cx="1676400" cy="2667000"/>
            <a:chOff x="2898" y="2208"/>
            <a:chExt cx="1154" cy="1968"/>
          </a:xfrm>
        </p:grpSpPr>
        <p:pic>
          <p:nvPicPr>
            <p:cNvPr id="44060" name="Picture 28" descr="Curren1"/>
            <p:cNvPicPr>
              <a:picLocks noChangeAspect="1" noChangeArrowheads="1"/>
            </p:cNvPicPr>
            <p:nvPr/>
          </p:nvPicPr>
          <p:blipFill>
            <a:blip r:embed="rId3" cstate="print"/>
            <a:srcRect/>
            <a:stretch>
              <a:fillRect/>
            </a:stretch>
          </p:blipFill>
          <p:spPr bwMode="auto">
            <a:xfrm>
              <a:off x="2898" y="2208"/>
              <a:ext cx="1154" cy="1968"/>
            </a:xfrm>
            <a:prstGeom prst="rect">
              <a:avLst/>
            </a:prstGeom>
            <a:noFill/>
          </p:spPr>
        </p:pic>
        <p:sp>
          <p:nvSpPr>
            <p:cNvPr id="44061" name="Text Box 29"/>
            <p:cNvSpPr txBox="1">
              <a:spLocks noChangeArrowheads="1"/>
            </p:cNvSpPr>
            <p:nvPr/>
          </p:nvSpPr>
          <p:spPr bwMode="auto">
            <a:xfrm>
              <a:off x="3059" y="3818"/>
              <a:ext cx="909" cy="337"/>
            </a:xfrm>
            <a:prstGeom prst="rect">
              <a:avLst/>
            </a:prstGeom>
            <a:noFill/>
            <a:ln w="9525">
              <a:noFill/>
              <a:miter lim="800000"/>
              <a:headEnd/>
              <a:tailEnd/>
            </a:ln>
            <a:effectLst/>
          </p:spPr>
          <p:txBody>
            <a:bodyPr wrap="none">
              <a:spAutoFit/>
            </a:bodyPr>
            <a:lstStyle/>
            <a:p>
              <a:pPr eaLnBrk="0" hangingPunct="0"/>
              <a:r>
                <a:rPr lang="en-US" sz="2400" i="0">
                  <a:solidFill>
                    <a:schemeClr val="bg1"/>
                  </a:solidFill>
                </a:rPr>
                <a:t>Bongers</a:t>
              </a:r>
            </a:p>
          </p:txBody>
        </p:sp>
      </p:grpSp>
      <p:sp>
        <p:nvSpPr>
          <p:cNvPr id="44063" name="Text Box 31"/>
          <p:cNvSpPr txBox="1">
            <a:spLocks noChangeArrowheads="1"/>
          </p:cNvSpPr>
          <p:nvPr/>
        </p:nvSpPr>
        <p:spPr bwMode="auto">
          <a:xfrm>
            <a:off x="7629525" y="3505200"/>
            <a:ext cx="1514475" cy="346075"/>
          </a:xfrm>
          <a:prstGeom prst="rect">
            <a:avLst/>
          </a:prstGeom>
          <a:noFill/>
          <a:ln w="9525">
            <a:solidFill>
              <a:srgbClr val="000000"/>
            </a:solidFill>
            <a:miter lim="800000"/>
            <a:headEnd/>
            <a:tailEnd/>
          </a:ln>
          <a:effectLst/>
        </p:spPr>
        <p:txBody>
          <a:bodyPr wrap="none">
            <a:spAutoFit/>
          </a:bodyPr>
          <a:lstStyle/>
          <a:p>
            <a:pPr eaLnBrk="0" hangingPunct="0"/>
            <a:r>
              <a:rPr lang="en-US" sz="1600" i="0"/>
              <a:t>Bongers, 1990</a:t>
            </a:r>
          </a:p>
        </p:txBody>
      </p:sp>
      <p:sp>
        <p:nvSpPr>
          <p:cNvPr id="44064" name="Rectangle 32"/>
          <p:cNvSpPr>
            <a:spLocks noChangeArrowheads="1"/>
          </p:cNvSpPr>
          <p:nvPr/>
        </p:nvSpPr>
        <p:spPr bwMode="auto">
          <a:xfrm>
            <a:off x="0" y="3267075"/>
            <a:ext cx="9144000" cy="0"/>
          </a:xfrm>
          <a:prstGeom prst="rect">
            <a:avLst/>
          </a:prstGeom>
          <a:noFill/>
          <a:ln w="9525">
            <a:noFill/>
            <a:miter lim="800000"/>
            <a:headEnd/>
            <a:tailEnd/>
          </a:ln>
          <a:effectLst/>
        </p:spPr>
        <p:txBody>
          <a:bodyPr wrap="none" anchor="ctr">
            <a:spAutoFit/>
          </a:bodyPr>
          <a:lstStyle/>
          <a:p>
            <a:endParaRPr lang="en-US"/>
          </a:p>
        </p:txBody>
      </p:sp>
      <p:sp>
        <p:nvSpPr>
          <p:cNvPr id="44065" name="Rectangle 33"/>
          <p:cNvSpPr>
            <a:spLocks noChangeArrowheads="1"/>
          </p:cNvSpPr>
          <p:nvPr/>
        </p:nvSpPr>
        <p:spPr bwMode="auto">
          <a:xfrm>
            <a:off x="0" y="3267075"/>
            <a:ext cx="9144000" cy="0"/>
          </a:xfrm>
          <a:prstGeom prst="rect">
            <a:avLst/>
          </a:prstGeom>
          <a:noFill/>
          <a:ln w="9525">
            <a:noFill/>
            <a:miter lim="800000"/>
            <a:headEnd/>
            <a:tailEnd/>
          </a:ln>
          <a:effectLst/>
        </p:spPr>
        <p:txBody>
          <a:bodyPr anchor="ctr">
            <a:spAutoFit/>
          </a:bodyPr>
          <a:lstStyle/>
          <a:p>
            <a:endParaRPr lang="en-US"/>
          </a:p>
        </p:txBody>
      </p:sp>
      <p:sp>
        <p:nvSpPr>
          <p:cNvPr id="44069" name="Rectangle 37"/>
          <p:cNvSpPr>
            <a:spLocks noChangeArrowheads="1"/>
          </p:cNvSpPr>
          <p:nvPr/>
        </p:nvSpPr>
        <p:spPr bwMode="auto">
          <a:xfrm>
            <a:off x="0" y="0"/>
            <a:ext cx="9144000" cy="0"/>
          </a:xfrm>
          <a:prstGeom prst="rect">
            <a:avLst/>
          </a:prstGeom>
          <a:noFill/>
          <a:ln w="9525">
            <a:noFill/>
            <a:miter lim="800000"/>
            <a:headEnd/>
            <a:tailEnd/>
          </a:ln>
          <a:effectLst/>
        </p:spPr>
        <p:txBody>
          <a:bodyPr anchor="ctr">
            <a:spAutoFit/>
          </a:bodyPr>
          <a:lstStyle/>
          <a:p>
            <a:endParaRPr lang="en-US"/>
          </a:p>
        </p:txBody>
      </p:sp>
      <p:sp>
        <p:nvSpPr>
          <p:cNvPr id="44070" name="Line 38"/>
          <p:cNvSpPr>
            <a:spLocks noChangeShapeType="1"/>
          </p:cNvSpPr>
          <p:nvPr/>
        </p:nvSpPr>
        <p:spPr bwMode="auto">
          <a:xfrm>
            <a:off x="2971800" y="1752600"/>
            <a:ext cx="0" cy="2514600"/>
          </a:xfrm>
          <a:prstGeom prst="line">
            <a:avLst/>
          </a:prstGeom>
          <a:noFill/>
          <a:ln w="38100">
            <a:solidFill>
              <a:srgbClr val="FF0000"/>
            </a:solidFill>
            <a:round/>
            <a:headEnd/>
            <a:tailEnd/>
          </a:ln>
          <a:effectLst/>
        </p:spPr>
        <p:txBody>
          <a:bodyPr/>
          <a:lstStyle/>
          <a:p>
            <a:endParaRPr lang="en-US"/>
          </a:p>
        </p:txBody>
      </p:sp>
      <p:sp>
        <p:nvSpPr>
          <p:cNvPr id="44071" name="Line 39"/>
          <p:cNvSpPr>
            <a:spLocks noChangeShapeType="1"/>
          </p:cNvSpPr>
          <p:nvPr/>
        </p:nvSpPr>
        <p:spPr bwMode="auto">
          <a:xfrm>
            <a:off x="3048000" y="2193925"/>
            <a:ext cx="4953000" cy="0"/>
          </a:xfrm>
          <a:prstGeom prst="line">
            <a:avLst/>
          </a:prstGeom>
          <a:noFill/>
          <a:ln w="9525">
            <a:solidFill>
              <a:schemeClr val="tx1"/>
            </a:solidFill>
            <a:round/>
            <a:headEnd/>
            <a:tailEnd type="stealth" w="lg" len="med"/>
          </a:ln>
          <a:effectLst/>
        </p:spPr>
        <p:txBody>
          <a:bodyPr/>
          <a:lstStyle/>
          <a:p>
            <a:endParaRPr lang="en-US"/>
          </a:p>
        </p:txBody>
      </p:sp>
      <p:sp>
        <p:nvSpPr>
          <p:cNvPr id="38" name="Text Box 30"/>
          <p:cNvSpPr txBox="1">
            <a:spLocks noChangeArrowheads="1"/>
          </p:cNvSpPr>
          <p:nvPr/>
        </p:nvSpPr>
        <p:spPr bwMode="auto">
          <a:xfrm>
            <a:off x="2057400" y="152400"/>
            <a:ext cx="5577168"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Estructurales</a:t>
            </a:r>
            <a:endParaRPr lang="en-US" sz="2400" dirty="0"/>
          </a:p>
        </p:txBody>
      </p:sp>
      <p:sp>
        <p:nvSpPr>
          <p:cNvPr id="40" name="Text Box 20"/>
          <p:cNvSpPr txBox="1">
            <a:spLocks noChangeArrowheads="1"/>
          </p:cNvSpPr>
          <p:nvPr/>
        </p:nvSpPr>
        <p:spPr bwMode="auto">
          <a:xfrm>
            <a:off x="1006475" y="1768475"/>
            <a:ext cx="1447832" cy="307777"/>
          </a:xfrm>
          <a:prstGeom prst="rect">
            <a:avLst/>
          </a:prstGeom>
          <a:noFill/>
          <a:ln w="9525">
            <a:noFill/>
            <a:miter lim="800000"/>
            <a:headEnd/>
            <a:tailEnd/>
          </a:ln>
          <a:effectLst/>
        </p:spPr>
        <p:txBody>
          <a:bodyPr wrap="none">
            <a:spAutoFit/>
          </a:bodyPr>
          <a:lstStyle/>
          <a:p>
            <a:r>
              <a:rPr lang="es-ES" sz="1400" dirty="0" smtClean="0"/>
              <a:t>enriquecimiento</a:t>
            </a:r>
            <a:endParaRPr lang="es-ES" sz="1400" dirty="0"/>
          </a:p>
        </p:txBody>
      </p:sp>
      <p:sp>
        <p:nvSpPr>
          <p:cNvPr id="41" name="Text Box 21"/>
          <p:cNvSpPr txBox="1">
            <a:spLocks noChangeArrowheads="1"/>
          </p:cNvSpPr>
          <p:nvPr/>
        </p:nvSpPr>
        <p:spPr bwMode="auto">
          <a:xfrm>
            <a:off x="7219950" y="1768475"/>
            <a:ext cx="1080745" cy="307777"/>
          </a:xfrm>
          <a:prstGeom prst="rect">
            <a:avLst/>
          </a:prstGeom>
          <a:noFill/>
          <a:ln w="9525">
            <a:noFill/>
            <a:miter lim="800000"/>
            <a:headEnd/>
            <a:tailEnd/>
          </a:ln>
          <a:effectLst/>
        </p:spPr>
        <p:txBody>
          <a:bodyPr wrap="none">
            <a:spAutoFit/>
          </a:bodyPr>
          <a:lstStyle/>
          <a:p>
            <a:pPr eaLnBrk="0" hangingPunct="0"/>
            <a:r>
              <a:rPr lang="es-ES" sz="1400" dirty="0" smtClean="0"/>
              <a:t>estabilidad</a:t>
            </a:r>
            <a:endParaRPr lang="en-US" sz="1400" i="0" dirty="0"/>
          </a:p>
        </p:txBody>
      </p:sp>
      <p:sp>
        <p:nvSpPr>
          <p:cNvPr id="42" name="Text Box 22"/>
          <p:cNvSpPr txBox="1">
            <a:spLocks noChangeArrowheads="1"/>
          </p:cNvSpPr>
          <p:nvPr/>
        </p:nvSpPr>
        <p:spPr bwMode="auto">
          <a:xfrm>
            <a:off x="955675" y="1492250"/>
            <a:ext cx="1168910" cy="307777"/>
          </a:xfrm>
          <a:prstGeom prst="rect">
            <a:avLst/>
          </a:prstGeom>
          <a:noFill/>
          <a:ln w="9525">
            <a:noFill/>
            <a:miter lim="800000"/>
            <a:headEnd/>
            <a:tailEnd/>
          </a:ln>
          <a:effectLst/>
        </p:spPr>
        <p:txBody>
          <a:bodyPr wrap="none">
            <a:spAutoFit/>
          </a:bodyPr>
          <a:lstStyle/>
          <a:p>
            <a:pPr eaLnBrk="0" hangingPunct="0"/>
            <a:r>
              <a:rPr lang="es-ES" sz="1400" dirty="0" smtClean="0"/>
              <a:t>oportunismo</a:t>
            </a:r>
            <a:endParaRPr lang="en-US" sz="1400" i="0" dirty="0"/>
          </a:p>
        </p:txBody>
      </p:sp>
      <p:sp>
        <p:nvSpPr>
          <p:cNvPr id="43" name="Text Box 23"/>
          <p:cNvSpPr txBox="1">
            <a:spLocks noChangeArrowheads="1"/>
          </p:cNvSpPr>
          <p:nvPr/>
        </p:nvSpPr>
        <p:spPr bwMode="auto">
          <a:xfrm>
            <a:off x="7127875" y="1492250"/>
            <a:ext cx="979755" cy="307777"/>
          </a:xfrm>
          <a:prstGeom prst="rect">
            <a:avLst/>
          </a:prstGeom>
          <a:noFill/>
          <a:ln w="9525">
            <a:noFill/>
            <a:miter lim="800000"/>
            <a:headEnd/>
            <a:tailEnd/>
          </a:ln>
          <a:effectLst/>
        </p:spPr>
        <p:txBody>
          <a:bodyPr wrap="none">
            <a:spAutoFit/>
          </a:bodyPr>
          <a:lstStyle/>
          <a:p>
            <a:pPr eaLnBrk="0" hangingPunct="0"/>
            <a:r>
              <a:rPr lang="en-US" sz="1400" i="0" dirty="0" err="1" smtClean="0"/>
              <a:t>estructura</a:t>
            </a:r>
            <a:endParaRPr lang="en-US" sz="1400" i="0" dirty="0"/>
          </a:p>
        </p:txBody>
      </p:sp>
      <p:sp>
        <p:nvSpPr>
          <p:cNvPr id="36" name="Rectangle 24"/>
          <p:cNvSpPr>
            <a:spLocks noGrp="1" noChangeArrowheads="1"/>
          </p:cNvSpPr>
          <p:nvPr>
            <p:ph type="title"/>
          </p:nvPr>
        </p:nvSpPr>
        <p:spPr>
          <a:xfrm>
            <a:off x="152400" y="838200"/>
            <a:ext cx="4495800" cy="609600"/>
          </a:xfrm>
          <a:noFill/>
          <a:ln/>
        </p:spPr>
        <p:txBody>
          <a:bodyPr/>
          <a:lstStyle/>
          <a:p>
            <a:pPr algn="l"/>
            <a:r>
              <a:rPr lang="en-US" sz="1800" dirty="0" err="1" smtClean="0"/>
              <a:t>Serie</a:t>
            </a:r>
            <a:r>
              <a:rPr lang="en-US" sz="1800" dirty="0" smtClean="0"/>
              <a:t> de </a:t>
            </a:r>
            <a:r>
              <a:rPr lang="en-US" sz="1800" dirty="0" err="1" smtClean="0"/>
              <a:t>colonizadores</a:t>
            </a:r>
            <a:r>
              <a:rPr lang="en-US" sz="1800" dirty="0" smtClean="0"/>
              <a:t> y </a:t>
            </a:r>
            <a:r>
              <a:rPr lang="en-US" sz="1800" dirty="0" err="1" smtClean="0"/>
              <a:t>persistentes</a:t>
            </a:r>
            <a:r>
              <a:rPr lang="en-US" sz="1800" dirty="0" smtClean="0"/>
              <a:t> (cp)</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58"/>
                                        </p:tgtEl>
                                        <p:attrNameLst>
                                          <p:attrName>style.visibility</p:attrName>
                                        </p:attrNameLst>
                                      </p:cBhvr>
                                      <p:to>
                                        <p:strVal val="visible"/>
                                      </p:to>
                                    </p:set>
                                    <p:anim calcmode="lin" valueType="num">
                                      <p:cBhvr additive="base">
                                        <p:cTn id="7" dur="500" fill="hold"/>
                                        <p:tgtEl>
                                          <p:spTgt spid="44058"/>
                                        </p:tgtEl>
                                        <p:attrNameLst>
                                          <p:attrName>ppt_x</p:attrName>
                                        </p:attrNameLst>
                                      </p:cBhvr>
                                      <p:tavLst>
                                        <p:tav tm="0">
                                          <p:val>
                                            <p:strVal val="1+#ppt_w/2"/>
                                          </p:val>
                                        </p:tav>
                                        <p:tav tm="100000">
                                          <p:val>
                                            <p:strVal val="#ppt_x"/>
                                          </p:val>
                                        </p:tav>
                                      </p:tavLst>
                                    </p:anim>
                                    <p:anim calcmode="lin" valueType="num">
                                      <p:cBhvr additive="base">
                                        <p:cTn id="8" dur="500" fill="hold"/>
                                        <p:tgtEl>
                                          <p:spTgt spid="440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4070"/>
                                        </p:tgtEl>
                                        <p:attrNameLst>
                                          <p:attrName>style.visibility</p:attrName>
                                        </p:attrNameLst>
                                      </p:cBhvr>
                                      <p:to>
                                        <p:strVal val="visible"/>
                                      </p:to>
                                    </p:set>
                                    <p:anim calcmode="lin" valueType="num">
                                      <p:cBhvr additive="base">
                                        <p:cTn id="11" dur="500" fill="hold"/>
                                        <p:tgtEl>
                                          <p:spTgt spid="44070"/>
                                        </p:tgtEl>
                                        <p:attrNameLst>
                                          <p:attrName>ppt_x</p:attrName>
                                        </p:attrNameLst>
                                      </p:cBhvr>
                                      <p:tavLst>
                                        <p:tav tm="0">
                                          <p:val>
                                            <p:strVal val="1+#ppt_w/2"/>
                                          </p:val>
                                        </p:tav>
                                        <p:tav tm="100000">
                                          <p:val>
                                            <p:strVal val="#ppt_x"/>
                                          </p:val>
                                        </p:tav>
                                      </p:tavLst>
                                    </p:anim>
                                    <p:anim calcmode="lin" valueType="num">
                                      <p:cBhvr additive="base">
                                        <p:cTn id="12" dur="500" fill="hold"/>
                                        <p:tgtEl>
                                          <p:spTgt spid="44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8" grpId="0"/>
      <p:bldP spid="440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0" descr="cruznema"/>
          <p:cNvPicPr>
            <a:picLocks noChangeAspect="1" noChangeArrowheads="1"/>
          </p:cNvPicPr>
          <p:nvPr/>
        </p:nvPicPr>
        <p:blipFill>
          <a:blip r:embed="rId2" cstate="print"/>
          <a:srcRect/>
          <a:stretch>
            <a:fillRect/>
          </a:stretch>
        </p:blipFill>
        <p:spPr bwMode="auto">
          <a:xfrm>
            <a:off x="228600" y="2252663"/>
            <a:ext cx="1828800" cy="1176337"/>
          </a:xfrm>
          <a:prstGeom prst="rect">
            <a:avLst/>
          </a:prstGeom>
          <a:noFill/>
          <a:ln w="19050">
            <a:solidFill>
              <a:srgbClr val="000000"/>
            </a:solidFill>
            <a:miter lim="800000"/>
            <a:headEnd/>
            <a:tailEnd/>
          </a:ln>
        </p:spPr>
      </p:pic>
      <p:grpSp>
        <p:nvGrpSpPr>
          <p:cNvPr id="2" name="Group 17"/>
          <p:cNvGrpSpPr>
            <a:grpSpLocks/>
          </p:cNvGrpSpPr>
          <p:nvPr/>
        </p:nvGrpSpPr>
        <p:grpSpPr bwMode="auto">
          <a:xfrm>
            <a:off x="5257800" y="1414463"/>
            <a:ext cx="3124200" cy="3843337"/>
            <a:chOff x="4368" y="908"/>
            <a:chExt cx="1392" cy="2037"/>
          </a:xfrm>
        </p:grpSpPr>
        <p:pic>
          <p:nvPicPr>
            <p:cNvPr id="22559" name="Picture 18"/>
            <p:cNvPicPr>
              <a:picLocks noChangeAspect="1" noChangeArrowheads="1"/>
            </p:cNvPicPr>
            <p:nvPr/>
          </p:nvPicPr>
          <p:blipFill>
            <a:blip r:embed="rId3" cstate="print">
              <a:lum bright="24000"/>
            </a:blip>
            <a:srcRect/>
            <a:stretch>
              <a:fillRect/>
            </a:stretch>
          </p:blipFill>
          <p:spPr bwMode="auto">
            <a:xfrm>
              <a:off x="4368" y="1920"/>
              <a:ext cx="1392" cy="1025"/>
            </a:xfrm>
            <a:prstGeom prst="rect">
              <a:avLst/>
            </a:prstGeom>
            <a:noFill/>
            <a:ln w="12700">
              <a:noFill/>
              <a:miter lim="800000"/>
              <a:headEnd/>
              <a:tailEnd/>
            </a:ln>
          </p:spPr>
        </p:pic>
        <p:pic>
          <p:nvPicPr>
            <p:cNvPr id="22560" name="Picture 19" descr="Dorylaimus"/>
            <p:cNvPicPr>
              <a:picLocks noChangeAspect="1" noChangeArrowheads="1"/>
            </p:cNvPicPr>
            <p:nvPr/>
          </p:nvPicPr>
          <p:blipFill>
            <a:blip r:embed="rId4" cstate="print"/>
            <a:srcRect/>
            <a:stretch>
              <a:fillRect/>
            </a:stretch>
          </p:blipFill>
          <p:spPr bwMode="auto">
            <a:xfrm>
              <a:off x="4368" y="908"/>
              <a:ext cx="1392" cy="1044"/>
            </a:xfrm>
            <a:prstGeom prst="rect">
              <a:avLst/>
            </a:prstGeom>
            <a:noFill/>
            <a:ln w="9525">
              <a:noFill/>
              <a:miter lim="800000"/>
              <a:headEnd/>
              <a:tailEnd/>
            </a:ln>
          </p:spPr>
        </p:pic>
      </p:grpSp>
      <p:pic>
        <p:nvPicPr>
          <p:cNvPr id="22532" name="Picture 15"/>
          <p:cNvPicPr>
            <a:picLocks noChangeAspect="1" noChangeArrowheads="1"/>
          </p:cNvPicPr>
          <p:nvPr/>
        </p:nvPicPr>
        <p:blipFill>
          <a:blip r:embed="rId5" cstate="print">
            <a:lum bright="6000"/>
          </a:blip>
          <a:srcRect/>
          <a:stretch>
            <a:fillRect/>
          </a:stretch>
        </p:blipFill>
        <p:spPr bwMode="auto">
          <a:xfrm>
            <a:off x="2362200" y="3402013"/>
            <a:ext cx="1917700" cy="1270000"/>
          </a:xfrm>
          <a:prstGeom prst="rect">
            <a:avLst/>
          </a:prstGeom>
          <a:noFill/>
          <a:ln w="12700">
            <a:noFill/>
            <a:miter lim="800000"/>
            <a:headEnd/>
            <a:tailEnd/>
          </a:ln>
        </p:spPr>
      </p:pic>
      <p:pic>
        <p:nvPicPr>
          <p:cNvPr id="22533" name="Picture 16"/>
          <p:cNvPicPr>
            <a:picLocks noChangeAspect="1" noChangeArrowheads="1"/>
          </p:cNvPicPr>
          <p:nvPr/>
        </p:nvPicPr>
        <p:blipFill>
          <a:blip r:embed="rId6" cstate="print"/>
          <a:srcRect/>
          <a:stretch>
            <a:fillRect/>
          </a:stretch>
        </p:blipFill>
        <p:spPr bwMode="auto">
          <a:xfrm>
            <a:off x="2438400" y="1981200"/>
            <a:ext cx="1762125" cy="1436688"/>
          </a:xfrm>
          <a:prstGeom prst="rect">
            <a:avLst/>
          </a:prstGeom>
          <a:noFill/>
          <a:ln w="12700">
            <a:noFill/>
            <a:miter lim="800000"/>
            <a:headEnd/>
            <a:tailEnd/>
          </a:ln>
        </p:spPr>
      </p:pic>
      <p:grpSp>
        <p:nvGrpSpPr>
          <p:cNvPr id="3" name="Group 27"/>
          <p:cNvGrpSpPr>
            <a:grpSpLocks/>
          </p:cNvGrpSpPr>
          <p:nvPr/>
        </p:nvGrpSpPr>
        <p:grpSpPr bwMode="auto">
          <a:xfrm>
            <a:off x="879475" y="152400"/>
            <a:ext cx="7239000" cy="1143000"/>
            <a:chOff x="554" y="1708"/>
            <a:chExt cx="4560" cy="720"/>
          </a:xfrm>
        </p:grpSpPr>
        <p:sp>
          <p:nvSpPr>
            <p:cNvPr id="22543" name="Rectangle 2"/>
            <p:cNvSpPr>
              <a:spLocks noChangeArrowheads="1"/>
            </p:cNvSpPr>
            <p:nvPr/>
          </p:nvSpPr>
          <p:spPr bwMode="auto">
            <a:xfrm>
              <a:off x="55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4" name="Rectangle 3"/>
            <p:cNvSpPr>
              <a:spLocks noChangeArrowheads="1"/>
            </p:cNvSpPr>
            <p:nvPr/>
          </p:nvSpPr>
          <p:spPr bwMode="auto">
            <a:xfrm>
              <a:off x="151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5" name="Rectangle 4"/>
            <p:cNvSpPr>
              <a:spLocks noChangeArrowheads="1"/>
            </p:cNvSpPr>
            <p:nvPr/>
          </p:nvSpPr>
          <p:spPr bwMode="auto">
            <a:xfrm>
              <a:off x="2450"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6" name="Rectangle 5"/>
            <p:cNvSpPr>
              <a:spLocks noChangeArrowheads="1"/>
            </p:cNvSpPr>
            <p:nvPr/>
          </p:nvSpPr>
          <p:spPr bwMode="auto">
            <a:xfrm>
              <a:off x="343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7" name="Rectangle 6"/>
            <p:cNvSpPr>
              <a:spLocks noChangeArrowheads="1"/>
            </p:cNvSpPr>
            <p:nvPr/>
          </p:nvSpPr>
          <p:spPr bwMode="auto">
            <a:xfrm>
              <a:off x="439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8" name="Line 7"/>
            <p:cNvSpPr>
              <a:spLocks noChangeShapeType="1"/>
            </p:cNvSpPr>
            <p:nvPr/>
          </p:nvSpPr>
          <p:spPr bwMode="auto">
            <a:xfrm>
              <a:off x="890" y="2428"/>
              <a:ext cx="3888" cy="0"/>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49" name="Line 8"/>
            <p:cNvSpPr>
              <a:spLocks noChangeShapeType="1"/>
            </p:cNvSpPr>
            <p:nvPr/>
          </p:nvSpPr>
          <p:spPr bwMode="auto">
            <a:xfrm flipH="1" flipV="1">
              <a:off x="89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0" name="Line 9"/>
            <p:cNvSpPr>
              <a:spLocks noChangeShapeType="1"/>
            </p:cNvSpPr>
            <p:nvPr/>
          </p:nvSpPr>
          <p:spPr bwMode="auto">
            <a:xfrm flipH="1" flipV="1">
              <a:off x="185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1" name="Line 10"/>
            <p:cNvSpPr>
              <a:spLocks noChangeShapeType="1"/>
            </p:cNvSpPr>
            <p:nvPr/>
          </p:nvSpPr>
          <p:spPr bwMode="auto">
            <a:xfrm flipH="1" flipV="1">
              <a:off x="2789"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2" name="Line 11"/>
            <p:cNvSpPr>
              <a:spLocks noChangeShapeType="1"/>
            </p:cNvSpPr>
            <p:nvPr/>
          </p:nvSpPr>
          <p:spPr bwMode="auto">
            <a:xfrm flipH="1" flipV="1">
              <a:off x="377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3" name="Line 12"/>
            <p:cNvSpPr>
              <a:spLocks noChangeShapeType="1"/>
            </p:cNvSpPr>
            <p:nvPr/>
          </p:nvSpPr>
          <p:spPr bwMode="auto">
            <a:xfrm flipH="1" flipV="1">
              <a:off x="473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4" name="Text Box 13"/>
            <p:cNvSpPr txBox="1">
              <a:spLocks noChangeArrowheads="1"/>
            </p:cNvSpPr>
            <p:nvPr/>
          </p:nvSpPr>
          <p:spPr bwMode="auto">
            <a:xfrm>
              <a:off x="79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1</a:t>
              </a:r>
            </a:p>
          </p:txBody>
        </p:sp>
        <p:sp>
          <p:nvSpPr>
            <p:cNvPr id="22555" name="Text Box 14"/>
            <p:cNvSpPr txBox="1">
              <a:spLocks noChangeArrowheads="1"/>
            </p:cNvSpPr>
            <p:nvPr/>
          </p:nvSpPr>
          <p:spPr bwMode="auto">
            <a:xfrm>
              <a:off x="175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2</a:t>
              </a:r>
            </a:p>
          </p:txBody>
        </p:sp>
        <p:sp>
          <p:nvSpPr>
            <p:cNvPr id="22556" name="Text Box 15"/>
            <p:cNvSpPr txBox="1">
              <a:spLocks noChangeArrowheads="1"/>
            </p:cNvSpPr>
            <p:nvPr/>
          </p:nvSpPr>
          <p:spPr bwMode="auto">
            <a:xfrm>
              <a:off x="2695"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3</a:t>
              </a:r>
            </a:p>
          </p:txBody>
        </p:sp>
        <p:sp>
          <p:nvSpPr>
            <p:cNvPr id="22557" name="Text Box 16"/>
            <p:cNvSpPr txBox="1">
              <a:spLocks noChangeArrowheads="1"/>
            </p:cNvSpPr>
            <p:nvPr/>
          </p:nvSpPr>
          <p:spPr bwMode="auto">
            <a:xfrm>
              <a:off x="367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4</a:t>
              </a:r>
            </a:p>
          </p:txBody>
        </p:sp>
        <p:sp>
          <p:nvSpPr>
            <p:cNvPr id="22558" name="Text Box 17"/>
            <p:cNvSpPr txBox="1">
              <a:spLocks noChangeArrowheads="1"/>
            </p:cNvSpPr>
            <p:nvPr/>
          </p:nvSpPr>
          <p:spPr bwMode="auto">
            <a:xfrm>
              <a:off x="463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5</a:t>
              </a:r>
            </a:p>
          </p:txBody>
        </p:sp>
      </p:grpSp>
      <p:sp>
        <p:nvSpPr>
          <p:cNvPr id="22535" name="Line 28"/>
          <p:cNvSpPr>
            <a:spLocks noChangeShapeType="1"/>
          </p:cNvSpPr>
          <p:nvPr/>
        </p:nvSpPr>
        <p:spPr bwMode="auto">
          <a:xfrm>
            <a:off x="838200" y="3505200"/>
            <a:ext cx="609600" cy="0"/>
          </a:xfrm>
          <a:prstGeom prst="line">
            <a:avLst/>
          </a:prstGeom>
          <a:noFill/>
          <a:ln w="76200" cmpd="tri">
            <a:solidFill>
              <a:schemeClr val="tx1"/>
            </a:solidFill>
            <a:round/>
            <a:headEnd type="oval" w="med" len="med"/>
            <a:tailEnd type="oval" w="med" len="med"/>
          </a:ln>
        </p:spPr>
        <p:txBody>
          <a:bodyPr/>
          <a:lstStyle/>
          <a:p>
            <a:pPr eaLnBrk="1" hangingPunct="1"/>
            <a:endParaRPr lang="en-US" sz="1800">
              <a:solidFill>
                <a:prstClr val="black"/>
              </a:solidFill>
              <a:latin typeface="Arial" pitchFamily="34" charset="0"/>
            </a:endParaRPr>
          </a:p>
        </p:txBody>
      </p:sp>
      <p:sp>
        <p:nvSpPr>
          <p:cNvPr id="22536" name="Line 29"/>
          <p:cNvSpPr>
            <a:spLocks noChangeShapeType="1"/>
          </p:cNvSpPr>
          <p:nvPr/>
        </p:nvSpPr>
        <p:spPr bwMode="auto">
          <a:xfrm>
            <a:off x="2819400" y="4800600"/>
            <a:ext cx="1219200" cy="0"/>
          </a:xfrm>
          <a:prstGeom prst="line">
            <a:avLst/>
          </a:prstGeom>
          <a:noFill/>
          <a:ln w="76200" cmpd="tri">
            <a:solidFill>
              <a:schemeClr val="tx1"/>
            </a:solidFill>
            <a:round/>
            <a:headEnd type="oval" w="med" len="med"/>
            <a:tailEnd type="oval" w="med" len="med"/>
          </a:ln>
        </p:spPr>
        <p:txBody>
          <a:bodyPr/>
          <a:lstStyle/>
          <a:p>
            <a:pPr eaLnBrk="1" hangingPunct="1"/>
            <a:endParaRPr lang="en-US" sz="1800">
              <a:solidFill>
                <a:prstClr val="black"/>
              </a:solidFill>
              <a:latin typeface="Arial" pitchFamily="34" charset="0"/>
            </a:endParaRPr>
          </a:p>
        </p:txBody>
      </p:sp>
      <p:sp>
        <p:nvSpPr>
          <p:cNvPr id="22537" name="Line 30"/>
          <p:cNvSpPr>
            <a:spLocks noChangeShapeType="1"/>
          </p:cNvSpPr>
          <p:nvPr/>
        </p:nvSpPr>
        <p:spPr bwMode="auto">
          <a:xfrm>
            <a:off x="4953000" y="5410200"/>
            <a:ext cx="3810000" cy="0"/>
          </a:xfrm>
          <a:prstGeom prst="line">
            <a:avLst/>
          </a:prstGeom>
          <a:noFill/>
          <a:ln w="76200" cmpd="tri">
            <a:solidFill>
              <a:schemeClr val="tx1"/>
            </a:solidFill>
            <a:round/>
            <a:headEnd type="oval" w="med" len="med"/>
            <a:tailEnd type="oval" w="med" len="med"/>
          </a:ln>
        </p:spPr>
        <p:txBody>
          <a:bodyPr/>
          <a:lstStyle/>
          <a:p>
            <a:pPr eaLnBrk="1" hangingPunct="1"/>
            <a:endParaRPr lang="en-US" sz="1800">
              <a:solidFill>
                <a:prstClr val="black"/>
              </a:solidFill>
              <a:latin typeface="Arial" pitchFamily="34" charset="0"/>
            </a:endParaRPr>
          </a:p>
        </p:txBody>
      </p:sp>
      <p:sp>
        <p:nvSpPr>
          <p:cNvPr id="22538" name="Rectangle 24"/>
          <p:cNvSpPr>
            <a:spLocks noChangeArrowheads="1"/>
          </p:cNvSpPr>
          <p:nvPr/>
        </p:nvSpPr>
        <p:spPr bwMode="auto">
          <a:xfrm>
            <a:off x="0" y="1371600"/>
            <a:ext cx="4495800" cy="609600"/>
          </a:xfrm>
          <a:prstGeom prst="rect">
            <a:avLst/>
          </a:prstGeom>
          <a:noFill/>
          <a:ln w="9525">
            <a:noFill/>
            <a:miter lim="800000"/>
            <a:headEnd/>
            <a:tailEnd/>
          </a:ln>
        </p:spPr>
        <p:txBody>
          <a:bodyPr anchor="ctr"/>
          <a:lstStyle/>
          <a:p>
            <a:pPr eaLnBrk="1" hangingPunct="1"/>
            <a:r>
              <a:rPr lang="en-US">
                <a:solidFill>
                  <a:srgbClr val="1F497D"/>
                </a:solidFill>
                <a:latin typeface="Arial" pitchFamily="34" charset="0"/>
              </a:rPr>
              <a:t>Colonizer-persister Series</a:t>
            </a:r>
          </a:p>
        </p:txBody>
      </p:sp>
      <p:sp>
        <p:nvSpPr>
          <p:cNvPr id="22539" name="Rectangle 24"/>
          <p:cNvSpPr>
            <a:spLocks noChangeArrowheads="1"/>
          </p:cNvSpPr>
          <p:nvPr/>
        </p:nvSpPr>
        <p:spPr bwMode="auto">
          <a:xfrm>
            <a:off x="1752600" y="5181600"/>
            <a:ext cx="4495800" cy="1447800"/>
          </a:xfrm>
          <a:prstGeom prst="rect">
            <a:avLst/>
          </a:prstGeom>
          <a:noFill/>
          <a:ln w="9525">
            <a:noFill/>
            <a:miter lim="800000"/>
            <a:headEnd/>
            <a:tailEnd/>
          </a:ln>
        </p:spPr>
        <p:txBody>
          <a:bodyPr anchor="ctr"/>
          <a:lstStyle/>
          <a:p>
            <a:pPr eaLnBrk="1" hangingPunct="1"/>
            <a:r>
              <a:rPr lang="en-US" dirty="0" err="1" smtClean="0">
                <a:solidFill>
                  <a:srgbClr val="1F497D"/>
                </a:solidFill>
                <a:latin typeface="Arial" pitchFamily="34" charset="0"/>
              </a:rPr>
              <a:t>Duración</a:t>
            </a:r>
            <a:r>
              <a:rPr lang="en-US" dirty="0" smtClean="0">
                <a:solidFill>
                  <a:srgbClr val="1F497D"/>
                </a:solidFill>
                <a:latin typeface="Arial" pitchFamily="34" charset="0"/>
              </a:rPr>
              <a:t> del </a:t>
            </a:r>
            <a:r>
              <a:rPr lang="en-US" dirty="0" err="1" smtClean="0">
                <a:solidFill>
                  <a:srgbClr val="1F497D"/>
                </a:solidFill>
                <a:latin typeface="Arial" pitchFamily="34" charset="0"/>
              </a:rPr>
              <a:t>ciclo</a:t>
            </a:r>
            <a:r>
              <a:rPr lang="en-US" dirty="0" smtClean="0">
                <a:solidFill>
                  <a:srgbClr val="1F497D"/>
                </a:solidFill>
                <a:latin typeface="Arial" pitchFamily="34" charset="0"/>
              </a:rPr>
              <a:t> de </a:t>
            </a:r>
            <a:r>
              <a:rPr lang="en-US" dirty="0" err="1" smtClean="0">
                <a:solidFill>
                  <a:srgbClr val="1F497D"/>
                </a:solidFill>
                <a:latin typeface="Arial" pitchFamily="34" charset="0"/>
              </a:rPr>
              <a:t>vida</a:t>
            </a:r>
            <a:endParaRPr lang="en-US" dirty="0" smtClean="0">
              <a:solidFill>
                <a:srgbClr val="1F497D"/>
              </a:solidFill>
              <a:latin typeface="Arial" pitchFamily="34" charset="0"/>
            </a:endParaRPr>
          </a:p>
          <a:p>
            <a:pPr eaLnBrk="1" hangingPunct="1"/>
            <a:r>
              <a:rPr lang="en-US" dirty="0" err="1" smtClean="0">
                <a:solidFill>
                  <a:srgbClr val="1F497D"/>
                </a:solidFill>
                <a:latin typeface="Arial" pitchFamily="34" charset="0"/>
              </a:rPr>
              <a:t>Ritmo</a:t>
            </a:r>
            <a:r>
              <a:rPr lang="en-US" dirty="0" smtClean="0">
                <a:solidFill>
                  <a:srgbClr val="1F497D"/>
                </a:solidFill>
                <a:latin typeface="Arial" pitchFamily="34" charset="0"/>
              </a:rPr>
              <a:t> de </a:t>
            </a:r>
            <a:r>
              <a:rPr lang="en-US" dirty="0" err="1" smtClean="0">
                <a:solidFill>
                  <a:srgbClr val="1F497D"/>
                </a:solidFill>
                <a:latin typeface="Arial" pitchFamily="34" charset="0"/>
              </a:rPr>
              <a:t>crecimiento</a:t>
            </a:r>
            <a:endParaRPr lang="en-US" dirty="0" smtClean="0">
              <a:solidFill>
                <a:srgbClr val="1F497D"/>
              </a:solidFill>
              <a:latin typeface="Arial" pitchFamily="34" charset="0"/>
            </a:endParaRPr>
          </a:p>
          <a:p>
            <a:pPr eaLnBrk="1" hangingPunct="1"/>
            <a:r>
              <a:rPr lang="en-US" dirty="0" err="1" smtClean="0">
                <a:solidFill>
                  <a:srgbClr val="1F497D"/>
                </a:solidFill>
                <a:latin typeface="Arial" pitchFamily="34" charset="0"/>
              </a:rPr>
              <a:t>Respuesta</a:t>
            </a:r>
            <a:r>
              <a:rPr lang="en-US" dirty="0" smtClean="0">
                <a:solidFill>
                  <a:srgbClr val="1F497D"/>
                </a:solidFill>
                <a:latin typeface="Arial" pitchFamily="34" charset="0"/>
              </a:rPr>
              <a:t> a </a:t>
            </a:r>
            <a:r>
              <a:rPr lang="en-US" dirty="0" err="1" smtClean="0">
                <a:solidFill>
                  <a:srgbClr val="1F497D"/>
                </a:solidFill>
                <a:latin typeface="Arial" pitchFamily="34" charset="0"/>
              </a:rPr>
              <a:t>recursos</a:t>
            </a:r>
            <a:endParaRPr lang="en-US" dirty="0" smtClean="0">
              <a:solidFill>
                <a:srgbClr val="1F497D"/>
              </a:solidFill>
              <a:latin typeface="Arial" pitchFamily="34" charset="0"/>
            </a:endParaRPr>
          </a:p>
          <a:p>
            <a:pPr eaLnBrk="1" hangingPunct="1"/>
            <a:r>
              <a:rPr lang="en-US" dirty="0" err="1" smtClean="0">
                <a:solidFill>
                  <a:srgbClr val="1F497D"/>
                </a:solidFill>
                <a:latin typeface="Arial" pitchFamily="34" charset="0"/>
              </a:rPr>
              <a:t>Sensibilidad</a:t>
            </a:r>
            <a:r>
              <a:rPr lang="en-US" dirty="0" smtClean="0">
                <a:solidFill>
                  <a:srgbClr val="1F497D"/>
                </a:solidFill>
                <a:latin typeface="Arial" pitchFamily="34" charset="0"/>
              </a:rPr>
              <a:t> a </a:t>
            </a:r>
            <a:r>
              <a:rPr lang="en-US" dirty="0" err="1" smtClean="0">
                <a:solidFill>
                  <a:srgbClr val="1F497D"/>
                </a:solidFill>
                <a:latin typeface="Arial" pitchFamily="34" charset="0"/>
              </a:rPr>
              <a:t>molestia</a:t>
            </a:r>
            <a:endParaRPr lang="en-US" dirty="0">
              <a:solidFill>
                <a:srgbClr val="1F497D"/>
              </a:solidFill>
              <a:latin typeface="Arial" pitchFamily="34" charset="0"/>
            </a:endParaRPr>
          </a:p>
        </p:txBody>
      </p:sp>
      <p:grpSp>
        <p:nvGrpSpPr>
          <p:cNvPr id="4" name="Group 32"/>
          <p:cNvGrpSpPr>
            <a:grpSpLocks/>
          </p:cNvGrpSpPr>
          <p:nvPr/>
        </p:nvGrpSpPr>
        <p:grpSpPr bwMode="auto">
          <a:xfrm>
            <a:off x="0" y="4191000"/>
            <a:ext cx="1676400" cy="2667000"/>
            <a:chOff x="2898" y="2208"/>
            <a:chExt cx="1154" cy="1968"/>
          </a:xfrm>
        </p:grpSpPr>
        <p:pic>
          <p:nvPicPr>
            <p:cNvPr id="22541" name="Picture 33" descr="Curren1"/>
            <p:cNvPicPr>
              <a:picLocks noChangeAspect="1" noChangeArrowheads="1"/>
            </p:cNvPicPr>
            <p:nvPr/>
          </p:nvPicPr>
          <p:blipFill>
            <a:blip r:embed="rId7" cstate="print"/>
            <a:srcRect/>
            <a:stretch>
              <a:fillRect/>
            </a:stretch>
          </p:blipFill>
          <p:spPr bwMode="auto">
            <a:xfrm>
              <a:off x="2898" y="2208"/>
              <a:ext cx="1154" cy="1968"/>
            </a:xfrm>
            <a:prstGeom prst="rect">
              <a:avLst/>
            </a:prstGeom>
            <a:noFill/>
            <a:ln w="9525">
              <a:noFill/>
              <a:miter lim="800000"/>
              <a:headEnd/>
              <a:tailEnd/>
            </a:ln>
          </p:spPr>
        </p:pic>
        <p:sp>
          <p:nvSpPr>
            <p:cNvPr id="22542" name="Text Box 34"/>
            <p:cNvSpPr txBox="1">
              <a:spLocks noChangeArrowheads="1"/>
            </p:cNvSpPr>
            <p:nvPr/>
          </p:nvSpPr>
          <p:spPr bwMode="auto">
            <a:xfrm>
              <a:off x="3059" y="3818"/>
              <a:ext cx="909" cy="337"/>
            </a:xfrm>
            <a:prstGeom prst="rect">
              <a:avLst/>
            </a:prstGeom>
            <a:noFill/>
            <a:ln w="9525">
              <a:noFill/>
              <a:miter lim="800000"/>
              <a:headEnd/>
              <a:tailEnd/>
            </a:ln>
          </p:spPr>
          <p:txBody>
            <a:bodyPr wrap="none">
              <a:spAutoFit/>
            </a:bodyPr>
            <a:lstStyle/>
            <a:p>
              <a:r>
                <a:rPr lang="en-US">
                  <a:solidFill>
                    <a:prstClr val="white"/>
                  </a:solidFill>
                  <a:latin typeface="Arial" pitchFamily="34" charset="0"/>
                </a:rPr>
                <a:t>Bongers</a:t>
              </a:r>
            </a:p>
          </p:txBody>
        </p:sp>
      </p:grpSp>
      <p:grpSp>
        <p:nvGrpSpPr>
          <p:cNvPr id="37" name="Group 39"/>
          <p:cNvGrpSpPr/>
          <p:nvPr/>
        </p:nvGrpSpPr>
        <p:grpSpPr>
          <a:xfrm>
            <a:off x="228600" y="-1"/>
            <a:ext cx="8066881" cy="3645933"/>
            <a:chOff x="-294481" y="1981199"/>
            <a:chExt cx="8066881" cy="3645933"/>
          </a:xfrm>
        </p:grpSpPr>
        <p:sp>
          <p:nvSpPr>
            <p:cNvPr id="38" name="Text Box 8"/>
            <p:cNvSpPr txBox="1">
              <a:spLocks noChangeArrowheads="1"/>
            </p:cNvSpPr>
            <p:nvPr/>
          </p:nvSpPr>
          <p:spPr bwMode="auto">
            <a:xfrm>
              <a:off x="-294481" y="5257800"/>
              <a:ext cx="3724096" cy="369332"/>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err="1" smtClean="0">
                  <a:solidFill>
                    <a:prstClr val="black"/>
                  </a:solidFill>
                  <a:latin typeface="Arial" pitchFamily="34" charset="0"/>
                </a:rPr>
                <a:t>Indicadores</a:t>
              </a:r>
              <a:r>
                <a:rPr lang="en-US" b="1" dirty="0" smtClean="0">
                  <a:solidFill>
                    <a:prstClr val="black"/>
                  </a:solidFill>
                  <a:latin typeface="Arial" pitchFamily="34" charset="0"/>
                </a:rPr>
                <a:t> de </a:t>
              </a:r>
              <a:r>
                <a:rPr lang="es-ES" b="1" dirty="0" smtClean="0"/>
                <a:t>enriquecimiento</a:t>
              </a:r>
              <a:endParaRPr lang="es-ES" b="1" dirty="0"/>
            </a:p>
          </p:txBody>
        </p:sp>
        <p:sp>
          <p:nvSpPr>
            <p:cNvPr id="39" name="Text Box 9"/>
            <p:cNvSpPr txBox="1">
              <a:spLocks noChangeArrowheads="1"/>
            </p:cNvSpPr>
            <p:nvPr/>
          </p:nvSpPr>
          <p:spPr bwMode="auto">
            <a:xfrm>
              <a:off x="4918869" y="3847584"/>
              <a:ext cx="2736647" cy="369332"/>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b="1" dirty="0" err="1" smtClean="0">
                  <a:solidFill>
                    <a:prstClr val="black"/>
                  </a:solidFill>
                  <a:latin typeface="Arial" pitchFamily="34" charset="0"/>
                </a:rPr>
                <a:t>Indicadores</a:t>
              </a:r>
              <a:r>
                <a:rPr lang="en-US" b="1" dirty="0" smtClean="0">
                  <a:solidFill>
                    <a:prstClr val="black"/>
                  </a:solidFill>
                  <a:latin typeface="Arial" pitchFamily="34" charset="0"/>
                </a:rPr>
                <a:t> </a:t>
              </a:r>
              <a:r>
                <a:rPr lang="en-US" b="1" dirty="0" err="1" smtClean="0">
                  <a:solidFill>
                    <a:prstClr val="black"/>
                  </a:solidFill>
                  <a:latin typeface="Arial" pitchFamily="34" charset="0"/>
                </a:rPr>
                <a:t>estructura</a:t>
              </a:r>
              <a:endParaRPr lang="en-US" b="1" dirty="0">
                <a:solidFill>
                  <a:prstClr val="black"/>
                </a:solidFill>
                <a:latin typeface="Arial" pitchFamily="34" charset="0"/>
              </a:endParaRPr>
            </a:p>
          </p:txBody>
        </p:sp>
        <p:sp>
          <p:nvSpPr>
            <p:cNvPr id="40" name="Text Box 12"/>
            <p:cNvSpPr txBox="1">
              <a:spLocks noChangeArrowheads="1"/>
            </p:cNvSpPr>
            <p:nvPr/>
          </p:nvSpPr>
          <p:spPr bwMode="auto">
            <a:xfrm>
              <a:off x="3261162" y="4609584"/>
              <a:ext cx="1518364" cy="369332"/>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lang="en-US" b="1" dirty="0" smtClean="0">
                  <a:solidFill>
                    <a:prstClr val="black"/>
                  </a:solidFill>
                  <a:latin typeface="Arial" pitchFamily="34" charset="0"/>
                </a:rPr>
                <a:t>Fauna basal</a:t>
              </a:r>
              <a:endParaRPr lang="en-US" dirty="0">
                <a:solidFill>
                  <a:prstClr val="black"/>
                </a:solidFill>
                <a:latin typeface="Arial" pitchFamily="34" charset="0"/>
              </a:endParaRPr>
            </a:p>
          </p:txBody>
        </p:sp>
        <p:sp>
          <p:nvSpPr>
            <p:cNvPr id="41" name="Oval 40"/>
            <p:cNvSpPr/>
            <p:nvPr/>
          </p:nvSpPr>
          <p:spPr bwMode="auto">
            <a:xfrm>
              <a:off x="100806" y="1981199"/>
              <a:ext cx="1550988" cy="1006475"/>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2" name="Oval 41"/>
            <p:cNvSpPr/>
            <p:nvPr/>
          </p:nvSpPr>
          <p:spPr bwMode="auto">
            <a:xfrm>
              <a:off x="1649412" y="1981200"/>
              <a:ext cx="1550988" cy="100647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3" name="Oval 42"/>
            <p:cNvSpPr/>
            <p:nvPr/>
          </p:nvSpPr>
          <p:spPr bwMode="auto">
            <a:xfrm>
              <a:off x="3200400" y="1981200"/>
              <a:ext cx="4572000" cy="1006475"/>
            </a:xfrm>
            <a:prstGeom prst="ellipse">
              <a:avLst/>
            </a:prstGeom>
            <a:gradFill flip="none" rotWithShape="1">
              <a:gsLst>
                <a:gs pos="37000">
                  <a:srgbClr val="CC6600">
                    <a:lumMod val="69000"/>
                  </a:srgbClr>
                </a:gs>
                <a:gs pos="100000">
                  <a:schemeClr val="accent1">
                    <a:tint val="44500"/>
                    <a:satMod val="160000"/>
                  </a:schemeClr>
                </a:gs>
                <a:gs pos="100000">
                  <a:schemeClr val="accent1">
                    <a:tint val="23500"/>
                    <a:satMod val="160000"/>
                  </a:scheme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4" name="Down Arrow 43"/>
            <p:cNvSpPr/>
            <p:nvPr/>
          </p:nvSpPr>
          <p:spPr bwMode="auto">
            <a:xfrm flipV="1">
              <a:off x="762000" y="3505200"/>
              <a:ext cx="228600" cy="16764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5" name="Down Arrow 44"/>
            <p:cNvSpPr/>
            <p:nvPr/>
          </p:nvSpPr>
          <p:spPr bwMode="auto">
            <a:xfrm rot="-1620000" flipV="1">
              <a:off x="2894806" y="3351307"/>
              <a:ext cx="258762" cy="110490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6" name="Down Arrow 45"/>
            <p:cNvSpPr/>
            <p:nvPr/>
          </p:nvSpPr>
          <p:spPr bwMode="auto">
            <a:xfrm rot="-1620000" flipV="1">
              <a:off x="5684401" y="3103948"/>
              <a:ext cx="256032" cy="604685"/>
            </a:xfrm>
            <a:prstGeom prst="downArrow">
              <a:avLst/>
            </a:prstGeom>
            <a:solidFill>
              <a:srgbClr val="CC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grpSp>
      <p:sp>
        <p:nvSpPr>
          <p:cNvPr id="47" name="Text Box 20"/>
          <p:cNvSpPr txBox="1">
            <a:spLocks noChangeArrowheads="1"/>
          </p:cNvSpPr>
          <p:nvPr/>
        </p:nvSpPr>
        <p:spPr bwMode="auto">
          <a:xfrm>
            <a:off x="1006475" y="1190625"/>
            <a:ext cx="1447832" cy="307777"/>
          </a:xfrm>
          <a:prstGeom prst="rect">
            <a:avLst/>
          </a:prstGeom>
          <a:noFill/>
          <a:ln w="9525">
            <a:noFill/>
            <a:miter lim="800000"/>
            <a:headEnd/>
            <a:tailEnd/>
          </a:ln>
          <a:effectLst/>
        </p:spPr>
        <p:txBody>
          <a:bodyPr wrap="none">
            <a:spAutoFit/>
          </a:bodyPr>
          <a:lstStyle/>
          <a:p>
            <a:r>
              <a:rPr lang="es-ES" sz="1400" dirty="0" smtClean="0"/>
              <a:t>enriquecimiento</a:t>
            </a:r>
            <a:endParaRPr lang="es-ES" sz="1400" dirty="0"/>
          </a:p>
        </p:txBody>
      </p:sp>
      <p:sp>
        <p:nvSpPr>
          <p:cNvPr id="48" name="Text Box 21"/>
          <p:cNvSpPr txBox="1">
            <a:spLocks noChangeArrowheads="1"/>
          </p:cNvSpPr>
          <p:nvPr/>
        </p:nvSpPr>
        <p:spPr bwMode="auto">
          <a:xfrm>
            <a:off x="7219950" y="1190625"/>
            <a:ext cx="1080745" cy="307777"/>
          </a:xfrm>
          <a:prstGeom prst="rect">
            <a:avLst/>
          </a:prstGeom>
          <a:noFill/>
          <a:ln w="9525">
            <a:noFill/>
            <a:miter lim="800000"/>
            <a:headEnd/>
            <a:tailEnd/>
          </a:ln>
          <a:effectLst/>
        </p:spPr>
        <p:txBody>
          <a:bodyPr wrap="none">
            <a:spAutoFit/>
          </a:bodyPr>
          <a:lstStyle/>
          <a:p>
            <a:pPr eaLnBrk="0" hangingPunct="0"/>
            <a:r>
              <a:rPr lang="es-ES" sz="1400" dirty="0" smtClean="0"/>
              <a:t>estabilidad</a:t>
            </a:r>
            <a:endParaRPr lang="en-US" sz="1400" i="0" dirty="0"/>
          </a:p>
        </p:txBody>
      </p:sp>
      <p:sp>
        <p:nvSpPr>
          <p:cNvPr id="49" name="Text Box 22"/>
          <p:cNvSpPr txBox="1">
            <a:spLocks noChangeArrowheads="1"/>
          </p:cNvSpPr>
          <p:nvPr/>
        </p:nvSpPr>
        <p:spPr bwMode="auto">
          <a:xfrm>
            <a:off x="955675" y="914400"/>
            <a:ext cx="1168910" cy="307777"/>
          </a:xfrm>
          <a:prstGeom prst="rect">
            <a:avLst/>
          </a:prstGeom>
          <a:noFill/>
          <a:ln w="9525">
            <a:noFill/>
            <a:miter lim="800000"/>
            <a:headEnd/>
            <a:tailEnd/>
          </a:ln>
          <a:effectLst/>
        </p:spPr>
        <p:txBody>
          <a:bodyPr wrap="none">
            <a:spAutoFit/>
          </a:bodyPr>
          <a:lstStyle/>
          <a:p>
            <a:pPr eaLnBrk="0" hangingPunct="0"/>
            <a:r>
              <a:rPr lang="es-ES" sz="1400" dirty="0" smtClean="0"/>
              <a:t>oportunismo</a:t>
            </a:r>
            <a:endParaRPr lang="en-US" sz="1400" i="0" dirty="0"/>
          </a:p>
        </p:txBody>
      </p:sp>
      <p:sp>
        <p:nvSpPr>
          <p:cNvPr id="50" name="Text Box 23"/>
          <p:cNvSpPr txBox="1">
            <a:spLocks noChangeArrowheads="1"/>
          </p:cNvSpPr>
          <p:nvPr/>
        </p:nvSpPr>
        <p:spPr bwMode="auto">
          <a:xfrm>
            <a:off x="7127875" y="914400"/>
            <a:ext cx="979755" cy="307777"/>
          </a:xfrm>
          <a:prstGeom prst="rect">
            <a:avLst/>
          </a:prstGeom>
          <a:noFill/>
          <a:ln w="9525">
            <a:noFill/>
            <a:miter lim="800000"/>
            <a:headEnd/>
            <a:tailEnd/>
          </a:ln>
          <a:effectLst/>
        </p:spPr>
        <p:txBody>
          <a:bodyPr wrap="none">
            <a:spAutoFit/>
          </a:bodyPr>
          <a:lstStyle/>
          <a:p>
            <a:pPr eaLnBrk="0" hangingPunct="0"/>
            <a:r>
              <a:rPr lang="en-US" sz="1400" i="0" dirty="0" err="1" smtClean="0"/>
              <a:t>estructura</a:t>
            </a:r>
            <a:endParaRPr lang="en-US" sz="1400" i="0" dirty="0"/>
          </a:p>
        </p:txBody>
      </p:sp>
    </p:spTree>
    <p:extLst>
      <p:ext uri="{BB962C8B-B14F-4D97-AF65-F5344CB8AC3E}">
        <p14:creationId xmlns:p14="http://schemas.microsoft.com/office/powerpoint/2010/main" val="13605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p:cNvSpPr txBox="1">
            <a:spLocks noChangeArrowheads="1"/>
          </p:cNvSpPr>
          <p:nvPr/>
        </p:nvSpPr>
        <p:spPr bwMode="auto">
          <a:xfrm>
            <a:off x="1905000" y="300335"/>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graphicFrame>
        <p:nvGraphicFramePr>
          <p:cNvPr id="3" name="Table 2"/>
          <p:cNvGraphicFramePr>
            <a:graphicFrameLocks noGrp="1"/>
          </p:cNvGraphicFramePr>
          <p:nvPr/>
        </p:nvGraphicFramePr>
        <p:xfrm>
          <a:off x="228599" y="1397000"/>
          <a:ext cx="8534400" cy="2062480"/>
        </p:xfrm>
        <a:graphic>
          <a:graphicData uri="http://schemas.openxmlformats.org/drawingml/2006/table">
            <a:tbl>
              <a:tblPr firstRow="1" bandRow="1">
                <a:tableStyleId>{5C22544A-7EE6-4342-B048-85BDC9FD1C3A}</a:tableStyleId>
              </a:tblPr>
              <a:tblGrid>
                <a:gridCol w="1219200"/>
                <a:gridCol w="1219200"/>
                <a:gridCol w="1219200"/>
                <a:gridCol w="1219200"/>
                <a:gridCol w="1219200"/>
                <a:gridCol w="838201"/>
                <a:gridCol w="1600199"/>
              </a:tblGrid>
              <a:tr h="370840">
                <a:tc>
                  <a:txBody>
                    <a:bodyPr/>
                    <a:lstStyle/>
                    <a:p>
                      <a:r>
                        <a:rPr lang="en-US" sz="1600" dirty="0" smtClean="0">
                          <a:solidFill>
                            <a:srgbClr val="002060"/>
                          </a:solidFill>
                        </a:rPr>
                        <a:t>Bongers cp</a:t>
                      </a:r>
                      <a:endParaRPr lang="en-US" sz="1600" dirty="0">
                        <a:solidFill>
                          <a:srgbClr val="00206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1</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2</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3</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4</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5</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r>
                        <a:rPr lang="en-US" sz="1600" dirty="0" err="1" smtClean="0">
                          <a:solidFill>
                            <a:srgbClr val="002060"/>
                          </a:solidFill>
                        </a:rPr>
                        <a:t>Trophic</a:t>
                      </a:r>
                      <a:r>
                        <a:rPr lang="en-US" sz="1600" dirty="0" smtClean="0">
                          <a:solidFill>
                            <a:srgbClr val="002060"/>
                          </a:solidFill>
                        </a:rPr>
                        <a:t> Role</a:t>
                      </a:r>
                      <a:endParaRPr lang="en-US" sz="1600" dirty="0">
                        <a:solidFill>
                          <a:srgbClr val="002060"/>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Ba1</a:t>
                      </a:r>
                      <a:endParaRPr lang="en-US" dirty="0"/>
                    </a:p>
                  </a:txBody>
                  <a:tcPr anchor="ctr"/>
                </a:tc>
                <a:tc>
                  <a:txBody>
                    <a:bodyPr/>
                    <a:lstStyle/>
                    <a:p>
                      <a:pPr algn="ctr"/>
                      <a:r>
                        <a:rPr lang="en-US" dirty="0" smtClean="0"/>
                        <a:t>Ba2</a:t>
                      </a:r>
                      <a:endParaRPr lang="en-US" dirty="0"/>
                    </a:p>
                  </a:txBody>
                  <a:tcPr anchor="ctr"/>
                </a:tc>
                <a:tc>
                  <a:txBody>
                    <a:bodyPr/>
                    <a:lstStyle/>
                    <a:p>
                      <a:pPr algn="ctr"/>
                      <a:r>
                        <a:rPr lang="en-US" dirty="0" smtClean="0"/>
                        <a:t>Ba3</a:t>
                      </a:r>
                      <a:endParaRPr lang="en-US" dirty="0"/>
                    </a:p>
                  </a:txBody>
                  <a:tcPr anchor="ctr"/>
                </a:tc>
                <a:tc>
                  <a:txBody>
                    <a:bodyPr/>
                    <a:lstStyle/>
                    <a:p>
                      <a:pPr algn="ctr"/>
                      <a:r>
                        <a:rPr lang="en-US" dirty="0" smtClean="0"/>
                        <a:t>Ba4</a:t>
                      </a:r>
                      <a:endParaRPr lang="en-US" dirty="0"/>
                    </a:p>
                  </a:txBody>
                  <a:tcPr anchor="ctr"/>
                </a:tc>
                <a:tc>
                  <a:txBody>
                    <a:bodyPr/>
                    <a:lstStyle/>
                    <a:p>
                      <a:pPr algn="ctr"/>
                      <a:r>
                        <a:rPr lang="en-US" dirty="0" smtClean="0"/>
                        <a:t>Ba5</a:t>
                      </a:r>
                      <a:endParaRPr lang="en-US" dirty="0"/>
                    </a:p>
                  </a:txBody>
                  <a:tcPr anchor="ctr"/>
                </a:tc>
                <a:tc>
                  <a:txBody>
                    <a:bodyPr/>
                    <a:lstStyle/>
                    <a:p>
                      <a:r>
                        <a:rPr lang="en-US" sz="1600" dirty="0" err="1" smtClean="0"/>
                        <a:t>Bacteriovoros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Fu1</a:t>
                      </a:r>
                      <a:endParaRPr lang="en-US" dirty="0"/>
                    </a:p>
                  </a:txBody>
                  <a:tcPr anchor="ctr"/>
                </a:tc>
                <a:tc>
                  <a:txBody>
                    <a:bodyPr/>
                    <a:lstStyle/>
                    <a:p>
                      <a:pPr algn="ctr"/>
                      <a:r>
                        <a:rPr lang="en-US" dirty="0" smtClean="0"/>
                        <a:t>Fu2</a:t>
                      </a:r>
                      <a:endParaRPr lang="en-US" dirty="0"/>
                    </a:p>
                  </a:txBody>
                  <a:tcPr anchor="ctr"/>
                </a:tc>
                <a:tc>
                  <a:txBody>
                    <a:bodyPr/>
                    <a:lstStyle/>
                    <a:p>
                      <a:pPr algn="ctr"/>
                      <a:r>
                        <a:rPr lang="en-US" dirty="0" smtClean="0"/>
                        <a:t>Fu3</a:t>
                      </a:r>
                      <a:endParaRPr lang="en-US" dirty="0"/>
                    </a:p>
                  </a:txBody>
                  <a:tcPr anchor="ctr"/>
                </a:tc>
                <a:tc>
                  <a:txBody>
                    <a:bodyPr/>
                    <a:lstStyle/>
                    <a:p>
                      <a:pPr algn="ctr"/>
                      <a:r>
                        <a:rPr lang="en-US" dirty="0" smtClean="0"/>
                        <a:t>Fu4</a:t>
                      </a:r>
                      <a:endParaRPr lang="en-US" dirty="0"/>
                    </a:p>
                  </a:txBody>
                  <a:tcPr anchor="ctr"/>
                </a:tc>
                <a:tc>
                  <a:txBody>
                    <a:bodyPr/>
                    <a:lstStyle/>
                    <a:p>
                      <a:pPr algn="ctr"/>
                      <a:r>
                        <a:rPr lang="en-US" dirty="0" smtClean="0"/>
                        <a:t>Fu5</a:t>
                      </a:r>
                      <a:endParaRPr lang="en-US" dirty="0"/>
                    </a:p>
                  </a:txBody>
                  <a:tcPr anchor="ctr"/>
                </a:tc>
                <a:tc>
                  <a:txBody>
                    <a:bodyPr/>
                    <a:lstStyle/>
                    <a:p>
                      <a:r>
                        <a:rPr lang="en-US" sz="1600" dirty="0" err="1" smtClean="0"/>
                        <a:t>Micofagos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smtClean="0"/>
                        <a:t>Om3</a:t>
                      </a:r>
                      <a:endParaRPr lang="en-US" dirty="0"/>
                    </a:p>
                  </a:txBody>
                  <a:tcPr anchor="ctr"/>
                </a:tc>
                <a:tc>
                  <a:txBody>
                    <a:bodyPr/>
                    <a:lstStyle/>
                    <a:p>
                      <a:pPr algn="ctr"/>
                      <a:r>
                        <a:rPr lang="en-US" dirty="0" smtClean="0"/>
                        <a:t>Om4</a:t>
                      </a:r>
                      <a:endParaRPr lang="en-US" dirty="0"/>
                    </a:p>
                  </a:txBody>
                  <a:tcPr anchor="ctr"/>
                </a:tc>
                <a:tc>
                  <a:txBody>
                    <a:bodyPr/>
                    <a:lstStyle/>
                    <a:p>
                      <a:pPr algn="ctr"/>
                      <a:r>
                        <a:rPr lang="en-US" dirty="0" smtClean="0"/>
                        <a:t>Om5</a:t>
                      </a:r>
                      <a:endParaRPr lang="en-US" dirty="0"/>
                    </a:p>
                  </a:txBody>
                  <a:tcPr anchor="ctr"/>
                </a:tc>
                <a:tc>
                  <a:txBody>
                    <a:bodyPr/>
                    <a:lstStyle/>
                    <a:p>
                      <a:r>
                        <a:rPr lang="en-US" sz="1600" dirty="0" err="1" smtClean="0"/>
                        <a:t>Omnivoros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Pr2</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Pr3</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Pr4</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Pr5</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sz="1600" dirty="0" err="1" smtClean="0"/>
                        <a:t>Depredadores</a:t>
                      </a:r>
                      <a:endParaRPr lang="en-US" sz="16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953075" y="4724400"/>
            <a:ext cx="7507183" cy="1200329"/>
          </a:xfrm>
          <a:prstGeom prst="rect">
            <a:avLst/>
          </a:prstGeom>
          <a:noFill/>
        </p:spPr>
        <p:txBody>
          <a:bodyPr wrap="none" rtlCol="0">
            <a:spAutoFit/>
          </a:bodyPr>
          <a:lstStyle/>
          <a:p>
            <a:r>
              <a:rPr lang="en-US" dirty="0" err="1" smtClean="0"/>
              <a:t>Gremios</a:t>
            </a:r>
            <a:r>
              <a:rPr lang="en-US" dirty="0" smtClean="0"/>
              <a:t> </a:t>
            </a:r>
            <a:r>
              <a:rPr lang="en-US" dirty="0" err="1" smtClean="0"/>
              <a:t>Funcionales</a:t>
            </a:r>
            <a:r>
              <a:rPr lang="en-US" dirty="0" smtClean="0"/>
              <a:t> </a:t>
            </a:r>
            <a:r>
              <a:rPr lang="es-ES" dirty="0" smtClean="0"/>
              <a:t>son la combinación de los hábitos de alimentación</a:t>
            </a:r>
            <a:br>
              <a:rPr lang="es-ES" dirty="0" smtClean="0"/>
            </a:br>
            <a:r>
              <a:rPr lang="es-ES" dirty="0" smtClean="0"/>
              <a:t>y las características de ciclo de vida</a:t>
            </a:r>
          </a:p>
          <a:p>
            <a:endParaRPr lang="es-ES" dirty="0" smtClean="0"/>
          </a:p>
          <a:p>
            <a:r>
              <a:rPr lang="es-ES" dirty="0" smtClean="0"/>
              <a:t>Los </a:t>
            </a:r>
            <a:r>
              <a:rPr lang="es-ES" dirty="0" err="1" smtClean="0"/>
              <a:t>omnivoros</a:t>
            </a:r>
            <a:r>
              <a:rPr lang="es-ES" dirty="0" smtClean="0"/>
              <a:t> son depredadores generalistas </a:t>
            </a:r>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1044</TotalTime>
  <Words>940</Words>
  <Application>Microsoft Office PowerPoint</Application>
  <PresentationFormat>On-screen Show (4:3)</PresentationFormat>
  <Paragraphs>315</Paragraphs>
  <Slides>23</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Default Design</vt:lpstr>
      <vt:lpstr>Worksheet</vt:lpstr>
      <vt:lpstr>PowerPoint Presentation</vt:lpstr>
      <vt:lpstr>PowerPoint Presentation</vt:lpstr>
      <vt:lpstr>PowerPoint Presentation</vt:lpstr>
      <vt:lpstr>PowerPoint Presentation</vt:lpstr>
      <vt:lpstr>PowerPoint Presentation</vt:lpstr>
      <vt:lpstr>PowerPoint Presentation</vt:lpstr>
      <vt:lpstr>Serie de colonizadores y persistentes (cp)</vt:lpstr>
      <vt:lpstr>PowerPoint Presentation</vt:lpstr>
      <vt:lpstr>PowerPoint Presentation</vt:lpstr>
      <vt:lpstr>PowerPoint Presentation</vt:lpstr>
      <vt:lpstr>Otra servicio ecosistema: Reglamento de las especies oportunistas</vt:lpstr>
      <vt:lpstr>PowerPoint Presentation</vt:lpstr>
      <vt:lpstr>PowerPoint Presentation</vt:lpstr>
      <vt:lpstr>PowerPoint Presentation</vt:lpstr>
      <vt:lpstr>Cascadas tróficas: presa amplificable y objetivo La hipótesis de competencia aparente</vt:lpstr>
      <vt:lpstr>PowerPoint Presentation</vt:lpstr>
      <vt:lpstr>Cascadas tróficas: presa amplificable y objetivo – el modelo ampliado</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Nematology 100</dc:title>
  <dc:creator>hferris</dc:creator>
  <cp:lastModifiedBy>reviewer</cp:lastModifiedBy>
  <cp:revision>115</cp:revision>
  <dcterms:created xsi:type="dcterms:W3CDTF">2004-10-06T00:58:24Z</dcterms:created>
  <dcterms:modified xsi:type="dcterms:W3CDTF">2012-08-14T16:15:22Z</dcterms:modified>
</cp:coreProperties>
</file>