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8" r:id="rId2"/>
    <p:sldId id="435" r:id="rId3"/>
    <p:sldId id="436" r:id="rId4"/>
    <p:sldId id="437" r:id="rId5"/>
    <p:sldId id="438"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6" r:id="rId19"/>
    <p:sldId id="451" r:id="rId20"/>
    <p:sldId id="452" r:id="rId21"/>
    <p:sldId id="453" r:id="rId22"/>
    <p:sldId id="454" r:id="rId23"/>
    <p:sldId id="455" r:id="rId24"/>
    <p:sldId id="457" r:id="rId25"/>
    <p:sldId id="433" r:id="rId26"/>
    <p:sldId id="365"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E7BF"/>
    <a:srgbClr val="FFFF66"/>
    <a:srgbClr val="B2F0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595" autoAdjust="0"/>
  </p:normalViewPr>
  <p:slideViewPr>
    <p:cSldViewPr>
      <p:cViewPr varScale="1">
        <p:scale>
          <a:sx n="65" d="100"/>
          <a:sy n="65" d="100"/>
        </p:scale>
        <p:origin x="-130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Costa%20Rica%20Data\Aggregate%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006496062992144"/>
          <c:y val="0.13990754615880641"/>
          <c:w val="0.76803237095363053"/>
          <c:h val="0.66432135429440164"/>
        </c:manualLayout>
      </c:layout>
      <c:scatterChart>
        <c:scatterStyle val="lineMarker"/>
        <c:varyColors val="0"/>
        <c:ser>
          <c:idx val="1"/>
          <c:order val="0"/>
          <c:tx>
            <c:strRef>
              <c:f>Panamaex!$BS$1</c:f>
              <c:strCache>
                <c:ptCount val="1"/>
                <c:pt idx="0">
                  <c:v>LN(Pred/Tprey)</c:v>
                </c:pt>
              </c:strCache>
            </c:strRef>
          </c:tx>
          <c:spPr>
            <a:ln>
              <a:noFill/>
            </a:ln>
          </c:spPr>
          <c:marker>
            <c:symbol val="square"/>
            <c:size val="5"/>
            <c:spPr>
              <a:solidFill>
                <a:schemeClr val="tx1"/>
              </a:solidFill>
              <a:ln>
                <a:solidFill>
                  <a:schemeClr val="tx1"/>
                </a:solidFill>
              </a:ln>
            </c:spPr>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3.663561646129704</c:v>
                </c:pt>
                <c:pt idx="60">
                  <c:v>3.6888794541139371</c:v>
                </c:pt>
                <c:pt idx="61">
                  <c:v>3.6888794541139371</c:v>
                </c:pt>
                <c:pt idx="62">
                  <c:v>3.7135720667043555</c:v>
                </c:pt>
                <c:pt idx="63">
                  <c:v>3.7135720667043555</c:v>
                </c:pt>
                <c:pt idx="64">
                  <c:v>3.7135720667043555</c:v>
                </c:pt>
                <c:pt idx="65">
                  <c:v>3.7135720667043555</c:v>
                </c:pt>
                <c:pt idx="66">
                  <c:v>3.7135720667043555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3.8066624897702246</c:v>
                </c:pt>
                <c:pt idx="76">
                  <c:v>3.8066624897702246</c:v>
                </c:pt>
                <c:pt idx="77">
                  <c:v>3.8066624897702246</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4.1271343850449673</c:v>
                </c:pt>
                <c:pt idx="86">
                  <c:v>4.1588830833596724</c:v>
                </c:pt>
                <c:pt idx="87">
                  <c:v>4.1896547420264252</c:v>
                </c:pt>
                <c:pt idx="88">
                  <c:v>4.2484952420493585</c:v>
                </c:pt>
                <c:pt idx="89">
                  <c:v>4.2766661190161832</c:v>
                </c:pt>
                <c:pt idx="90">
                  <c:v>4.2766661190161832</c:v>
                </c:pt>
                <c:pt idx="91">
                  <c:v>4.290459441148391</c:v>
                </c:pt>
                <c:pt idx="92">
                  <c:v>4.3438054218536903</c:v>
                </c:pt>
                <c:pt idx="93">
                  <c:v>4.4308167988433134</c:v>
                </c:pt>
                <c:pt idx="94">
                  <c:v>4.4308167988433134</c:v>
                </c:pt>
                <c:pt idx="95">
                  <c:v>4.5432947822701175</c:v>
                </c:pt>
              </c:numCache>
            </c:numRef>
          </c:xVal>
          <c:yVal>
            <c:numRef>
              <c:f>Panamaex!$BS$2:$BS$97</c:f>
              <c:numCache>
                <c:formatCode>General</c:formatCode>
                <c:ptCount val="96"/>
                <c:pt idx="0">
                  <c:v>-1.8666607774011728</c:v>
                </c:pt>
                <c:pt idx="1">
                  <c:v>-2.0680128458562201</c:v>
                </c:pt>
                <c:pt idx="2">
                  <c:v>-2.1594842493533752</c:v>
                </c:pt>
                <c:pt idx="3">
                  <c:v>-1.956062520519344</c:v>
                </c:pt>
                <c:pt idx="4">
                  <c:v>-1.8777018990287797</c:v>
                </c:pt>
                <c:pt idx="5">
                  <c:v>-1.8458266904982985</c:v>
                </c:pt>
                <c:pt idx="6">
                  <c:v>-2.6390573296152167</c:v>
                </c:pt>
                <c:pt idx="7">
                  <c:v>-2.1162555148025524</c:v>
                </c:pt>
                <c:pt idx="8">
                  <c:v>-2.531426665422893</c:v>
                </c:pt>
                <c:pt idx="9">
                  <c:v>-2.2801122371420526</c:v>
                </c:pt>
                <c:pt idx="10">
                  <c:v>-2.0794415416798357</c:v>
                </c:pt>
                <c:pt idx="11">
                  <c:v>-2.754570216737156</c:v>
                </c:pt>
                <c:pt idx="12">
                  <c:v>-2.8693183486983402</c:v>
                </c:pt>
                <c:pt idx="13">
                  <c:v>-2.2547944291576982</c:v>
                </c:pt>
                <c:pt idx="14">
                  <c:v>-2.404863942114464</c:v>
                </c:pt>
                <c:pt idx="15">
                  <c:v>-2.1594842493533752</c:v>
                </c:pt>
                <c:pt idx="16">
                  <c:v>-1.8666607774011728</c:v>
                </c:pt>
                <c:pt idx="17">
                  <c:v>-1.6582280766035566</c:v>
                </c:pt>
                <c:pt idx="18">
                  <c:v>-2.1731270257572084</c:v>
                </c:pt>
                <c:pt idx="19">
                  <c:v>-1.6441234704219905</c:v>
                </c:pt>
                <c:pt idx="20">
                  <c:v>-3.2676659890376332</c:v>
                </c:pt>
                <c:pt idx="21">
                  <c:v>-2.6703098731193631</c:v>
                </c:pt>
                <c:pt idx="22">
                  <c:v>-2.6067964673970412</c:v>
                </c:pt>
                <c:pt idx="23">
                  <c:v>-2.2755564206061267</c:v>
                </c:pt>
                <c:pt idx="24">
                  <c:v>-1.7719568419318974</c:v>
                </c:pt>
                <c:pt idx="25">
                  <c:v>-2.3321438952355567</c:v>
                </c:pt>
                <c:pt idx="26">
                  <c:v>-2.0337715048466491</c:v>
                </c:pt>
                <c:pt idx="27">
                  <c:v>-2.7080502011022212</c:v>
                </c:pt>
                <c:pt idx="28">
                  <c:v>-1.6302719993369423</c:v>
                </c:pt>
                <c:pt idx="29">
                  <c:v>-2.3116349285139637</c:v>
                </c:pt>
                <c:pt idx="30">
                  <c:v>-2.4531579514734201</c:v>
                </c:pt>
                <c:pt idx="31">
                  <c:v>-2.3125354238471507</c:v>
                </c:pt>
                <c:pt idx="32">
                  <c:v>-2.4061257719348861</c:v>
                </c:pt>
                <c:pt idx="33">
                  <c:v>-1.9002401122221158</c:v>
                </c:pt>
                <c:pt idx="34">
                  <c:v>-2.2216160304603791</c:v>
                </c:pt>
                <c:pt idx="35">
                  <c:v>-2.0097616210418461</c:v>
                </c:pt>
                <c:pt idx="36">
                  <c:v>-2.6390573296152167</c:v>
                </c:pt>
                <c:pt idx="37">
                  <c:v>-2.3025850929940437</c:v>
                </c:pt>
                <c:pt idx="38">
                  <c:v>-2.0583881324820035</c:v>
                </c:pt>
                <c:pt idx="39">
                  <c:v>-2.6625878270254812</c:v>
                </c:pt>
                <c:pt idx="40">
                  <c:v>-1.7707060600302389</c:v>
                </c:pt>
                <c:pt idx="41">
                  <c:v>-1.228665416916308</c:v>
                </c:pt>
                <c:pt idx="42">
                  <c:v>-1.7190001149456418</c:v>
                </c:pt>
                <c:pt idx="43">
                  <c:v>-1.9859154836690118</c:v>
                </c:pt>
                <c:pt idx="44">
                  <c:v>-2.3136349291806177</c:v>
                </c:pt>
                <c:pt idx="45">
                  <c:v>-2.8162637857424428</c:v>
                </c:pt>
                <c:pt idx="46">
                  <c:v>-1.8666607774011728</c:v>
                </c:pt>
                <c:pt idx="47">
                  <c:v>-1.1786549963416677</c:v>
                </c:pt>
                <c:pt idx="48">
                  <c:v>-2.2246235515244064</c:v>
                </c:pt>
                <c:pt idx="49">
                  <c:v>-1.9459101490553139</c:v>
                </c:pt>
                <c:pt idx="50">
                  <c:v>-1.6204877486206861</c:v>
                </c:pt>
                <c:pt idx="51">
                  <c:v>-1.722766597741096</c:v>
                </c:pt>
                <c:pt idx="52">
                  <c:v>-1.6247053845648889</c:v>
                </c:pt>
                <c:pt idx="53">
                  <c:v>-2.0412203288596382</c:v>
                </c:pt>
                <c:pt idx="54">
                  <c:v>-2.2270775404859982</c:v>
                </c:pt>
                <c:pt idx="55">
                  <c:v>-1.8813716279177422</c:v>
                </c:pt>
                <c:pt idx="56">
                  <c:v>-2.0097616210418461</c:v>
                </c:pt>
                <c:pt idx="57">
                  <c:v>-0.99212880826565952</c:v>
                </c:pt>
                <c:pt idx="58">
                  <c:v>-1.7247487589450941</c:v>
                </c:pt>
                <c:pt idx="59">
                  <c:v>-1.7676619176489798</c:v>
                </c:pt>
                <c:pt idx="60">
                  <c:v>-1.6582280766035566</c:v>
                </c:pt>
                <c:pt idx="61">
                  <c:v>-1.2833463918674257</c:v>
                </c:pt>
                <c:pt idx="62">
                  <c:v>-2.2925347571406287</c:v>
                </c:pt>
                <c:pt idx="63">
                  <c:v>-1.7176514970743058</c:v>
                </c:pt>
                <c:pt idx="64">
                  <c:v>-1.6094379124340998</c:v>
                </c:pt>
                <c:pt idx="65">
                  <c:v>-2.3608540011180197</c:v>
                </c:pt>
                <c:pt idx="66">
                  <c:v>-2.6119063405493081</c:v>
                </c:pt>
                <c:pt idx="67">
                  <c:v>-1.425008873300581</c:v>
                </c:pt>
                <c:pt idx="68">
                  <c:v>-1.8294997972108598</c:v>
                </c:pt>
                <c:pt idx="69">
                  <c:v>-1.3437347467010938</c:v>
                </c:pt>
                <c:pt idx="70">
                  <c:v>-1.346020461981976</c:v>
                </c:pt>
                <c:pt idx="71">
                  <c:v>-1.5881605139868396</c:v>
                </c:pt>
                <c:pt idx="72">
                  <c:v>-2.3223877202902248</c:v>
                </c:pt>
                <c:pt idx="73">
                  <c:v>-1.5328978353117741</c:v>
                </c:pt>
                <c:pt idx="74">
                  <c:v>-1.690290009063196</c:v>
                </c:pt>
                <c:pt idx="75">
                  <c:v>-1.4328143767547834</c:v>
                </c:pt>
                <c:pt idx="76">
                  <c:v>-2.3150076129926025</c:v>
                </c:pt>
                <c:pt idx="77">
                  <c:v>-1.2896675254308201</c:v>
                </c:pt>
                <c:pt idx="78">
                  <c:v>-1.2697605448639391</c:v>
                </c:pt>
                <c:pt idx="79">
                  <c:v>-1.446918982936326</c:v>
                </c:pt>
                <c:pt idx="80">
                  <c:v>-2.545531271604518</c:v>
                </c:pt>
                <c:pt idx="81">
                  <c:v>-1.4375876555074119</c:v>
                </c:pt>
                <c:pt idx="82">
                  <c:v>-1.4008931605410433</c:v>
                </c:pt>
                <c:pt idx="83">
                  <c:v>-1.6863989535702504</c:v>
                </c:pt>
                <c:pt idx="84">
                  <c:v>-1.4060969884160699</c:v>
                </c:pt>
                <c:pt idx="85">
                  <c:v>-2.2284771208403242</c:v>
                </c:pt>
                <c:pt idx="86">
                  <c:v>-1.9715525796686761</c:v>
                </c:pt>
                <c:pt idx="87">
                  <c:v>-1.1909856087991249</c:v>
                </c:pt>
                <c:pt idx="88">
                  <c:v>-1.9951003932460838</c:v>
                </c:pt>
                <c:pt idx="89">
                  <c:v>-1.8123787564307907</c:v>
                </c:pt>
                <c:pt idx="90">
                  <c:v>-0.3746934494414107</c:v>
                </c:pt>
                <c:pt idx="91">
                  <c:v>-0.96825047080486604</c:v>
                </c:pt>
                <c:pt idx="92">
                  <c:v>-1.0874389880699658</c:v>
                </c:pt>
                <c:pt idx="93">
                  <c:v>-0.86808863005628956</c:v>
                </c:pt>
                <c:pt idx="94">
                  <c:v>-0.935460647981875</c:v>
                </c:pt>
                <c:pt idx="95">
                  <c:v>-1.2074151485169089</c:v>
                </c:pt>
              </c:numCache>
            </c:numRef>
          </c:yVal>
          <c:smooth val="0"/>
        </c:ser>
        <c:ser>
          <c:idx val="3"/>
          <c:order val="1"/>
          <c:tx>
            <c:strRef>
              <c:f>Panamaex!$BU$1</c:f>
              <c:strCache>
                <c:ptCount val="1"/>
                <c:pt idx="0">
                  <c:v>PrLnP/TP</c:v>
                </c:pt>
              </c:strCache>
            </c:strRef>
          </c:tx>
          <c:spPr>
            <a:ln w="28575">
              <a:solidFill>
                <a:schemeClr val="tx1"/>
              </a:solidFill>
            </a:ln>
          </c:spPr>
          <c:marker>
            <c:symbol val="none"/>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3.663561646129704</c:v>
                </c:pt>
                <c:pt idx="60">
                  <c:v>3.6888794541139371</c:v>
                </c:pt>
                <c:pt idx="61">
                  <c:v>3.6888794541139371</c:v>
                </c:pt>
                <c:pt idx="62">
                  <c:v>3.7135720667043555</c:v>
                </c:pt>
                <c:pt idx="63">
                  <c:v>3.7135720667043555</c:v>
                </c:pt>
                <c:pt idx="64">
                  <c:v>3.7135720667043555</c:v>
                </c:pt>
                <c:pt idx="65">
                  <c:v>3.7135720667043555</c:v>
                </c:pt>
                <c:pt idx="66">
                  <c:v>3.7135720667043555</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3.8066624897702246</c:v>
                </c:pt>
                <c:pt idx="76">
                  <c:v>3.8066624897702246</c:v>
                </c:pt>
                <c:pt idx="77">
                  <c:v>3.8066624897702246</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4.1271343850449673</c:v>
                </c:pt>
                <c:pt idx="86">
                  <c:v>4.1588830833596724</c:v>
                </c:pt>
                <c:pt idx="87">
                  <c:v>4.1896547420264252</c:v>
                </c:pt>
                <c:pt idx="88">
                  <c:v>4.2484952420493585</c:v>
                </c:pt>
                <c:pt idx="89">
                  <c:v>4.2766661190161832</c:v>
                </c:pt>
                <c:pt idx="90">
                  <c:v>4.2766661190161832</c:v>
                </c:pt>
                <c:pt idx="91">
                  <c:v>4.290459441148391</c:v>
                </c:pt>
                <c:pt idx="92">
                  <c:v>4.3438054218536903</c:v>
                </c:pt>
                <c:pt idx="93">
                  <c:v>4.4308167988433134</c:v>
                </c:pt>
                <c:pt idx="94">
                  <c:v>4.4308167988433134</c:v>
                </c:pt>
                <c:pt idx="95">
                  <c:v>4.5432947822701175</c:v>
                </c:pt>
              </c:numCache>
            </c:numRef>
          </c:xVal>
          <c:yVal>
            <c:numRef>
              <c:f>Panamaex!$BU$2:$BU$97</c:f>
              <c:numCache>
                <c:formatCode>General</c:formatCode>
                <c:ptCount val="96"/>
                <c:pt idx="0">
                  <c:v>-2.5594080557433627</c:v>
                </c:pt>
                <c:pt idx="1">
                  <c:v>-2.4645988294925281</c:v>
                </c:pt>
                <c:pt idx="2">
                  <c:v>-2.3792872441112278</c:v>
                </c:pt>
                <c:pt idx="3">
                  <c:v>-2.3792872441112278</c:v>
                </c:pt>
                <c:pt idx="4">
                  <c:v>-2.3017424956024777</c:v>
                </c:pt>
                <c:pt idx="5">
                  <c:v>-2.2654644909088577</c:v>
                </c:pt>
                <c:pt idx="6">
                  <c:v>-2.2654644909088577</c:v>
                </c:pt>
                <c:pt idx="7">
                  <c:v>-2.2654644909088577</c:v>
                </c:pt>
                <c:pt idx="8">
                  <c:v>-2.2654644909088577</c:v>
                </c:pt>
                <c:pt idx="9">
                  <c:v>-2.2654644909088577</c:v>
                </c:pt>
                <c:pt idx="10">
                  <c:v>-2.1972357307491235</c:v>
                </c:pt>
                <c:pt idx="11">
                  <c:v>-2.1972357307491235</c:v>
                </c:pt>
                <c:pt idx="12">
                  <c:v>-2.1972357307491235</c:v>
                </c:pt>
                <c:pt idx="13">
                  <c:v>-2.1972357307491235</c:v>
                </c:pt>
                <c:pt idx="14">
                  <c:v>-2.1972357307491235</c:v>
                </c:pt>
                <c:pt idx="15">
                  <c:v>-2.1650657072562431</c:v>
                </c:pt>
                <c:pt idx="16">
                  <c:v>-2.1650657072562431</c:v>
                </c:pt>
                <c:pt idx="17">
                  <c:v>-2.1650657072562431</c:v>
                </c:pt>
                <c:pt idx="18">
                  <c:v>-2.1650657072562431</c:v>
                </c:pt>
                <c:pt idx="19">
                  <c:v>-2.134065765552251</c:v>
                </c:pt>
                <c:pt idx="20">
                  <c:v>-2.134065765552251</c:v>
                </c:pt>
                <c:pt idx="21">
                  <c:v>-2.134065765552251</c:v>
                </c:pt>
                <c:pt idx="22">
                  <c:v>-2.134065765552251</c:v>
                </c:pt>
                <c:pt idx="23">
                  <c:v>-2.134065765552251</c:v>
                </c:pt>
                <c:pt idx="24">
                  <c:v>-2.134065765552251</c:v>
                </c:pt>
                <c:pt idx="25">
                  <c:v>-2.1041537684112774</c:v>
                </c:pt>
                <c:pt idx="26">
                  <c:v>-2.1041537684112774</c:v>
                </c:pt>
                <c:pt idx="27">
                  <c:v>-2.1041537684112774</c:v>
                </c:pt>
                <c:pt idx="28">
                  <c:v>-2.1041537684112774</c:v>
                </c:pt>
                <c:pt idx="29">
                  <c:v>-2.0752559349225956</c:v>
                </c:pt>
                <c:pt idx="30">
                  <c:v>-2.0752559349225956</c:v>
                </c:pt>
                <c:pt idx="31">
                  <c:v>-2.0752559349225956</c:v>
                </c:pt>
                <c:pt idx="32">
                  <c:v>-2.0752559349225956</c:v>
                </c:pt>
                <c:pt idx="33">
                  <c:v>-2.0752559349225956</c:v>
                </c:pt>
                <c:pt idx="34">
                  <c:v>-2.0473057440546212</c:v>
                </c:pt>
                <c:pt idx="35">
                  <c:v>-2.0473057440546212</c:v>
                </c:pt>
                <c:pt idx="36">
                  <c:v>-2.0473057440546212</c:v>
                </c:pt>
                <c:pt idx="37">
                  <c:v>-2.0202430123498827</c:v>
                </c:pt>
                <c:pt idx="38">
                  <c:v>-2.0202430123498827</c:v>
                </c:pt>
                <c:pt idx="39">
                  <c:v>-2.0202430123498827</c:v>
                </c:pt>
                <c:pt idx="40">
                  <c:v>-2.0202430123498827</c:v>
                </c:pt>
                <c:pt idx="41">
                  <c:v>-2.0202430123498827</c:v>
                </c:pt>
                <c:pt idx="42">
                  <c:v>-1.9940131135881685</c:v>
                </c:pt>
                <c:pt idx="43">
                  <c:v>-1.9940131135881685</c:v>
                </c:pt>
                <c:pt idx="44">
                  <c:v>-1.9940131135881685</c:v>
                </c:pt>
                <c:pt idx="45">
                  <c:v>-1.9940131135881685</c:v>
                </c:pt>
                <c:pt idx="46">
                  <c:v>-1.9940131135881685</c:v>
                </c:pt>
                <c:pt idx="47">
                  <c:v>-1.9940131135881685</c:v>
                </c:pt>
                <c:pt idx="48">
                  <c:v>-1.9685663149727919</c:v>
                </c:pt>
                <c:pt idx="49">
                  <c:v>-1.943857209566058</c:v>
                </c:pt>
                <c:pt idx="50">
                  <c:v>-1.943857209566058</c:v>
                </c:pt>
                <c:pt idx="51">
                  <c:v>-1.943857209566058</c:v>
                </c:pt>
                <c:pt idx="52">
                  <c:v>-1.943857209566058</c:v>
                </c:pt>
                <c:pt idx="53">
                  <c:v>-1.919844228697249</c:v>
                </c:pt>
                <c:pt idx="54">
                  <c:v>-1.919844228697249</c:v>
                </c:pt>
                <c:pt idx="55">
                  <c:v>-1.8964892211914341</c:v>
                </c:pt>
                <c:pt idx="56">
                  <c:v>-1.8964892211914341</c:v>
                </c:pt>
                <c:pt idx="57">
                  <c:v>-1.8737570887219561</c:v>
                </c:pt>
                <c:pt idx="58">
                  <c:v>-1.8737570887219561</c:v>
                </c:pt>
                <c:pt idx="59">
                  <c:v>-1.8516154685375301</c:v>
                </c:pt>
                <c:pt idx="60">
                  <c:v>-1.8300344563636799</c:v>
                </c:pt>
                <c:pt idx="61">
                  <c:v>-1.8300344563636799</c:v>
                </c:pt>
                <c:pt idx="62">
                  <c:v>-1.8089863635253267</c:v>
                </c:pt>
                <c:pt idx="63">
                  <c:v>-1.8089863635253267</c:v>
                </c:pt>
                <c:pt idx="64">
                  <c:v>-1.8089863635253267</c:v>
                </c:pt>
                <c:pt idx="65">
                  <c:v>-1.8089863635253267</c:v>
                </c:pt>
                <c:pt idx="66">
                  <c:v>-1.8089863635253267</c:v>
                </c:pt>
                <c:pt idx="67">
                  <c:v>-1.7884455033406796</c:v>
                </c:pt>
                <c:pt idx="68">
                  <c:v>-1.7884455033406796</c:v>
                </c:pt>
                <c:pt idx="69">
                  <c:v>-1.7884455033406796</c:v>
                </c:pt>
                <c:pt idx="70">
                  <c:v>-1.7884455033406796</c:v>
                </c:pt>
                <c:pt idx="71">
                  <c:v>-1.7683880026525722</c:v>
                </c:pt>
                <c:pt idx="72">
                  <c:v>-1.7683880026525722</c:v>
                </c:pt>
                <c:pt idx="73">
                  <c:v>-1.7683880026525722</c:v>
                </c:pt>
                <c:pt idx="74">
                  <c:v>-1.7487916350291484</c:v>
                </c:pt>
                <c:pt idx="75">
                  <c:v>-1.729635672711062</c:v>
                </c:pt>
                <c:pt idx="76">
                  <c:v>-1.729635672711062</c:v>
                </c:pt>
                <c:pt idx="77">
                  <c:v>-1.729635672711062</c:v>
                </c:pt>
                <c:pt idx="78">
                  <c:v>-1.7109007548319253</c:v>
                </c:pt>
                <c:pt idx="79">
                  <c:v>-1.7109007548319253</c:v>
                </c:pt>
                <c:pt idx="80">
                  <c:v>-1.7109007548319253</c:v>
                </c:pt>
                <c:pt idx="81">
                  <c:v>-1.6925687698127478</c:v>
                </c:pt>
                <c:pt idx="82">
                  <c:v>-1.6229460527611974</c:v>
                </c:pt>
                <c:pt idx="83">
                  <c:v>-1.6063939899785746</c:v>
                </c:pt>
                <c:pt idx="84">
                  <c:v>-1.5432240247816784</c:v>
                </c:pt>
                <c:pt idx="85">
                  <c:v>-1.4564640032840204</c:v>
                </c:pt>
                <c:pt idx="86">
                  <c:v>-1.4294012715792836</c:v>
                </c:pt>
                <c:pt idx="87">
                  <c:v>-1.4031713728175585</c:v>
                </c:pt>
                <c:pt idx="88">
                  <c:v>-1.3530154687954761</c:v>
                </c:pt>
                <c:pt idx="89">
                  <c:v>-1.3290024879266933</c:v>
                </c:pt>
                <c:pt idx="90">
                  <c:v>-1.3290024879266933</c:v>
                </c:pt>
                <c:pt idx="91">
                  <c:v>-1.3172449987696278</c:v>
                </c:pt>
                <c:pt idx="92">
                  <c:v>-1.2717726474609488</c:v>
                </c:pt>
                <c:pt idx="93">
                  <c:v>-1.1976037625700839</c:v>
                </c:pt>
                <c:pt idx="94">
                  <c:v>-1.1976037625700839</c:v>
                </c:pt>
                <c:pt idx="95">
                  <c:v>-1.1017270290421433</c:v>
                </c:pt>
              </c:numCache>
            </c:numRef>
          </c:yVal>
          <c:smooth val="0"/>
        </c:ser>
        <c:dLbls>
          <c:showLegendKey val="0"/>
          <c:showVal val="0"/>
          <c:showCatName val="0"/>
          <c:showSerName val="0"/>
          <c:showPercent val="0"/>
          <c:showBubbleSize val="0"/>
        </c:dLbls>
        <c:axId val="99876864"/>
        <c:axId val="99878784"/>
      </c:scatterChart>
      <c:valAx>
        <c:axId val="99876864"/>
        <c:scaling>
          <c:orientation val="minMax"/>
          <c:max val="4.5999999999999996"/>
          <c:min val="2.8"/>
        </c:scaling>
        <c:delete val="0"/>
        <c:axPos val="b"/>
        <c:title>
          <c:tx>
            <c:rich>
              <a:bodyPr/>
              <a:lstStyle/>
              <a:p>
                <a:pPr>
                  <a:defRPr sz="1200"/>
                </a:pPr>
                <a:r>
                  <a:rPr lang="en-US" sz="1200"/>
                  <a:t>Ln Amplifiable Prey Abundance</a:t>
                </a:r>
              </a:p>
            </c:rich>
          </c:tx>
          <c:layout/>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99878784"/>
        <c:crossesAt val="-3.5"/>
        <c:crossBetween val="midCat"/>
      </c:valAx>
      <c:valAx>
        <c:axId val="99878784"/>
        <c:scaling>
          <c:orientation val="minMax"/>
          <c:max val="0"/>
          <c:min val="-3.5"/>
        </c:scaling>
        <c:delete val="0"/>
        <c:axPos val="l"/>
        <c:title>
          <c:tx>
            <c:rich>
              <a:bodyPr rot="-5400000" vert="horz"/>
              <a:lstStyle/>
              <a:p>
                <a:pPr>
                  <a:defRPr sz="1200"/>
                </a:pPr>
                <a:r>
                  <a:rPr lang="en-US" sz="1200"/>
                  <a:t>Ln Predator-Target Prey Ratio</a:t>
                </a:r>
              </a:p>
            </c:rich>
          </c:tx>
          <c:layout/>
          <c:overlay val="0"/>
        </c:title>
        <c:numFmt formatCode="General" sourceLinked="1"/>
        <c:majorTickMark val="out"/>
        <c:minorTickMark val="none"/>
        <c:tickLblPos val="nextTo"/>
        <c:spPr>
          <a:ln>
            <a:solidFill>
              <a:schemeClr val="tx1"/>
            </a:solidFill>
          </a:ln>
        </c:spPr>
        <c:txPr>
          <a:bodyPr/>
          <a:lstStyle/>
          <a:p>
            <a:pPr>
              <a:defRPr sz="1200" b="1"/>
            </a:pPr>
            <a:endParaRPr lang="en-US"/>
          </a:p>
        </c:txPr>
        <c:crossAx val="99876864"/>
        <c:crossesAt val="2.8"/>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0.01173</cdr:x>
      <cdr:y>0.03245</cdr:y>
    </cdr:from>
    <cdr:to>
      <cdr:x>1</cdr:x>
      <cdr:y>0.74653</cdr:y>
    </cdr:to>
    <cdr:grpSp>
      <cdr:nvGrpSpPr>
        <cdr:cNvPr id="45" name="Group 4"/>
        <cdr:cNvGrpSpPr>
          <a:grpSpLocks xmlns:a="http://schemas.openxmlformats.org/drawingml/2006/main"/>
        </cdr:cNvGrpSpPr>
      </cdr:nvGrpSpPr>
      <cdr:grpSpPr bwMode="auto">
        <a:xfrm xmlns:a="http://schemas.openxmlformats.org/drawingml/2006/main">
          <a:off x="53630" y="89326"/>
          <a:ext cx="4518370" cy="1965666"/>
          <a:chOff x="9510" y="19104"/>
          <a:chExt cx="4524405" cy="1949761"/>
        </a:xfrm>
      </cdr:grpSpPr>
    </cdr:grpSp>
  </cdr:relSizeAnchor>
  <cdr:relSizeAnchor xmlns:cdr="http://schemas.openxmlformats.org/drawingml/2006/chartDrawing">
    <cdr:from>
      <cdr:x>0.01173</cdr:x>
      <cdr:y>0.03953</cdr:y>
    </cdr:from>
    <cdr:to>
      <cdr:x>0.97298</cdr:x>
      <cdr:y>0.77541</cdr:y>
    </cdr:to>
    <cdr:grpSp>
      <cdr:nvGrpSpPr>
        <cdr:cNvPr id="1270786" name="Group 4"/>
        <cdr:cNvGrpSpPr>
          <a:grpSpLocks xmlns:a="http://schemas.openxmlformats.org/drawingml/2006/main"/>
        </cdr:cNvGrpSpPr>
      </cdr:nvGrpSpPr>
      <cdr:grpSpPr bwMode="auto">
        <a:xfrm xmlns:a="http://schemas.openxmlformats.org/drawingml/2006/main">
          <a:off x="53630" y="108815"/>
          <a:ext cx="4394835" cy="2025675"/>
          <a:chOff x="9510" y="-118293"/>
          <a:chExt cx="4400720" cy="2087158"/>
        </a:xfrm>
      </cdr:grpSpPr>
      <cdr:sp macro="" textlink="">
        <cdr:nvSpPr>
          <cdr:cNvPr id="2" name="TextBox 1"/>
          <cdr:cNvSpPr txBox="1"/>
        </cdr:nvSpPr>
        <cdr:spPr>
          <a:xfrm xmlns:a="http://schemas.openxmlformats.org/drawingml/2006/main">
            <a:off x="2019440" y="1615195"/>
            <a:ext cx="2390790" cy="3536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b="1"/>
              <a:t>y=-4.97+0.852 x; R</a:t>
            </a:r>
            <a:r>
              <a:rPr lang="en-US" sz="1200" b="1" baseline="30000"/>
              <a:t>2</a:t>
            </a:r>
            <a:r>
              <a:rPr lang="en-US" sz="1200" b="1"/>
              <a:t>=0.33; p&lt;0.0001</a:t>
            </a:r>
          </a:p>
        </cdr:txBody>
      </cdr:sp>
      <cdr:sp macro="" textlink="">
        <cdr:nvSpPr>
          <cdr:cNvPr id="3" name="TextBox 2"/>
          <cdr:cNvSpPr txBox="1"/>
        </cdr:nvSpPr>
        <cdr:spPr>
          <a:xfrm xmlns:a="http://schemas.openxmlformats.org/drawingml/2006/main">
            <a:off x="9510" y="-118293"/>
            <a:ext cx="285750" cy="28675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b="1" dirty="0" smtClean="0"/>
              <a:t>B</a:t>
            </a:r>
            <a:endParaRPr lang="en-US" sz="1400" b="1"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11D4A-95C9-40B3-872E-041E0FDB8A9F}" type="datetimeFigureOut">
              <a:rPr lang="en-US" smtClean="0"/>
              <a:pPr/>
              <a:t>3/26/2014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809A67-4457-4C38-9ED5-8FDEC61A230B}" type="slidenum">
              <a:rPr lang="en-US" smtClean="0"/>
              <a:pPr/>
              <a:t>‹#›</a:t>
            </a:fld>
            <a:endParaRPr lang="en-US"/>
          </a:p>
        </p:txBody>
      </p:sp>
    </p:spTree>
    <p:extLst>
      <p:ext uri="{BB962C8B-B14F-4D97-AF65-F5344CB8AC3E}">
        <p14:creationId xmlns:p14="http://schemas.microsoft.com/office/powerpoint/2010/main" val="338523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BF0A40-DE3C-408A-A4AC-F5E3447F0806}" type="slidenum">
              <a:rPr lang="en-US"/>
              <a:pPr/>
              <a:t>7</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Built on his milestone contribution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8A5C4D-6D0C-45E5-A6A6-2B50C8A7A8D5}" type="slidenum">
              <a:rPr lang="en-US" sz="1200"/>
              <a:pPr algn="r"/>
              <a:t>11</a:t>
            </a:fld>
            <a:endParaRPr 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We expected to have greater suppressiveness in samples with higher abundances of P and O. But predation depended not on the abundance of the high trophic levels but on the ratio of predator/prey, following a density-dependent function. Suppressiveness is optimized when predator/prey ratio is high; so few preys are available for each predator. When the biomass of prey is very high, suppressiveness in reduced. In agricultural fields, where fertilizers and organic matter are incorporated to the soil, the consequent increase of microbial populations are used by microbial-feeders to increase their population size, and this relationship is altered. When many other prey are available, the predation pressure on the target nematode reduces.</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5D96D6-5BB0-4A91-A18F-96E4C4AF8BFB}" type="slidenum">
              <a:rPr lang="en-US" sz="1200"/>
              <a:pPr algn="r"/>
              <a:t>16</a:t>
            </a:fld>
            <a:endParaRPr lang="en-US" sz="1200"/>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491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7F42BE-96A1-4196-A4A2-CCF3DDEC3701}" type="slidenum">
              <a:rPr lang="en-US" sz="1200"/>
              <a:pPr algn="r"/>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25DC7-CA3E-469F-A247-519B3E7F4A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FBE3D6-8C65-4CA4-A731-48C20C92E92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28D540-3E32-40FA-BE4F-BE167D54EAD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0E335A-98AF-4BEB-AD5F-867F48B2A69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089BB7-FD40-4509-A1A8-44D525F199F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7673B5-9637-4E2D-B7D2-CD1131DD91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336274-6CE9-4F03-AFAC-D30D72BD6E7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2E1333-E1AC-4146-90B6-128598F36A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2612932-4840-43DE-8FA7-020D734A637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888ADB-0ED2-4891-89BD-4C3ED19A74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BC07B8-B9CA-48C6-99CF-76FC6B8219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44D2FF-93D2-4DE4-81E6-2D8FD929548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equinox.unr.edu/homepage/kpingram/oak%20grove.jpg"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3.xml"/><Relationship Id="rId7"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hyperlink" Target="http://equinox.unr.edu/homepage/kpingram/oak%20grove.jpg" TargetMode="Externa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png"/><Relationship Id="rId5" Type="http://schemas.openxmlformats.org/officeDocument/2006/relationships/image" Target="../media/image35.jpeg"/><Relationship Id="rId10" Type="http://schemas.openxmlformats.org/officeDocument/2006/relationships/image" Target="../media/image3.png"/><Relationship Id="rId4" Type="http://schemas.openxmlformats.org/officeDocument/2006/relationships/image" Target="../media/image34.jpe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1.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gif"/><Relationship Id="rId5" Type="http://schemas.openxmlformats.org/officeDocument/2006/relationships/image" Target="../media/image58.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hyperlink" Target="http://plpnemweb.ucdavis.edu/nemaplex/Ecology/antagoni.ht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plpnemweb.ucdavis.edu/nemaplex" TargetMode="External"/><Relationship Id="rId2" Type="http://schemas.openxmlformats.org/officeDocument/2006/relationships/hyperlink" Target="http://plpnemweb.ucdavis.edu/Nemaplex"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0" y="1143000"/>
            <a:ext cx="9144000" cy="1470025"/>
          </a:xfrm>
          <a:prstGeom prst="rect">
            <a:avLst/>
          </a:prstGeom>
          <a:noFill/>
          <a:ln w="9525">
            <a:noFill/>
            <a:miter lim="800000"/>
            <a:headEnd/>
            <a:tailEnd/>
          </a:ln>
        </p:spPr>
        <p:txBody>
          <a:bodyPr/>
          <a:lstStyle/>
          <a:p>
            <a:pPr algn="ctr"/>
            <a:endParaRPr lang="en-US" sz="3600" dirty="0"/>
          </a:p>
        </p:txBody>
      </p:sp>
      <p:sp>
        <p:nvSpPr>
          <p:cNvPr id="6" name="Rectangle 2"/>
          <p:cNvSpPr txBox="1">
            <a:spLocks noChangeArrowheads="1"/>
          </p:cNvSpPr>
          <p:nvPr/>
        </p:nvSpPr>
        <p:spPr>
          <a:xfrm>
            <a:off x="685800" y="2130425"/>
            <a:ext cx="7772400" cy="14700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7" name="Rectangle 6"/>
          <p:cNvSpPr/>
          <p:nvPr/>
        </p:nvSpPr>
        <p:spPr>
          <a:xfrm>
            <a:off x="1562100" y="1097340"/>
            <a:ext cx="6019800" cy="1569660"/>
          </a:xfrm>
          <a:prstGeom prst="rect">
            <a:avLst/>
          </a:prstGeom>
        </p:spPr>
        <p:txBody>
          <a:bodyPr wrap="square">
            <a:spAutoFit/>
          </a:bodyPr>
          <a:lstStyle/>
          <a:p>
            <a:pPr lvl="0" algn="ctr">
              <a:defRPr/>
            </a:pPr>
            <a:r>
              <a:rPr lang="es-ES" sz="3200" kern="0" dirty="0">
                <a:solidFill>
                  <a:schemeClr val="tx2"/>
                </a:solidFill>
              </a:rPr>
              <a:t>Identificación de los Nematodos</a:t>
            </a:r>
            <a:br>
              <a:rPr lang="es-ES" sz="3200" kern="0" dirty="0">
                <a:solidFill>
                  <a:schemeClr val="tx2"/>
                </a:solidFill>
              </a:rPr>
            </a:br>
            <a:r>
              <a:rPr lang="es-ES" sz="3200" kern="0" dirty="0">
                <a:solidFill>
                  <a:schemeClr val="tx2"/>
                </a:solidFill>
              </a:rPr>
              <a:t>y</a:t>
            </a:r>
            <a:br>
              <a:rPr lang="es-ES" sz="3200" kern="0" dirty="0">
                <a:solidFill>
                  <a:schemeClr val="tx2"/>
                </a:solidFill>
              </a:rPr>
            </a:br>
            <a:r>
              <a:rPr lang="es-ES" sz="3200" kern="0" dirty="0">
                <a:solidFill>
                  <a:schemeClr val="tx2"/>
                </a:solidFill>
              </a:rPr>
              <a:t>Ecología del Suelo</a:t>
            </a:r>
          </a:p>
        </p:txBody>
      </p:sp>
      <p:sp>
        <p:nvSpPr>
          <p:cNvPr id="8" name="TextBox 7"/>
          <p:cNvSpPr txBox="1"/>
          <p:nvPr/>
        </p:nvSpPr>
        <p:spPr>
          <a:xfrm>
            <a:off x="2368523" y="3048000"/>
            <a:ext cx="4406976" cy="1815882"/>
          </a:xfrm>
          <a:prstGeom prst="rect">
            <a:avLst/>
          </a:prstGeom>
          <a:noFill/>
        </p:spPr>
        <p:txBody>
          <a:bodyPr wrap="none" rtlCol="0">
            <a:spAutoFit/>
          </a:bodyPr>
          <a:lstStyle/>
          <a:p>
            <a:pPr algn="ctr"/>
            <a:r>
              <a:rPr lang="en-US" sz="2800" dirty="0" err="1" smtClean="0"/>
              <a:t>Clase</a:t>
            </a:r>
            <a:r>
              <a:rPr lang="en-US" sz="2800" dirty="0" smtClean="0"/>
              <a:t> 3</a:t>
            </a:r>
          </a:p>
          <a:p>
            <a:pPr algn="ctr"/>
            <a:r>
              <a:rPr lang="en-US" sz="2800" dirty="0" err="1" smtClean="0"/>
              <a:t>Nematodos</a:t>
            </a:r>
            <a:r>
              <a:rPr lang="en-US" sz="2800" dirty="0" smtClean="0"/>
              <a:t> </a:t>
            </a:r>
            <a:r>
              <a:rPr lang="en-US" sz="2800" dirty="0" err="1" smtClean="0"/>
              <a:t>Depredadores</a:t>
            </a:r>
            <a:endParaRPr lang="en-US" sz="2800" dirty="0" smtClean="0"/>
          </a:p>
          <a:p>
            <a:pPr algn="ctr"/>
            <a:r>
              <a:rPr lang="en-US" sz="2800" dirty="0" smtClean="0"/>
              <a:t>y</a:t>
            </a:r>
          </a:p>
          <a:p>
            <a:pPr algn="ctr"/>
            <a:r>
              <a:rPr lang="en-US" sz="2800" dirty="0" smtClean="0"/>
              <a:t>El </a:t>
            </a:r>
            <a:r>
              <a:rPr lang="en-US" sz="2800" dirty="0" err="1" smtClean="0"/>
              <a:t>Uso</a:t>
            </a:r>
            <a:r>
              <a:rPr lang="en-US" sz="2800" dirty="0" smtClean="0"/>
              <a:t> de </a:t>
            </a:r>
            <a:r>
              <a:rPr lang="en-US" sz="2800" dirty="0" err="1" smtClean="0"/>
              <a:t>Nemaplex</a:t>
            </a:r>
            <a:endParaRPr lang="es-ES" sz="2800" dirty="0"/>
          </a:p>
        </p:txBody>
      </p:sp>
      <p:sp>
        <p:nvSpPr>
          <p:cNvPr id="10" name="TextBox 9"/>
          <p:cNvSpPr txBox="1"/>
          <p:nvPr/>
        </p:nvSpPr>
        <p:spPr>
          <a:xfrm>
            <a:off x="533400" y="4895671"/>
            <a:ext cx="2738250" cy="1200329"/>
          </a:xfrm>
          <a:prstGeom prst="rect">
            <a:avLst/>
          </a:prstGeom>
          <a:noFill/>
        </p:spPr>
        <p:txBody>
          <a:bodyPr wrap="none" rtlCol="0">
            <a:spAutoFit/>
          </a:bodyPr>
          <a:lstStyle/>
          <a:p>
            <a:r>
              <a:rPr lang="en-US" sz="2400" dirty="0" smtClean="0"/>
              <a:t>Howard Ferris</a:t>
            </a:r>
          </a:p>
          <a:p>
            <a:r>
              <a:rPr lang="en-US" sz="2400" dirty="0" smtClean="0"/>
              <a:t>Gabriela Soto</a:t>
            </a:r>
          </a:p>
          <a:p>
            <a:r>
              <a:rPr lang="en-US" sz="2400" dirty="0"/>
              <a:t>Alejandro </a:t>
            </a:r>
            <a:r>
              <a:rPr lang="en-US" sz="2400" dirty="0" smtClean="0"/>
              <a:t>Esquivel</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533400"/>
            <a:ext cx="7772400" cy="990600"/>
          </a:xfrm>
        </p:spPr>
        <p:txBody>
          <a:bodyPr/>
          <a:lstStyle/>
          <a:p>
            <a:r>
              <a:rPr lang="es-ES" sz="2000" dirty="0" smtClean="0"/>
              <a:t>Otra servicio ecosistema: Reglamento de las especies oportunistas</a:t>
            </a:r>
            <a:endParaRPr lang="es-ES" sz="2000" dirty="0"/>
          </a:p>
        </p:txBody>
      </p:sp>
      <p:grpSp>
        <p:nvGrpSpPr>
          <p:cNvPr id="2" name="Group 4"/>
          <p:cNvGrpSpPr>
            <a:grpSpLocks/>
          </p:cNvGrpSpPr>
          <p:nvPr/>
        </p:nvGrpSpPr>
        <p:grpSpPr bwMode="auto">
          <a:xfrm>
            <a:off x="2057400" y="2057400"/>
            <a:ext cx="6704013" cy="4349750"/>
            <a:chOff x="295" y="346"/>
            <a:chExt cx="5224" cy="3699"/>
          </a:xfrm>
        </p:grpSpPr>
        <p:sp>
          <p:nvSpPr>
            <p:cNvPr id="20485" name="AutoShape 5"/>
            <p:cNvSpPr>
              <a:spLocks noChangeAspect="1" noChangeArrowheads="1" noTextEdit="1"/>
            </p:cNvSpPr>
            <p:nvPr/>
          </p:nvSpPr>
          <p:spPr bwMode="auto">
            <a:xfrm>
              <a:off x="613" y="346"/>
              <a:ext cx="4898" cy="3674"/>
            </a:xfrm>
            <a:prstGeom prst="rect">
              <a:avLst/>
            </a:prstGeom>
            <a:noFill/>
            <a:ln w="9525">
              <a:noFill/>
              <a:miter lim="800000"/>
              <a:headEnd/>
              <a:tailEnd/>
            </a:ln>
          </p:spPr>
          <p:txBody>
            <a:bodyPr/>
            <a:lstStyle/>
            <a:p>
              <a:endParaRPr lang="en-US"/>
            </a:p>
          </p:txBody>
        </p:sp>
        <p:grpSp>
          <p:nvGrpSpPr>
            <p:cNvPr id="3" name="Group 6"/>
            <p:cNvGrpSpPr>
              <a:grpSpLocks/>
            </p:cNvGrpSpPr>
            <p:nvPr/>
          </p:nvGrpSpPr>
          <p:grpSpPr bwMode="auto">
            <a:xfrm>
              <a:off x="613" y="346"/>
              <a:ext cx="4906" cy="3682"/>
              <a:chOff x="567" y="312"/>
              <a:chExt cx="4906" cy="3682"/>
            </a:xfrm>
          </p:grpSpPr>
          <p:sp>
            <p:nvSpPr>
              <p:cNvPr id="20797" name="Rectangle 7"/>
              <p:cNvSpPr>
                <a:spLocks noChangeArrowheads="1"/>
              </p:cNvSpPr>
              <p:nvPr/>
            </p:nvSpPr>
            <p:spPr bwMode="auto">
              <a:xfrm>
                <a:off x="567" y="312"/>
                <a:ext cx="4906" cy="3682"/>
              </a:xfrm>
              <a:prstGeom prst="rect">
                <a:avLst/>
              </a:prstGeom>
              <a:solidFill>
                <a:srgbClr val="FFFFFF"/>
              </a:solidFill>
              <a:ln w="9525">
                <a:noFill/>
                <a:miter lim="800000"/>
                <a:headEnd/>
                <a:tailEnd/>
              </a:ln>
            </p:spPr>
            <p:txBody>
              <a:bodyPr/>
              <a:lstStyle/>
              <a:p>
                <a:endParaRPr lang="en-US"/>
              </a:p>
            </p:txBody>
          </p:sp>
          <p:sp>
            <p:nvSpPr>
              <p:cNvPr id="20798" name="Freeform 8"/>
              <p:cNvSpPr>
                <a:spLocks/>
              </p:cNvSpPr>
              <p:nvPr/>
            </p:nvSpPr>
            <p:spPr bwMode="auto">
              <a:xfrm>
                <a:off x="4468" y="3546"/>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799" name="Rectangle 9"/>
              <p:cNvSpPr>
                <a:spLocks noChangeArrowheads="1"/>
              </p:cNvSpPr>
              <p:nvPr/>
            </p:nvSpPr>
            <p:spPr bwMode="auto">
              <a:xfrm>
                <a:off x="4643" y="3487"/>
                <a:ext cx="675"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smtClean="0">
                    <a:solidFill>
                      <a:srgbClr val="000000"/>
                    </a:solidFill>
                  </a:rPr>
                  <a:t>Bosque </a:t>
                </a:r>
                <a:endParaRPr lang="en-US" b="1" dirty="0"/>
              </a:p>
            </p:txBody>
          </p:sp>
          <p:sp>
            <p:nvSpPr>
              <p:cNvPr id="20800" name="Rectangle 10"/>
              <p:cNvSpPr>
                <a:spLocks noChangeArrowheads="1"/>
              </p:cNvSpPr>
              <p:nvPr/>
            </p:nvSpPr>
            <p:spPr bwMode="auto">
              <a:xfrm>
                <a:off x="4468" y="3696"/>
                <a:ext cx="55" cy="54"/>
              </a:xfrm>
              <a:prstGeom prst="rect">
                <a:avLst/>
              </a:prstGeom>
              <a:solidFill>
                <a:srgbClr val="008000"/>
              </a:solidFill>
              <a:ln w="0">
                <a:solidFill>
                  <a:srgbClr val="008000"/>
                </a:solidFill>
                <a:miter lim="800000"/>
                <a:headEnd/>
                <a:tailEnd/>
              </a:ln>
            </p:spPr>
            <p:txBody>
              <a:bodyPr/>
              <a:lstStyle/>
              <a:p>
                <a:endParaRPr lang="en-US"/>
              </a:p>
            </p:txBody>
          </p:sp>
          <p:sp>
            <p:nvSpPr>
              <p:cNvPr id="20801" name="Rectangle 11"/>
              <p:cNvSpPr>
                <a:spLocks noChangeArrowheads="1"/>
              </p:cNvSpPr>
              <p:nvPr/>
            </p:nvSpPr>
            <p:spPr bwMode="auto">
              <a:xfrm>
                <a:off x="4643" y="3654"/>
                <a:ext cx="619" cy="209"/>
              </a:xfrm>
              <a:prstGeom prst="rect">
                <a:avLst/>
              </a:prstGeom>
              <a:noFill/>
              <a:ln w="9525">
                <a:noFill/>
                <a:miter lim="800000"/>
                <a:headEnd/>
                <a:tailEnd/>
              </a:ln>
            </p:spPr>
            <p:txBody>
              <a:bodyPr wrap="none" lIns="0" tIns="0" rIns="0" bIns="0">
                <a:spAutoFit/>
              </a:bodyPr>
              <a:lstStyle/>
              <a:p>
                <a:r>
                  <a:rPr lang="en-US" sz="1600" b="1" dirty="0">
                    <a:solidFill>
                      <a:srgbClr val="000000"/>
                    </a:solidFill>
                  </a:rPr>
                  <a:t> </a:t>
                </a:r>
                <a:r>
                  <a:rPr lang="en-US" sz="1600" b="1" dirty="0" err="1" smtClean="0">
                    <a:solidFill>
                      <a:srgbClr val="000000"/>
                    </a:solidFill>
                  </a:rPr>
                  <a:t>Viňedo</a:t>
                </a:r>
                <a:r>
                  <a:rPr lang="en-US" sz="1600" b="1" dirty="0" smtClean="0">
                    <a:solidFill>
                      <a:srgbClr val="000000"/>
                    </a:solidFill>
                  </a:rPr>
                  <a:t> </a:t>
                </a:r>
                <a:endParaRPr lang="en-US" b="1" dirty="0"/>
              </a:p>
            </p:txBody>
          </p:sp>
          <p:sp>
            <p:nvSpPr>
              <p:cNvPr id="20802" name="Rectangle 12"/>
              <p:cNvSpPr>
                <a:spLocks noChangeArrowheads="1"/>
              </p:cNvSpPr>
              <p:nvPr/>
            </p:nvSpPr>
            <p:spPr bwMode="auto">
              <a:xfrm>
                <a:off x="1077" y="422"/>
                <a:ext cx="3203" cy="3148"/>
              </a:xfrm>
              <a:prstGeom prst="rect">
                <a:avLst/>
              </a:prstGeom>
              <a:solidFill>
                <a:srgbClr val="FFFFFF"/>
              </a:solidFill>
              <a:ln w="9525">
                <a:noFill/>
                <a:miter lim="800000"/>
                <a:headEnd/>
                <a:tailEnd/>
              </a:ln>
            </p:spPr>
            <p:txBody>
              <a:bodyPr/>
              <a:lstStyle/>
              <a:p>
                <a:endParaRPr lang="en-US"/>
              </a:p>
            </p:txBody>
          </p:sp>
          <p:sp>
            <p:nvSpPr>
              <p:cNvPr id="20803" name="Line 13"/>
              <p:cNvSpPr>
                <a:spLocks noChangeShapeType="1"/>
              </p:cNvSpPr>
              <p:nvPr/>
            </p:nvSpPr>
            <p:spPr bwMode="auto">
              <a:xfrm flipV="1">
                <a:off x="2671" y="422"/>
                <a:ext cx="1" cy="3132"/>
              </a:xfrm>
              <a:prstGeom prst="line">
                <a:avLst/>
              </a:prstGeom>
              <a:noFill/>
              <a:ln w="0">
                <a:solidFill>
                  <a:srgbClr val="FFFFFF"/>
                </a:solidFill>
                <a:round/>
                <a:headEnd/>
                <a:tailEnd/>
              </a:ln>
            </p:spPr>
            <p:txBody>
              <a:bodyPr/>
              <a:lstStyle/>
              <a:p>
                <a:endParaRPr lang="en-US"/>
              </a:p>
            </p:txBody>
          </p:sp>
          <p:sp>
            <p:nvSpPr>
              <p:cNvPr id="20804" name="Line 14"/>
              <p:cNvSpPr>
                <a:spLocks noChangeShapeType="1"/>
              </p:cNvSpPr>
              <p:nvPr/>
            </p:nvSpPr>
            <p:spPr bwMode="auto">
              <a:xfrm flipV="1">
                <a:off x="2671" y="3546"/>
                <a:ext cx="1" cy="8"/>
              </a:xfrm>
              <a:prstGeom prst="line">
                <a:avLst/>
              </a:prstGeom>
              <a:noFill/>
              <a:ln w="0">
                <a:solidFill>
                  <a:srgbClr val="C0C0C0"/>
                </a:solidFill>
                <a:round/>
                <a:headEnd/>
                <a:tailEnd/>
              </a:ln>
            </p:spPr>
            <p:txBody>
              <a:bodyPr/>
              <a:lstStyle/>
              <a:p>
                <a:endParaRPr lang="en-US"/>
              </a:p>
            </p:txBody>
          </p:sp>
          <p:sp>
            <p:nvSpPr>
              <p:cNvPr id="20805" name="Line 15"/>
              <p:cNvSpPr>
                <a:spLocks noChangeShapeType="1"/>
              </p:cNvSpPr>
              <p:nvPr/>
            </p:nvSpPr>
            <p:spPr bwMode="auto">
              <a:xfrm flipV="1">
                <a:off x="2671" y="3531"/>
                <a:ext cx="1" cy="8"/>
              </a:xfrm>
              <a:prstGeom prst="line">
                <a:avLst/>
              </a:prstGeom>
              <a:noFill/>
              <a:ln w="0">
                <a:solidFill>
                  <a:srgbClr val="C0C0C0"/>
                </a:solidFill>
                <a:round/>
                <a:headEnd/>
                <a:tailEnd/>
              </a:ln>
            </p:spPr>
            <p:txBody>
              <a:bodyPr/>
              <a:lstStyle/>
              <a:p>
                <a:endParaRPr lang="en-US"/>
              </a:p>
            </p:txBody>
          </p:sp>
          <p:sp>
            <p:nvSpPr>
              <p:cNvPr id="20806" name="Line 16"/>
              <p:cNvSpPr>
                <a:spLocks noChangeShapeType="1"/>
              </p:cNvSpPr>
              <p:nvPr/>
            </p:nvSpPr>
            <p:spPr bwMode="auto">
              <a:xfrm flipV="1">
                <a:off x="2671" y="3515"/>
                <a:ext cx="1" cy="8"/>
              </a:xfrm>
              <a:prstGeom prst="line">
                <a:avLst/>
              </a:prstGeom>
              <a:noFill/>
              <a:ln w="0">
                <a:solidFill>
                  <a:srgbClr val="C0C0C0"/>
                </a:solidFill>
                <a:round/>
                <a:headEnd/>
                <a:tailEnd/>
              </a:ln>
            </p:spPr>
            <p:txBody>
              <a:bodyPr/>
              <a:lstStyle/>
              <a:p>
                <a:endParaRPr lang="en-US"/>
              </a:p>
            </p:txBody>
          </p:sp>
          <p:sp>
            <p:nvSpPr>
              <p:cNvPr id="20807" name="Line 17"/>
              <p:cNvSpPr>
                <a:spLocks noChangeShapeType="1"/>
              </p:cNvSpPr>
              <p:nvPr/>
            </p:nvSpPr>
            <p:spPr bwMode="auto">
              <a:xfrm flipV="1">
                <a:off x="2671" y="3499"/>
                <a:ext cx="1" cy="8"/>
              </a:xfrm>
              <a:prstGeom prst="line">
                <a:avLst/>
              </a:prstGeom>
              <a:noFill/>
              <a:ln w="0">
                <a:solidFill>
                  <a:srgbClr val="C0C0C0"/>
                </a:solidFill>
                <a:round/>
                <a:headEnd/>
                <a:tailEnd/>
              </a:ln>
            </p:spPr>
            <p:txBody>
              <a:bodyPr/>
              <a:lstStyle/>
              <a:p>
                <a:endParaRPr lang="en-US"/>
              </a:p>
            </p:txBody>
          </p:sp>
          <p:sp>
            <p:nvSpPr>
              <p:cNvPr id="20808" name="Line 18"/>
              <p:cNvSpPr>
                <a:spLocks noChangeShapeType="1"/>
              </p:cNvSpPr>
              <p:nvPr/>
            </p:nvSpPr>
            <p:spPr bwMode="auto">
              <a:xfrm flipV="1">
                <a:off x="2671" y="3484"/>
                <a:ext cx="1" cy="7"/>
              </a:xfrm>
              <a:prstGeom prst="line">
                <a:avLst/>
              </a:prstGeom>
              <a:noFill/>
              <a:ln w="0">
                <a:solidFill>
                  <a:srgbClr val="C0C0C0"/>
                </a:solidFill>
                <a:round/>
                <a:headEnd/>
                <a:tailEnd/>
              </a:ln>
            </p:spPr>
            <p:txBody>
              <a:bodyPr/>
              <a:lstStyle/>
              <a:p>
                <a:endParaRPr lang="en-US"/>
              </a:p>
            </p:txBody>
          </p:sp>
          <p:sp>
            <p:nvSpPr>
              <p:cNvPr id="20809" name="Line 19"/>
              <p:cNvSpPr>
                <a:spLocks noChangeShapeType="1"/>
              </p:cNvSpPr>
              <p:nvPr/>
            </p:nvSpPr>
            <p:spPr bwMode="auto">
              <a:xfrm flipV="1">
                <a:off x="2671" y="3468"/>
                <a:ext cx="1" cy="8"/>
              </a:xfrm>
              <a:prstGeom prst="line">
                <a:avLst/>
              </a:prstGeom>
              <a:noFill/>
              <a:ln w="0">
                <a:solidFill>
                  <a:srgbClr val="C0C0C0"/>
                </a:solidFill>
                <a:round/>
                <a:headEnd/>
                <a:tailEnd/>
              </a:ln>
            </p:spPr>
            <p:txBody>
              <a:bodyPr/>
              <a:lstStyle/>
              <a:p>
                <a:endParaRPr lang="en-US"/>
              </a:p>
            </p:txBody>
          </p:sp>
          <p:sp>
            <p:nvSpPr>
              <p:cNvPr id="20810" name="Line 20"/>
              <p:cNvSpPr>
                <a:spLocks noChangeShapeType="1"/>
              </p:cNvSpPr>
              <p:nvPr/>
            </p:nvSpPr>
            <p:spPr bwMode="auto">
              <a:xfrm flipV="1">
                <a:off x="2671" y="3452"/>
                <a:ext cx="1" cy="8"/>
              </a:xfrm>
              <a:prstGeom prst="line">
                <a:avLst/>
              </a:prstGeom>
              <a:noFill/>
              <a:ln w="0">
                <a:solidFill>
                  <a:srgbClr val="C0C0C0"/>
                </a:solidFill>
                <a:round/>
                <a:headEnd/>
                <a:tailEnd/>
              </a:ln>
            </p:spPr>
            <p:txBody>
              <a:bodyPr/>
              <a:lstStyle/>
              <a:p>
                <a:endParaRPr lang="en-US"/>
              </a:p>
            </p:txBody>
          </p:sp>
          <p:sp>
            <p:nvSpPr>
              <p:cNvPr id="20811" name="Line 21"/>
              <p:cNvSpPr>
                <a:spLocks noChangeShapeType="1"/>
              </p:cNvSpPr>
              <p:nvPr/>
            </p:nvSpPr>
            <p:spPr bwMode="auto">
              <a:xfrm flipV="1">
                <a:off x="2671" y="3436"/>
                <a:ext cx="1" cy="8"/>
              </a:xfrm>
              <a:prstGeom prst="line">
                <a:avLst/>
              </a:prstGeom>
              <a:noFill/>
              <a:ln w="0">
                <a:solidFill>
                  <a:srgbClr val="C0C0C0"/>
                </a:solidFill>
                <a:round/>
                <a:headEnd/>
                <a:tailEnd/>
              </a:ln>
            </p:spPr>
            <p:txBody>
              <a:bodyPr/>
              <a:lstStyle/>
              <a:p>
                <a:endParaRPr lang="en-US"/>
              </a:p>
            </p:txBody>
          </p:sp>
          <p:sp>
            <p:nvSpPr>
              <p:cNvPr id="20812" name="Line 22"/>
              <p:cNvSpPr>
                <a:spLocks noChangeShapeType="1"/>
              </p:cNvSpPr>
              <p:nvPr/>
            </p:nvSpPr>
            <p:spPr bwMode="auto">
              <a:xfrm flipV="1">
                <a:off x="2671" y="3421"/>
                <a:ext cx="1" cy="8"/>
              </a:xfrm>
              <a:prstGeom prst="line">
                <a:avLst/>
              </a:prstGeom>
              <a:noFill/>
              <a:ln w="0">
                <a:solidFill>
                  <a:srgbClr val="C0C0C0"/>
                </a:solidFill>
                <a:round/>
                <a:headEnd/>
                <a:tailEnd/>
              </a:ln>
            </p:spPr>
            <p:txBody>
              <a:bodyPr/>
              <a:lstStyle/>
              <a:p>
                <a:endParaRPr lang="en-US"/>
              </a:p>
            </p:txBody>
          </p:sp>
          <p:sp>
            <p:nvSpPr>
              <p:cNvPr id="20813" name="Line 23"/>
              <p:cNvSpPr>
                <a:spLocks noChangeShapeType="1"/>
              </p:cNvSpPr>
              <p:nvPr/>
            </p:nvSpPr>
            <p:spPr bwMode="auto">
              <a:xfrm flipV="1">
                <a:off x="2671" y="3405"/>
                <a:ext cx="1" cy="8"/>
              </a:xfrm>
              <a:prstGeom prst="line">
                <a:avLst/>
              </a:prstGeom>
              <a:noFill/>
              <a:ln w="0">
                <a:solidFill>
                  <a:srgbClr val="C0C0C0"/>
                </a:solidFill>
                <a:round/>
                <a:headEnd/>
                <a:tailEnd/>
              </a:ln>
            </p:spPr>
            <p:txBody>
              <a:bodyPr/>
              <a:lstStyle/>
              <a:p>
                <a:endParaRPr lang="en-US"/>
              </a:p>
            </p:txBody>
          </p:sp>
          <p:sp>
            <p:nvSpPr>
              <p:cNvPr id="20814" name="Line 24"/>
              <p:cNvSpPr>
                <a:spLocks noChangeShapeType="1"/>
              </p:cNvSpPr>
              <p:nvPr/>
            </p:nvSpPr>
            <p:spPr bwMode="auto">
              <a:xfrm flipV="1">
                <a:off x="2671" y="3389"/>
                <a:ext cx="1" cy="8"/>
              </a:xfrm>
              <a:prstGeom prst="line">
                <a:avLst/>
              </a:prstGeom>
              <a:noFill/>
              <a:ln w="0">
                <a:solidFill>
                  <a:srgbClr val="C0C0C0"/>
                </a:solidFill>
                <a:round/>
                <a:headEnd/>
                <a:tailEnd/>
              </a:ln>
            </p:spPr>
            <p:txBody>
              <a:bodyPr/>
              <a:lstStyle/>
              <a:p>
                <a:endParaRPr lang="en-US"/>
              </a:p>
            </p:txBody>
          </p:sp>
          <p:sp>
            <p:nvSpPr>
              <p:cNvPr id="20815" name="Line 25"/>
              <p:cNvSpPr>
                <a:spLocks noChangeShapeType="1"/>
              </p:cNvSpPr>
              <p:nvPr/>
            </p:nvSpPr>
            <p:spPr bwMode="auto">
              <a:xfrm flipV="1">
                <a:off x="2671" y="3374"/>
                <a:ext cx="1" cy="8"/>
              </a:xfrm>
              <a:prstGeom prst="line">
                <a:avLst/>
              </a:prstGeom>
              <a:noFill/>
              <a:ln w="0">
                <a:solidFill>
                  <a:srgbClr val="C0C0C0"/>
                </a:solidFill>
                <a:round/>
                <a:headEnd/>
                <a:tailEnd/>
              </a:ln>
            </p:spPr>
            <p:txBody>
              <a:bodyPr/>
              <a:lstStyle/>
              <a:p>
                <a:endParaRPr lang="en-US"/>
              </a:p>
            </p:txBody>
          </p:sp>
          <p:sp>
            <p:nvSpPr>
              <p:cNvPr id="20816" name="Line 26"/>
              <p:cNvSpPr>
                <a:spLocks noChangeShapeType="1"/>
              </p:cNvSpPr>
              <p:nvPr/>
            </p:nvSpPr>
            <p:spPr bwMode="auto">
              <a:xfrm flipV="1">
                <a:off x="2671" y="3358"/>
                <a:ext cx="1" cy="8"/>
              </a:xfrm>
              <a:prstGeom prst="line">
                <a:avLst/>
              </a:prstGeom>
              <a:noFill/>
              <a:ln w="0">
                <a:solidFill>
                  <a:srgbClr val="C0C0C0"/>
                </a:solidFill>
                <a:round/>
                <a:headEnd/>
                <a:tailEnd/>
              </a:ln>
            </p:spPr>
            <p:txBody>
              <a:bodyPr/>
              <a:lstStyle/>
              <a:p>
                <a:endParaRPr lang="en-US"/>
              </a:p>
            </p:txBody>
          </p:sp>
          <p:sp>
            <p:nvSpPr>
              <p:cNvPr id="20817" name="Line 27"/>
              <p:cNvSpPr>
                <a:spLocks noChangeShapeType="1"/>
              </p:cNvSpPr>
              <p:nvPr/>
            </p:nvSpPr>
            <p:spPr bwMode="auto">
              <a:xfrm flipV="1">
                <a:off x="2671" y="3342"/>
                <a:ext cx="1" cy="8"/>
              </a:xfrm>
              <a:prstGeom prst="line">
                <a:avLst/>
              </a:prstGeom>
              <a:noFill/>
              <a:ln w="0">
                <a:solidFill>
                  <a:srgbClr val="C0C0C0"/>
                </a:solidFill>
                <a:round/>
                <a:headEnd/>
                <a:tailEnd/>
              </a:ln>
            </p:spPr>
            <p:txBody>
              <a:bodyPr/>
              <a:lstStyle/>
              <a:p>
                <a:endParaRPr lang="en-US"/>
              </a:p>
            </p:txBody>
          </p:sp>
          <p:sp>
            <p:nvSpPr>
              <p:cNvPr id="20818" name="Line 28"/>
              <p:cNvSpPr>
                <a:spLocks noChangeShapeType="1"/>
              </p:cNvSpPr>
              <p:nvPr/>
            </p:nvSpPr>
            <p:spPr bwMode="auto">
              <a:xfrm flipV="1">
                <a:off x="2671" y="3327"/>
                <a:ext cx="1" cy="7"/>
              </a:xfrm>
              <a:prstGeom prst="line">
                <a:avLst/>
              </a:prstGeom>
              <a:noFill/>
              <a:ln w="0">
                <a:solidFill>
                  <a:srgbClr val="C0C0C0"/>
                </a:solidFill>
                <a:round/>
                <a:headEnd/>
                <a:tailEnd/>
              </a:ln>
            </p:spPr>
            <p:txBody>
              <a:bodyPr/>
              <a:lstStyle/>
              <a:p>
                <a:endParaRPr lang="en-US"/>
              </a:p>
            </p:txBody>
          </p:sp>
          <p:sp>
            <p:nvSpPr>
              <p:cNvPr id="20819" name="Line 29"/>
              <p:cNvSpPr>
                <a:spLocks noChangeShapeType="1"/>
              </p:cNvSpPr>
              <p:nvPr/>
            </p:nvSpPr>
            <p:spPr bwMode="auto">
              <a:xfrm flipV="1">
                <a:off x="2671" y="3311"/>
                <a:ext cx="1" cy="8"/>
              </a:xfrm>
              <a:prstGeom prst="line">
                <a:avLst/>
              </a:prstGeom>
              <a:noFill/>
              <a:ln w="0">
                <a:solidFill>
                  <a:srgbClr val="C0C0C0"/>
                </a:solidFill>
                <a:round/>
                <a:headEnd/>
                <a:tailEnd/>
              </a:ln>
            </p:spPr>
            <p:txBody>
              <a:bodyPr/>
              <a:lstStyle/>
              <a:p>
                <a:endParaRPr lang="en-US"/>
              </a:p>
            </p:txBody>
          </p:sp>
          <p:sp>
            <p:nvSpPr>
              <p:cNvPr id="20820" name="Line 30"/>
              <p:cNvSpPr>
                <a:spLocks noChangeShapeType="1"/>
              </p:cNvSpPr>
              <p:nvPr/>
            </p:nvSpPr>
            <p:spPr bwMode="auto">
              <a:xfrm flipV="1">
                <a:off x="2671" y="3295"/>
                <a:ext cx="1" cy="8"/>
              </a:xfrm>
              <a:prstGeom prst="line">
                <a:avLst/>
              </a:prstGeom>
              <a:noFill/>
              <a:ln w="0">
                <a:solidFill>
                  <a:srgbClr val="C0C0C0"/>
                </a:solidFill>
                <a:round/>
                <a:headEnd/>
                <a:tailEnd/>
              </a:ln>
            </p:spPr>
            <p:txBody>
              <a:bodyPr/>
              <a:lstStyle/>
              <a:p>
                <a:endParaRPr lang="en-US"/>
              </a:p>
            </p:txBody>
          </p:sp>
          <p:sp>
            <p:nvSpPr>
              <p:cNvPr id="20821" name="Line 31"/>
              <p:cNvSpPr>
                <a:spLocks noChangeShapeType="1"/>
              </p:cNvSpPr>
              <p:nvPr/>
            </p:nvSpPr>
            <p:spPr bwMode="auto">
              <a:xfrm flipV="1">
                <a:off x="2671" y="3279"/>
                <a:ext cx="1" cy="8"/>
              </a:xfrm>
              <a:prstGeom prst="line">
                <a:avLst/>
              </a:prstGeom>
              <a:noFill/>
              <a:ln w="0">
                <a:solidFill>
                  <a:srgbClr val="C0C0C0"/>
                </a:solidFill>
                <a:round/>
                <a:headEnd/>
                <a:tailEnd/>
              </a:ln>
            </p:spPr>
            <p:txBody>
              <a:bodyPr/>
              <a:lstStyle/>
              <a:p>
                <a:endParaRPr lang="en-US"/>
              </a:p>
            </p:txBody>
          </p:sp>
          <p:sp>
            <p:nvSpPr>
              <p:cNvPr id="20822" name="Line 32"/>
              <p:cNvSpPr>
                <a:spLocks noChangeShapeType="1"/>
              </p:cNvSpPr>
              <p:nvPr/>
            </p:nvSpPr>
            <p:spPr bwMode="auto">
              <a:xfrm flipV="1">
                <a:off x="2671" y="3264"/>
                <a:ext cx="1" cy="8"/>
              </a:xfrm>
              <a:prstGeom prst="line">
                <a:avLst/>
              </a:prstGeom>
              <a:noFill/>
              <a:ln w="0">
                <a:solidFill>
                  <a:srgbClr val="C0C0C0"/>
                </a:solidFill>
                <a:round/>
                <a:headEnd/>
                <a:tailEnd/>
              </a:ln>
            </p:spPr>
            <p:txBody>
              <a:bodyPr/>
              <a:lstStyle/>
              <a:p>
                <a:endParaRPr lang="en-US"/>
              </a:p>
            </p:txBody>
          </p:sp>
          <p:sp>
            <p:nvSpPr>
              <p:cNvPr id="20823" name="Line 33"/>
              <p:cNvSpPr>
                <a:spLocks noChangeShapeType="1"/>
              </p:cNvSpPr>
              <p:nvPr/>
            </p:nvSpPr>
            <p:spPr bwMode="auto">
              <a:xfrm flipV="1">
                <a:off x="2671" y="3248"/>
                <a:ext cx="1" cy="8"/>
              </a:xfrm>
              <a:prstGeom prst="line">
                <a:avLst/>
              </a:prstGeom>
              <a:noFill/>
              <a:ln w="0">
                <a:solidFill>
                  <a:srgbClr val="C0C0C0"/>
                </a:solidFill>
                <a:round/>
                <a:headEnd/>
                <a:tailEnd/>
              </a:ln>
            </p:spPr>
            <p:txBody>
              <a:bodyPr/>
              <a:lstStyle/>
              <a:p>
                <a:endParaRPr lang="en-US"/>
              </a:p>
            </p:txBody>
          </p:sp>
          <p:sp>
            <p:nvSpPr>
              <p:cNvPr id="20824" name="Line 34"/>
              <p:cNvSpPr>
                <a:spLocks noChangeShapeType="1"/>
              </p:cNvSpPr>
              <p:nvPr/>
            </p:nvSpPr>
            <p:spPr bwMode="auto">
              <a:xfrm flipV="1">
                <a:off x="2671" y="3232"/>
                <a:ext cx="1" cy="8"/>
              </a:xfrm>
              <a:prstGeom prst="line">
                <a:avLst/>
              </a:prstGeom>
              <a:noFill/>
              <a:ln w="0">
                <a:solidFill>
                  <a:srgbClr val="C0C0C0"/>
                </a:solidFill>
                <a:round/>
                <a:headEnd/>
                <a:tailEnd/>
              </a:ln>
            </p:spPr>
            <p:txBody>
              <a:bodyPr/>
              <a:lstStyle/>
              <a:p>
                <a:endParaRPr lang="en-US"/>
              </a:p>
            </p:txBody>
          </p:sp>
          <p:sp>
            <p:nvSpPr>
              <p:cNvPr id="20825" name="Line 35"/>
              <p:cNvSpPr>
                <a:spLocks noChangeShapeType="1"/>
              </p:cNvSpPr>
              <p:nvPr/>
            </p:nvSpPr>
            <p:spPr bwMode="auto">
              <a:xfrm flipV="1">
                <a:off x="2671" y="3217"/>
                <a:ext cx="1" cy="8"/>
              </a:xfrm>
              <a:prstGeom prst="line">
                <a:avLst/>
              </a:prstGeom>
              <a:noFill/>
              <a:ln w="0">
                <a:solidFill>
                  <a:srgbClr val="C0C0C0"/>
                </a:solidFill>
                <a:round/>
                <a:headEnd/>
                <a:tailEnd/>
              </a:ln>
            </p:spPr>
            <p:txBody>
              <a:bodyPr/>
              <a:lstStyle/>
              <a:p>
                <a:endParaRPr lang="en-US"/>
              </a:p>
            </p:txBody>
          </p:sp>
          <p:sp>
            <p:nvSpPr>
              <p:cNvPr id="20826" name="Line 36"/>
              <p:cNvSpPr>
                <a:spLocks noChangeShapeType="1"/>
              </p:cNvSpPr>
              <p:nvPr/>
            </p:nvSpPr>
            <p:spPr bwMode="auto">
              <a:xfrm flipV="1">
                <a:off x="2671" y="3201"/>
                <a:ext cx="1" cy="8"/>
              </a:xfrm>
              <a:prstGeom prst="line">
                <a:avLst/>
              </a:prstGeom>
              <a:noFill/>
              <a:ln w="0">
                <a:solidFill>
                  <a:srgbClr val="C0C0C0"/>
                </a:solidFill>
                <a:round/>
                <a:headEnd/>
                <a:tailEnd/>
              </a:ln>
            </p:spPr>
            <p:txBody>
              <a:bodyPr/>
              <a:lstStyle/>
              <a:p>
                <a:endParaRPr lang="en-US"/>
              </a:p>
            </p:txBody>
          </p:sp>
          <p:sp>
            <p:nvSpPr>
              <p:cNvPr id="20827" name="Line 37"/>
              <p:cNvSpPr>
                <a:spLocks noChangeShapeType="1"/>
              </p:cNvSpPr>
              <p:nvPr/>
            </p:nvSpPr>
            <p:spPr bwMode="auto">
              <a:xfrm flipV="1">
                <a:off x="2671" y="3185"/>
                <a:ext cx="1" cy="8"/>
              </a:xfrm>
              <a:prstGeom prst="line">
                <a:avLst/>
              </a:prstGeom>
              <a:noFill/>
              <a:ln w="0">
                <a:solidFill>
                  <a:srgbClr val="C0C0C0"/>
                </a:solidFill>
                <a:round/>
                <a:headEnd/>
                <a:tailEnd/>
              </a:ln>
            </p:spPr>
            <p:txBody>
              <a:bodyPr/>
              <a:lstStyle/>
              <a:p>
                <a:endParaRPr lang="en-US"/>
              </a:p>
            </p:txBody>
          </p:sp>
          <p:sp>
            <p:nvSpPr>
              <p:cNvPr id="20828" name="Line 38"/>
              <p:cNvSpPr>
                <a:spLocks noChangeShapeType="1"/>
              </p:cNvSpPr>
              <p:nvPr/>
            </p:nvSpPr>
            <p:spPr bwMode="auto">
              <a:xfrm flipV="1">
                <a:off x="2671" y="3170"/>
                <a:ext cx="1" cy="7"/>
              </a:xfrm>
              <a:prstGeom prst="line">
                <a:avLst/>
              </a:prstGeom>
              <a:noFill/>
              <a:ln w="0">
                <a:solidFill>
                  <a:srgbClr val="C0C0C0"/>
                </a:solidFill>
                <a:round/>
                <a:headEnd/>
                <a:tailEnd/>
              </a:ln>
            </p:spPr>
            <p:txBody>
              <a:bodyPr/>
              <a:lstStyle/>
              <a:p>
                <a:endParaRPr lang="en-US"/>
              </a:p>
            </p:txBody>
          </p:sp>
          <p:sp>
            <p:nvSpPr>
              <p:cNvPr id="20829" name="Line 39"/>
              <p:cNvSpPr>
                <a:spLocks noChangeShapeType="1"/>
              </p:cNvSpPr>
              <p:nvPr/>
            </p:nvSpPr>
            <p:spPr bwMode="auto">
              <a:xfrm flipV="1">
                <a:off x="2671" y="3154"/>
                <a:ext cx="1" cy="8"/>
              </a:xfrm>
              <a:prstGeom prst="line">
                <a:avLst/>
              </a:prstGeom>
              <a:noFill/>
              <a:ln w="0">
                <a:solidFill>
                  <a:srgbClr val="C0C0C0"/>
                </a:solidFill>
                <a:round/>
                <a:headEnd/>
                <a:tailEnd/>
              </a:ln>
            </p:spPr>
            <p:txBody>
              <a:bodyPr/>
              <a:lstStyle/>
              <a:p>
                <a:endParaRPr lang="en-US"/>
              </a:p>
            </p:txBody>
          </p:sp>
          <p:sp>
            <p:nvSpPr>
              <p:cNvPr id="20830" name="Line 40"/>
              <p:cNvSpPr>
                <a:spLocks noChangeShapeType="1"/>
              </p:cNvSpPr>
              <p:nvPr/>
            </p:nvSpPr>
            <p:spPr bwMode="auto">
              <a:xfrm flipV="1">
                <a:off x="2671" y="3138"/>
                <a:ext cx="1" cy="8"/>
              </a:xfrm>
              <a:prstGeom prst="line">
                <a:avLst/>
              </a:prstGeom>
              <a:noFill/>
              <a:ln w="0">
                <a:solidFill>
                  <a:srgbClr val="C0C0C0"/>
                </a:solidFill>
                <a:round/>
                <a:headEnd/>
                <a:tailEnd/>
              </a:ln>
            </p:spPr>
            <p:txBody>
              <a:bodyPr/>
              <a:lstStyle/>
              <a:p>
                <a:endParaRPr lang="en-US"/>
              </a:p>
            </p:txBody>
          </p:sp>
          <p:sp>
            <p:nvSpPr>
              <p:cNvPr id="20831" name="Line 41"/>
              <p:cNvSpPr>
                <a:spLocks noChangeShapeType="1"/>
              </p:cNvSpPr>
              <p:nvPr/>
            </p:nvSpPr>
            <p:spPr bwMode="auto">
              <a:xfrm flipV="1">
                <a:off x="2671" y="3122"/>
                <a:ext cx="1" cy="8"/>
              </a:xfrm>
              <a:prstGeom prst="line">
                <a:avLst/>
              </a:prstGeom>
              <a:noFill/>
              <a:ln w="0">
                <a:solidFill>
                  <a:srgbClr val="C0C0C0"/>
                </a:solidFill>
                <a:round/>
                <a:headEnd/>
                <a:tailEnd/>
              </a:ln>
            </p:spPr>
            <p:txBody>
              <a:bodyPr/>
              <a:lstStyle/>
              <a:p>
                <a:endParaRPr lang="en-US"/>
              </a:p>
            </p:txBody>
          </p:sp>
          <p:sp>
            <p:nvSpPr>
              <p:cNvPr id="20832" name="Line 42"/>
              <p:cNvSpPr>
                <a:spLocks noChangeShapeType="1"/>
              </p:cNvSpPr>
              <p:nvPr/>
            </p:nvSpPr>
            <p:spPr bwMode="auto">
              <a:xfrm flipV="1">
                <a:off x="2671" y="3107"/>
                <a:ext cx="1" cy="8"/>
              </a:xfrm>
              <a:prstGeom prst="line">
                <a:avLst/>
              </a:prstGeom>
              <a:noFill/>
              <a:ln w="0">
                <a:solidFill>
                  <a:srgbClr val="C0C0C0"/>
                </a:solidFill>
                <a:round/>
                <a:headEnd/>
                <a:tailEnd/>
              </a:ln>
            </p:spPr>
            <p:txBody>
              <a:bodyPr/>
              <a:lstStyle/>
              <a:p>
                <a:endParaRPr lang="en-US"/>
              </a:p>
            </p:txBody>
          </p:sp>
          <p:sp>
            <p:nvSpPr>
              <p:cNvPr id="20833" name="Line 43"/>
              <p:cNvSpPr>
                <a:spLocks noChangeShapeType="1"/>
              </p:cNvSpPr>
              <p:nvPr/>
            </p:nvSpPr>
            <p:spPr bwMode="auto">
              <a:xfrm flipV="1">
                <a:off x="2671" y="3091"/>
                <a:ext cx="1" cy="8"/>
              </a:xfrm>
              <a:prstGeom prst="line">
                <a:avLst/>
              </a:prstGeom>
              <a:noFill/>
              <a:ln w="0">
                <a:solidFill>
                  <a:srgbClr val="C0C0C0"/>
                </a:solidFill>
                <a:round/>
                <a:headEnd/>
                <a:tailEnd/>
              </a:ln>
            </p:spPr>
            <p:txBody>
              <a:bodyPr/>
              <a:lstStyle/>
              <a:p>
                <a:endParaRPr lang="en-US"/>
              </a:p>
            </p:txBody>
          </p:sp>
          <p:sp>
            <p:nvSpPr>
              <p:cNvPr id="20834" name="Line 44"/>
              <p:cNvSpPr>
                <a:spLocks noChangeShapeType="1"/>
              </p:cNvSpPr>
              <p:nvPr/>
            </p:nvSpPr>
            <p:spPr bwMode="auto">
              <a:xfrm flipV="1">
                <a:off x="2671" y="3075"/>
                <a:ext cx="1" cy="8"/>
              </a:xfrm>
              <a:prstGeom prst="line">
                <a:avLst/>
              </a:prstGeom>
              <a:noFill/>
              <a:ln w="0">
                <a:solidFill>
                  <a:srgbClr val="C0C0C0"/>
                </a:solidFill>
                <a:round/>
                <a:headEnd/>
                <a:tailEnd/>
              </a:ln>
            </p:spPr>
            <p:txBody>
              <a:bodyPr/>
              <a:lstStyle/>
              <a:p>
                <a:endParaRPr lang="en-US"/>
              </a:p>
            </p:txBody>
          </p:sp>
          <p:sp>
            <p:nvSpPr>
              <p:cNvPr id="20835" name="Line 45"/>
              <p:cNvSpPr>
                <a:spLocks noChangeShapeType="1"/>
              </p:cNvSpPr>
              <p:nvPr/>
            </p:nvSpPr>
            <p:spPr bwMode="auto">
              <a:xfrm flipV="1">
                <a:off x="2671" y="3060"/>
                <a:ext cx="1" cy="8"/>
              </a:xfrm>
              <a:prstGeom prst="line">
                <a:avLst/>
              </a:prstGeom>
              <a:noFill/>
              <a:ln w="0">
                <a:solidFill>
                  <a:srgbClr val="C0C0C0"/>
                </a:solidFill>
                <a:round/>
                <a:headEnd/>
                <a:tailEnd/>
              </a:ln>
            </p:spPr>
            <p:txBody>
              <a:bodyPr/>
              <a:lstStyle/>
              <a:p>
                <a:endParaRPr lang="en-US"/>
              </a:p>
            </p:txBody>
          </p:sp>
          <p:sp>
            <p:nvSpPr>
              <p:cNvPr id="20836" name="Line 46"/>
              <p:cNvSpPr>
                <a:spLocks noChangeShapeType="1"/>
              </p:cNvSpPr>
              <p:nvPr/>
            </p:nvSpPr>
            <p:spPr bwMode="auto">
              <a:xfrm flipV="1">
                <a:off x="2671" y="3044"/>
                <a:ext cx="1" cy="8"/>
              </a:xfrm>
              <a:prstGeom prst="line">
                <a:avLst/>
              </a:prstGeom>
              <a:noFill/>
              <a:ln w="0">
                <a:solidFill>
                  <a:srgbClr val="C0C0C0"/>
                </a:solidFill>
                <a:round/>
                <a:headEnd/>
                <a:tailEnd/>
              </a:ln>
            </p:spPr>
            <p:txBody>
              <a:bodyPr/>
              <a:lstStyle/>
              <a:p>
                <a:endParaRPr lang="en-US"/>
              </a:p>
            </p:txBody>
          </p:sp>
          <p:sp>
            <p:nvSpPr>
              <p:cNvPr id="20837" name="Line 47"/>
              <p:cNvSpPr>
                <a:spLocks noChangeShapeType="1"/>
              </p:cNvSpPr>
              <p:nvPr/>
            </p:nvSpPr>
            <p:spPr bwMode="auto">
              <a:xfrm flipV="1">
                <a:off x="2671" y="3028"/>
                <a:ext cx="1" cy="8"/>
              </a:xfrm>
              <a:prstGeom prst="line">
                <a:avLst/>
              </a:prstGeom>
              <a:noFill/>
              <a:ln w="0">
                <a:solidFill>
                  <a:srgbClr val="C0C0C0"/>
                </a:solidFill>
                <a:round/>
                <a:headEnd/>
                <a:tailEnd/>
              </a:ln>
            </p:spPr>
            <p:txBody>
              <a:bodyPr/>
              <a:lstStyle/>
              <a:p>
                <a:endParaRPr lang="en-US"/>
              </a:p>
            </p:txBody>
          </p:sp>
          <p:sp>
            <p:nvSpPr>
              <p:cNvPr id="20838" name="Line 48"/>
              <p:cNvSpPr>
                <a:spLocks noChangeShapeType="1"/>
              </p:cNvSpPr>
              <p:nvPr/>
            </p:nvSpPr>
            <p:spPr bwMode="auto">
              <a:xfrm flipV="1">
                <a:off x="2671" y="3013"/>
                <a:ext cx="1" cy="7"/>
              </a:xfrm>
              <a:prstGeom prst="line">
                <a:avLst/>
              </a:prstGeom>
              <a:noFill/>
              <a:ln w="0">
                <a:solidFill>
                  <a:srgbClr val="C0C0C0"/>
                </a:solidFill>
                <a:round/>
                <a:headEnd/>
                <a:tailEnd/>
              </a:ln>
            </p:spPr>
            <p:txBody>
              <a:bodyPr/>
              <a:lstStyle/>
              <a:p>
                <a:endParaRPr lang="en-US"/>
              </a:p>
            </p:txBody>
          </p:sp>
          <p:sp>
            <p:nvSpPr>
              <p:cNvPr id="20839" name="Line 49"/>
              <p:cNvSpPr>
                <a:spLocks noChangeShapeType="1"/>
              </p:cNvSpPr>
              <p:nvPr/>
            </p:nvSpPr>
            <p:spPr bwMode="auto">
              <a:xfrm flipV="1">
                <a:off x="2671" y="2997"/>
                <a:ext cx="1" cy="8"/>
              </a:xfrm>
              <a:prstGeom prst="line">
                <a:avLst/>
              </a:prstGeom>
              <a:noFill/>
              <a:ln w="0">
                <a:solidFill>
                  <a:srgbClr val="C0C0C0"/>
                </a:solidFill>
                <a:round/>
                <a:headEnd/>
                <a:tailEnd/>
              </a:ln>
            </p:spPr>
            <p:txBody>
              <a:bodyPr/>
              <a:lstStyle/>
              <a:p>
                <a:endParaRPr lang="en-US"/>
              </a:p>
            </p:txBody>
          </p:sp>
          <p:sp>
            <p:nvSpPr>
              <p:cNvPr id="20840" name="Line 50"/>
              <p:cNvSpPr>
                <a:spLocks noChangeShapeType="1"/>
              </p:cNvSpPr>
              <p:nvPr/>
            </p:nvSpPr>
            <p:spPr bwMode="auto">
              <a:xfrm flipV="1">
                <a:off x="2671" y="2981"/>
                <a:ext cx="1" cy="8"/>
              </a:xfrm>
              <a:prstGeom prst="line">
                <a:avLst/>
              </a:prstGeom>
              <a:noFill/>
              <a:ln w="0">
                <a:solidFill>
                  <a:srgbClr val="C0C0C0"/>
                </a:solidFill>
                <a:round/>
                <a:headEnd/>
                <a:tailEnd/>
              </a:ln>
            </p:spPr>
            <p:txBody>
              <a:bodyPr/>
              <a:lstStyle/>
              <a:p>
                <a:endParaRPr lang="en-US"/>
              </a:p>
            </p:txBody>
          </p:sp>
          <p:sp>
            <p:nvSpPr>
              <p:cNvPr id="20841" name="Line 51"/>
              <p:cNvSpPr>
                <a:spLocks noChangeShapeType="1"/>
              </p:cNvSpPr>
              <p:nvPr/>
            </p:nvSpPr>
            <p:spPr bwMode="auto">
              <a:xfrm flipV="1">
                <a:off x="2671" y="2965"/>
                <a:ext cx="1" cy="8"/>
              </a:xfrm>
              <a:prstGeom prst="line">
                <a:avLst/>
              </a:prstGeom>
              <a:noFill/>
              <a:ln w="0">
                <a:solidFill>
                  <a:srgbClr val="C0C0C0"/>
                </a:solidFill>
                <a:round/>
                <a:headEnd/>
                <a:tailEnd/>
              </a:ln>
            </p:spPr>
            <p:txBody>
              <a:bodyPr/>
              <a:lstStyle/>
              <a:p>
                <a:endParaRPr lang="en-US"/>
              </a:p>
            </p:txBody>
          </p:sp>
          <p:sp>
            <p:nvSpPr>
              <p:cNvPr id="20842" name="Line 52"/>
              <p:cNvSpPr>
                <a:spLocks noChangeShapeType="1"/>
              </p:cNvSpPr>
              <p:nvPr/>
            </p:nvSpPr>
            <p:spPr bwMode="auto">
              <a:xfrm flipV="1">
                <a:off x="2671" y="2950"/>
                <a:ext cx="1" cy="8"/>
              </a:xfrm>
              <a:prstGeom prst="line">
                <a:avLst/>
              </a:prstGeom>
              <a:noFill/>
              <a:ln w="0">
                <a:solidFill>
                  <a:srgbClr val="C0C0C0"/>
                </a:solidFill>
                <a:round/>
                <a:headEnd/>
                <a:tailEnd/>
              </a:ln>
            </p:spPr>
            <p:txBody>
              <a:bodyPr/>
              <a:lstStyle/>
              <a:p>
                <a:endParaRPr lang="en-US"/>
              </a:p>
            </p:txBody>
          </p:sp>
          <p:sp>
            <p:nvSpPr>
              <p:cNvPr id="20843" name="Line 53"/>
              <p:cNvSpPr>
                <a:spLocks noChangeShapeType="1"/>
              </p:cNvSpPr>
              <p:nvPr/>
            </p:nvSpPr>
            <p:spPr bwMode="auto">
              <a:xfrm flipV="1">
                <a:off x="2671" y="2934"/>
                <a:ext cx="1" cy="8"/>
              </a:xfrm>
              <a:prstGeom prst="line">
                <a:avLst/>
              </a:prstGeom>
              <a:noFill/>
              <a:ln w="0">
                <a:solidFill>
                  <a:srgbClr val="C0C0C0"/>
                </a:solidFill>
                <a:round/>
                <a:headEnd/>
                <a:tailEnd/>
              </a:ln>
            </p:spPr>
            <p:txBody>
              <a:bodyPr/>
              <a:lstStyle/>
              <a:p>
                <a:endParaRPr lang="en-US"/>
              </a:p>
            </p:txBody>
          </p:sp>
          <p:sp>
            <p:nvSpPr>
              <p:cNvPr id="20844" name="Line 54"/>
              <p:cNvSpPr>
                <a:spLocks noChangeShapeType="1"/>
              </p:cNvSpPr>
              <p:nvPr/>
            </p:nvSpPr>
            <p:spPr bwMode="auto">
              <a:xfrm flipV="1">
                <a:off x="2671" y="2918"/>
                <a:ext cx="1" cy="8"/>
              </a:xfrm>
              <a:prstGeom prst="line">
                <a:avLst/>
              </a:prstGeom>
              <a:noFill/>
              <a:ln w="0">
                <a:solidFill>
                  <a:srgbClr val="C0C0C0"/>
                </a:solidFill>
                <a:round/>
                <a:headEnd/>
                <a:tailEnd/>
              </a:ln>
            </p:spPr>
            <p:txBody>
              <a:bodyPr/>
              <a:lstStyle/>
              <a:p>
                <a:endParaRPr lang="en-US"/>
              </a:p>
            </p:txBody>
          </p:sp>
          <p:sp>
            <p:nvSpPr>
              <p:cNvPr id="20845" name="Line 55"/>
              <p:cNvSpPr>
                <a:spLocks noChangeShapeType="1"/>
              </p:cNvSpPr>
              <p:nvPr/>
            </p:nvSpPr>
            <p:spPr bwMode="auto">
              <a:xfrm flipV="1">
                <a:off x="2671" y="2903"/>
                <a:ext cx="1" cy="7"/>
              </a:xfrm>
              <a:prstGeom prst="line">
                <a:avLst/>
              </a:prstGeom>
              <a:noFill/>
              <a:ln w="0">
                <a:solidFill>
                  <a:srgbClr val="C0C0C0"/>
                </a:solidFill>
                <a:round/>
                <a:headEnd/>
                <a:tailEnd/>
              </a:ln>
            </p:spPr>
            <p:txBody>
              <a:bodyPr/>
              <a:lstStyle/>
              <a:p>
                <a:endParaRPr lang="en-US"/>
              </a:p>
            </p:txBody>
          </p:sp>
          <p:sp>
            <p:nvSpPr>
              <p:cNvPr id="20846" name="Line 56"/>
              <p:cNvSpPr>
                <a:spLocks noChangeShapeType="1"/>
              </p:cNvSpPr>
              <p:nvPr/>
            </p:nvSpPr>
            <p:spPr bwMode="auto">
              <a:xfrm flipV="1">
                <a:off x="2671" y="2887"/>
                <a:ext cx="1" cy="8"/>
              </a:xfrm>
              <a:prstGeom prst="line">
                <a:avLst/>
              </a:prstGeom>
              <a:noFill/>
              <a:ln w="0">
                <a:solidFill>
                  <a:srgbClr val="C0C0C0"/>
                </a:solidFill>
                <a:round/>
                <a:headEnd/>
                <a:tailEnd/>
              </a:ln>
            </p:spPr>
            <p:txBody>
              <a:bodyPr/>
              <a:lstStyle/>
              <a:p>
                <a:endParaRPr lang="en-US"/>
              </a:p>
            </p:txBody>
          </p:sp>
          <p:sp>
            <p:nvSpPr>
              <p:cNvPr id="20847" name="Line 57"/>
              <p:cNvSpPr>
                <a:spLocks noChangeShapeType="1"/>
              </p:cNvSpPr>
              <p:nvPr/>
            </p:nvSpPr>
            <p:spPr bwMode="auto">
              <a:xfrm flipV="1">
                <a:off x="2671" y="2871"/>
                <a:ext cx="1" cy="8"/>
              </a:xfrm>
              <a:prstGeom prst="line">
                <a:avLst/>
              </a:prstGeom>
              <a:noFill/>
              <a:ln w="0">
                <a:solidFill>
                  <a:srgbClr val="C0C0C0"/>
                </a:solidFill>
                <a:round/>
                <a:headEnd/>
                <a:tailEnd/>
              </a:ln>
            </p:spPr>
            <p:txBody>
              <a:bodyPr/>
              <a:lstStyle/>
              <a:p>
                <a:endParaRPr lang="en-US"/>
              </a:p>
            </p:txBody>
          </p:sp>
          <p:sp>
            <p:nvSpPr>
              <p:cNvPr id="20848" name="Line 58"/>
              <p:cNvSpPr>
                <a:spLocks noChangeShapeType="1"/>
              </p:cNvSpPr>
              <p:nvPr/>
            </p:nvSpPr>
            <p:spPr bwMode="auto">
              <a:xfrm flipV="1">
                <a:off x="2671" y="2856"/>
                <a:ext cx="1" cy="7"/>
              </a:xfrm>
              <a:prstGeom prst="line">
                <a:avLst/>
              </a:prstGeom>
              <a:noFill/>
              <a:ln w="0">
                <a:solidFill>
                  <a:srgbClr val="C0C0C0"/>
                </a:solidFill>
                <a:round/>
                <a:headEnd/>
                <a:tailEnd/>
              </a:ln>
            </p:spPr>
            <p:txBody>
              <a:bodyPr/>
              <a:lstStyle/>
              <a:p>
                <a:endParaRPr lang="en-US"/>
              </a:p>
            </p:txBody>
          </p:sp>
          <p:sp>
            <p:nvSpPr>
              <p:cNvPr id="20849" name="Line 59"/>
              <p:cNvSpPr>
                <a:spLocks noChangeShapeType="1"/>
              </p:cNvSpPr>
              <p:nvPr/>
            </p:nvSpPr>
            <p:spPr bwMode="auto">
              <a:xfrm flipV="1">
                <a:off x="2671" y="2840"/>
                <a:ext cx="1" cy="8"/>
              </a:xfrm>
              <a:prstGeom prst="line">
                <a:avLst/>
              </a:prstGeom>
              <a:noFill/>
              <a:ln w="0">
                <a:solidFill>
                  <a:srgbClr val="C0C0C0"/>
                </a:solidFill>
                <a:round/>
                <a:headEnd/>
                <a:tailEnd/>
              </a:ln>
            </p:spPr>
            <p:txBody>
              <a:bodyPr/>
              <a:lstStyle/>
              <a:p>
                <a:endParaRPr lang="en-US"/>
              </a:p>
            </p:txBody>
          </p:sp>
          <p:sp>
            <p:nvSpPr>
              <p:cNvPr id="20850" name="Line 60"/>
              <p:cNvSpPr>
                <a:spLocks noChangeShapeType="1"/>
              </p:cNvSpPr>
              <p:nvPr/>
            </p:nvSpPr>
            <p:spPr bwMode="auto">
              <a:xfrm flipV="1">
                <a:off x="2671" y="2824"/>
                <a:ext cx="1" cy="8"/>
              </a:xfrm>
              <a:prstGeom prst="line">
                <a:avLst/>
              </a:prstGeom>
              <a:noFill/>
              <a:ln w="0">
                <a:solidFill>
                  <a:srgbClr val="C0C0C0"/>
                </a:solidFill>
                <a:round/>
                <a:headEnd/>
                <a:tailEnd/>
              </a:ln>
            </p:spPr>
            <p:txBody>
              <a:bodyPr/>
              <a:lstStyle/>
              <a:p>
                <a:endParaRPr lang="en-US"/>
              </a:p>
            </p:txBody>
          </p:sp>
          <p:sp>
            <p:nvSpPr>
              <p:cNvPr id="20851" name="Line 61"/>
              <p:cNvSpPr>
                <a:spLocks noChangeShapeType="1"/>
              </p:cNvSpPr>
              <p:nvPr/>
            </p:nvSpPr>
            <p:spPr bwMode="auto">
              <a:xfrm flipV="1">
                <a:off x="2671" y="2808"/>
                <a:ext cx="1" cy="8"/>
              </a:xfrm>
              <a:prstGeom prst="line">
                <a:avLst/>
              </a:prstGeom>
              <a:noFill/>
              <a:ln w="0">
                <a:solidFill>
                  <a:srgbClr val="C0C0C0"/>
                </a:solidFill>
                <a:round/>
                <a:headEnd/>
                <a:tailEnd/>
              </a:ln>
            </p:spPr>
            <p:txBody>
              <a:bodyPr/>
              <a:lstStyle/>
              <a:p>
                <a:endParaRPr lang="en-US"/>
              </a:p>
            </p:txBody>
          </p:sp>
          <p:sp>
            <p:nvSpPr>
              <p:cNvPr id="20852" name="Line 62"/>
              <p:cNvSpPr>
                <a:spLocks noChangeShapeType="1"/>
              </p:cNvSpPr>
              <p:nvPr/>
            </p:nvSpPr>
            <p:spPr bwMode="auto">
              <a:xfrm flipV="1">
                <a:off x="2671" y="2793"/>
                <a:ext cx="1" cy="8"/>
              </a:xfrm>
              <a:prstGeom prst="line">
                <a:avLst/>
              </a:prstGeom>
              <a:noFill/>
              <a:ln w="0">
                <a:solidFill>
                  <a:srgbClr val="C0C0C0"/>
                </a:solidFill>
                <a:round/>
                <a:headEnd/>
                <a:tailEnd/>
              </a:ln>
            </p:spPr>
            <p:txBody>
              <a:bodyPr/>
              <a:lstStyle/>
              <a:p>
                <a:endParaRPr lang="en-US"/>
              </a:p>
            </p:txBody>
          </p:sp>
          <p:sp>
            <p:nvSpPr>
              <p:cNvPr id="20853" name="Line 63"/>
              <p:cNvSpPr>
                <a:spLocks noChangeShapeType="1"/>
              </p:cNvSpPr>
              <p:nvPr/>
            </p:nvSpPr>
            <p:spPr bwMode="auto">
              <a:xfrm flipV="1">
                <a:off x="2671" y="2777"/>
                <a:ext cx="1" cy="8"/>
              </a:xfrm>
              <a:prstGeom prst="line">
                <a:avLst/>
              </a:prstGeom>
              <a:noFill/>
              <a:ln w="0">
                <a:solidFill>
                  <a:srgbClr val="C0C0C0"/>
                </a:solidFill>
                <a:round/>
                <a:headEnd/>
                <a:tailEnd/>
              </a:ln>
            </p:spPr>
            <p:txBody>
              <a:bodyPr/>
              <a:lstStyle/>
              <a:p>
                <a:endParaRPr lang="en-US"/>
              </a:p>
            </p:txBody>
          </p:sp>
          <p:sp>
            <p:nvSpPr>
              <p:cNvPr id="20854" name="Line 64"/>
              <p:cNvSpPr>
                <a:spLocks noChangeShapeType="1"/>
              </p:cNvSpPr>
              <p:nvPr/>
            </p:nvSpPr>
            <p:spPr bwMode="auto">
              <a:xfrm flipV="1">
                <a:off x="2671" y="2761"/>
                <a:ext cx="1" cy="8"/>
              </a:xfrm>
              <a:prstGeom prst="line">
                <a:avLst/>
              </a:prstGeom>
              <a:noFill/>
              <a:ln w="0">
                <a:solidFill>
                  <a:srgbClr val="C0C0C0"/>
                </a:solidFill>
                <a:round/>
                <a:headEnd/>
                <a:tailEnd/>
              </a:ln>
            </p:spPr>
            <p:txBody>
              <a:bodyPr/>
              <a:lstStyle/>
              <a:p>
                <a:endParaRPr lang="en-US"/>
              </a:p>
            </p:txBody>
          </p:sp>
          <p:sp>
            <p:nvSpPr>
              <p:cNvPr id="20855" name="Line 65"/>
              <p:cNvSpPr>
                <a:spLocks noChangeShapeType="1"/>
              </p:cNvSpPr>
              <p:nvPr/>
            </p:nvSpPr>
            <p:spPr bwMode="auto">
              <a:xfrm flipV="1">
                <a:off x="2671" y="2746"/>
                <a:ext cx="1" cy="7"/>
              </a:xfrm>
              <a:prstGeom prst="line">
                <a:avLst/>
              </a:prstGeom>
              <a:noFill/>
              <a:ln w="0">
                <a:solidFill>
                  <a:srgbClr val="C0C0C0"/>
                </a:solidFill>
                <a:round/>
                <a:headEnd/>
                <a:tailEnd/>
              </a:ln>
            </p:spPr>
            <p:txBody>
              <a:bodyPr/>
              <a:lstStyle/>
              <a:p>
                <a:endParaRPr lang="en-US"/>
              </a:p>
            </p:txBody>
          </p:sp>
          <p:sp>
            <p:nvSpPr>
              <p:cNvPr id="20856" name="Line 66"/>
              <p:cNvSpPr>
                <a:spLocks noChangeShapeType="1"/>
              </p:cNvSpPr>
              <p:nvPr/>
            </p:nvSpPr>
            <p:spPr bwMode="auto">
              <a:xfrm flipV="1">
                <a:off x="2671" y="2730"/>
                <a:ext cx="1" cy="8"/>
              </a:xfrm>
              <a:prstGeom prst="line">
                <a:avLst/>
              </a:prstGeom>
              <a:noFill/>
              <a:ln w="0">
                <a:solidFill>
                  <a:srgbClr val="C0C0C0"/>
                </a:solidFill>
                <a:round/>
                <a:headEnd/>
                <a:tailEnd/>
              </a:ln>
            </p:spPr>
            <p:txBody>
              <a:bodyPr/>
              <a:lstStyle/>
              <a:p>
                <a:endParaRPr lang="en-US"/>
              </a:p>
            </p:txBody>
          </p:sp>
          <p:sp>
            <p:nvSpPr>
              <p:cNvPr id="20857" name="Line 67"/>
              <p:cNvSpPr>
                <a:spLocks noChangeShapeType="1"/>
              </p:cNvSpPr>
              <p:nvPr/>
            </p:nvSpPr>
            <p:spPr bwMode="auto">
              <a:xfrm flipV="1">
                <a:off x="2671" y="2714"/>
                <a:ext cx="1" cy="8"/>
              </a:xfrm>
              <a:prstGeom prst="line">
                <a:avLst/>
              </a:prstGeom>
              <a:noFill/>
              <a:ln w="0">
                <a:solidFill>
                  <a:srgbClr val="C0C0C0"/>
                </a:solidFill>
                <a:round/>
                <a:headEnd/>
                <a:tailEnd/>
              </a:ln>
            </p:spPr>
            <p:txBody>
              <a:bodyPr/>
              <a:lstStyle/>
              <a:p>
                <a:endParaRPr lang="en-US"/>
              </a:p>
            </p:txBody>
          </p:sp>
          <p:sp>
            <p:nvSpPr>
              <p:cNvPr id="20858" name="Line 68"/>
              <p:cNvSpPr>
                <a:spLocks noChangeShapeType="1"/>
              </p:cNvSpPr>
              <p:nvPr/>
            </p:nvSpPr>
            <p:spPr bwMode="auto">
              <a:xfrm flipV="1">
                <a:off x="2671" y="2699"/>
                <a:ext cx="1" cy="7"/>
              </a:xfrm>
              <a:prstGeom prst="line">
                <a:avLst/>
              </a:prstGeom>
              <a:noFill/>
              <a:ln w="0">
                <a:solidFill>
                  <a:srgbClr val="C0C0C0"/>
                </a:solidFill>
                <a:round/>
                <a:headEnd/>
                <a:tailEnd/>
              </a:ln>
            </p:spPr>
            <p:txBody>
              <a:bodyPr/>
              <a:lstStyle/>
              <a:p>
                <a:endParaRPr lang="en-US"/>
              </a:p>
            </p:txBody>
          </p:sp>
          <p:sp>
            <p:nvSpPr>
              <p:cNvPr id="20859" name="Line 69"/>
              <p:cNvSpPr>
                <a:spLocks noChangeShapeType="1"/>
              </p:cNvSpPr>
              <p:nvPr/>
            </p:nvSpPr>
            <p:spPr bwMode="auto">
              <a:xfrm flipV="1">
                <a:off x="2671" y="2683"/>
                <a:ext cx="1" cy="8"/>
              </a:xfrm>
              <a:prstGeom prst="line">
                <a:avLst/>
              </a:prstGeom>
              <a:noFill/>
              <a:ln w="0">
                <a:solidFill>
                  <a:srgbClr val="C0C0C0"/>
                </a:solidFill>
                <a:round/>
                <a:headEnd/>
                <a:tailEnd/>
              </a:ln>
            </p:spPr>
            <p:txBody>
              <a:bodyPr/>
              <a:lstStyle/>
              <a:p>
                <a:endParaRPr lang="en-US"/>
              </a:p>
            </p:txBody>
          </p:sp>
          <p:sp>
            <p:nvSpPr>
              <p:cNvPr id="20860" name="Line 70"/>
              <p:cNvSpPr>
                <a:spLocks noChangeShapeType="1"/>
              </p:cNvSpPr>
              <p:nvPr/>
            </p:nvSpPr>
            <p:spPr bwMode="auto">
              <a:xfrm flipV="1">
                <a:off x="2671" y="2667"/>
                <a:ext cx="1" cy="8"/>
              </a:xfrm>
              <a:prstGeom prst="line">
                <a:avLst/>
              </a:prstGeom>
              <a:noFill/>
              <a:ln w="0">
                <a:solidFill>
                  <a:srgbClr val="C0C0C0"/>
                </a:solidFill>
                <a:round/>
                <a:headEnd/>
                <a:tailEnd/>
              </a:ln>
            </p:spPr>
            <p:txBody>
              <a:bodyPr/>
              <a:lstStyle/>
              <a:p>
                <a:endParaRPr lang="en-US"/>
              </a:p>
            </p:txBody>
          </p:sp>
          <p:sp>
            <p:nvSpPr>
              <p:cNvPr id="20861" name="Line 71"/>
              <p:cNvSpPr>
                <a:spLocks noChangeShapeType="1"/>
              </p:cNvSpPr>
              <p:nvPr/>
            </p:nvSpPr>
            <p:spPr bwMode="auto">
              <a:xfrm flipV="1">
                <a:off x="2671" y="2651"/>
                <a:ext cx="1" cy="8"/>
              </a:xfrm>
              <a:prstGeom prst="line">
                <a:avLst/>
              </a:prstGeom>
              <a:noFill/>
              <a:ln w="0">
                <a:solidFill>
                  <a:srgbClr val="C0C0C0"/>
                </a:solidFill>
                <a:round/>
                <a:headEnd/>
                <a:tailEnd/>
              </a:ln>
            </p:spPr>
            <p:txBody>
              <a:bodyPr/>
              <a:lstStyle/>
              <a:p>
                <a:endParaRPr lang="en-US"/>
              </a:p>
            </p:txBody>
          </p:sp>
          <p:sp>
            <p:nvSpPr>
              <p:cNvPr id="20862" name="Line 72"/>
              <p:cNvSpPr>
                <a:spLocks noChangeShapeType="1"/>
              </p:cNvSpPr>
              <p:nvPr/>
            </p:nvSpPr>
            <p:spPr bwMode="auto">
              <a:xfrm flipV="1">
                <a:off x="2671" y="2636"/>
                <a:ext cx="1" cy="8"/>
              </a:xfrm>
              <a:prstGeom prst="line">
                <a:avLst/>
              </a:prstGeom>
              <a:noFill/>
              <a:ln w="0">
                <a:solidFill>
                  <a:srgbClr val="C0C0C0"/>
                </a:solidFill>
                <a:round/>
                <a:headEnd/>
                <a:tailEnd/>
              </a:ln>
            </p:spPr>
            <p:txBody>
              <a:bodyPr/>
              <a:lstStyle/>
              <a:p>
                <a:endParaRPr lang="en-US"/>
              </a:p>
            </p:txBody>
          </p:sp>
          <p:sp>
            <p:nvSpPr>
              <p:cNvPr id="20863" name="Line 73"/>
              <p:cNvSpPr>
                <a:spLocks noChangeShapeType="1"/>
              </p:cNvSpPr>
              <p:nvPr/>
            </p:nvSpPr>
            <p:spPr bwMode="auto">
              <a:xfrm flipV="1">
                <a:off x="2671" y="2620"/>
                <a:ext cx="1" cy="8"/>
              </a:xfrm>
              <a:prstGeom prst="line">
                <a:avLst/>
              </a:prstGeom>
              <a:noFill/>
              <a:ln w="0">
                <a:solidFill>
                  <a:srgbClr val="C0C0C0"/>
                </a:solidFill>
                <a:round/>
                <a:headEnd/>
                <a:tailEnd/>
              </a:ln>
            </p:spPr>
            <p:txBody>
              <a:bodyPr/>
              <a:lstStyle/>
              <a:p>
                <a:endParaRPr lang="en-US"/>
              </a:p>
            </p:txBody>
          </p:sp>
          <p:sp>
            <p:nvSpPr>
              <p:cNvPr id="20864" name="Line 74"/>
              <p:cNvSpPr>
                <a:spLocks noChangeShapeType="1"/>
              </p:cNvSpPr>
              <p:nvPr/>
            </p:nvSpPr>
            <p:spPr bwMode="auto">
              <a:xfrm flipV="1">
                <a:off x="2671" y="2604"/>
                <a:ext cx="1" cy="8"/>
              </a:xfrm>
              <a:prstGeom prst="line">
                <a:avLst/>
              </a:prstGeom>
              <a:noFill/>
              <a:ln w="0">
                <a:solidFill>
                  <a:srgbClr val="C0C0C0"/>
                </a:solidFill>
                <a:round/>
                <a:headEnd/>
                <a:tailEnd/>
              </a:ln>
            </p:spPr>
            <p:txBody>
              <a:bodyPr/>
              <a:lstStyle/>
              <a:p>
                <a:endParaRPr lang="en-US"/>
              </a:p>
            </p:txBody>
          </p:sp>
          <p:sp>
            <p:nvSpPr>
              <p:cNvPr id="20865" name="Line 75"/>
              <p:cNvSpPr>
                <a:spLocks noChangeShapeType="1"/>
              </p:cNvSpPr>
              <p:nvPr/>
            </p:nvSpPr>
            <p:spPr bwMode="auto">
              <a:xfrm flipV="1">
                <a:off x="2671" y="2589"/>
                <a:ext cx="1" cy="7"/>
              </a:xfrm>
              <a:prstGeom prst="line">
                <a:avLst/>
              </a:prstGeom>
              <a:noFill/>
              <a:ln w="0">
                <a:solidFill>
                  <a:srgbClr val="C0C0C0"/>
                </a:solidFill>
                <a:round/>
                <a:headEnd/>
                <a:tailEnd/>
              </a:ln>
            </p:spPr>
            <p:txBody>
              <a:bodyPr/>
              <a:lstStyle/>
              <a:p>
                <a:endParaRPr lang="en-US"/>
              </a:p>
            </p:txBody>
          </p:sp>
          <p:sp>
            <p:nvSpPr>
              <p:cNvPr id="20866" name="Line 76"/>
              <p:cNvSpPr>
                <a:spLocks noChangeShapeType="1"/>
              </p:cNvSpPr>
              <p:nvPr/>
            </p:nvSpPr>
            <p:spPr bwMode="auto">
              <a:xfrm flipV="1">
                <a:off x="2671" y="2573"/>
                <a:ext cx="1" cy="8"/>
              </a:xfrm>
              <a:prstGeom prst="line">
                <a:avLst/>
              </a:prstGeom>
              <a:noFill/>
              <a:ln w="0">
                <a:solidFill>
                  <a:srgbClr val="C0C0C0"/>
                </a:solidFill>
                <a:round/>
                <a:headEnd/>
                <a:tailEnd/>
              </a:ln>
            </p:spPr>
            <p:txBody>
              <a:bodyPr/>
              <a:lstStyle/>
              <a:p>
                <a:endParaRPr lang="en-US"/>
              </a:p>
            </p:txBody>
          </p:sp>
          <p:sp>
            <p:nvSpPr>
              <p:cNvPr id="20867" name="Line 77"/>
              <p:cNvSpPr>
                <a:spLocks noChangeShapeType="1"/>
              </p:cNvSpPr>
              <p:nvPr/>
            </p:nvSpPr>
            <p:spPr bwMode="auto">
              <a:xfrm flipV="1">
                <a:off x="2671" y="2557"/>
                <a:ext cx="1" cy="8"/>
              </a:xfrm>
              <a:prstGeom prst="line">
                <a:avLst/>
              </a:prstGeom>
              <a:noFill/>
              <a:ln w="0">
                <a:solidFill>
                  <a:srgbClr val="C0C0C0"/>
                </a:solidFill>
                <a:round/>
                <a:headEnd/>
                <a:tailEnd/>
              </a:ln>
            </p:spPr>
            <p:txBody>
              <a:bodyPr/>
              <a:lstStyle/>
              <a:p>
                <a:endParaRPr lang="en-US"/>
              </a:p>
            </p:txBody>
          </p:sp>
          <p:sp>
            <p:nvSpPr>
              <p:cNvPr id="20868" name="Line 78"/>
              <p:cNvSpPr>
                <a:spLocks noChangeShapeType="1"/>
              </p:cNvSpPr>
              <p:nvPr/>
            </p:nvSpPr>
            <p:spPr bwMode="auto">
              <a:xfrm flipV="1">
                <a:off x="2671" y="2542"/>
                <a:ext cx="1" cy="7"/>
              </a:xfrm>
              <a:prstGeom prst="line">
                <a:avLst/>
              </a:prstGeom>
              <a:noFill/>
              <a:ln w="0">
                <a:solidFill>
                  <a:srgbClr val="C0C0C0"/>
                </a:solidFill>
                <a:round/>
                <a:headEnd/>
                <a:tailEnd/>
              </a:ln>
            </p:spPr>
            <p:txBody>
              <a:bodyPr/>
              <a:lstStyle/>
              <a:p>
                <a:endParaRPr lang="en-US"/>
              </a:p>
            </p:txBody>
          </p:sp>
          <p:sp>
            <p:nvSpPr>
              <p:cNvPr id="20869" name="Line 79"/>
              <p:cNvSpPr>
                <a:spLocks noChangeShapeType="1"/>
              </p:cNvSpPr>
              <p:nvPr/>
            </p:nvSpPr>
            <p:spPr bwMode="auto">
              <a:xfrm flipV="1">
                <a:off x="2671" y="2526"/>
                <a:ext cx="1" cy="8"/>
              </a:xfrm>
              <a:prstGeom prst="line">
                <a:avLst/>
              </a:prstGeom>
              <a:noFill/>
              <a:ln w="0">
                <a:solidFill>
                  <a:srgbClr val="C0C0C0"/>
                </a:solidFill>
                <a:round/>
                <a:headEnd/>
                <a:tailEnd/>
              </a:ln>
            </p:spPr>
            <p:txBody>
              <a:bodyPr/>
              <a:lstStyle/>
              <a:p>
                <a:endParaRPr lang="en-US"/>
              </a:p>
            </p:txBody>
          </p:sp>
          <p:sp>
            <p:nvSpPr>
              <p:cNvPr id="20870" name="Line 80"/>
              <p:cNvSpPr>
                <a:spLocks noChangeShapeType="1"/>
              </p:cNvSpPr>
              <p:nvPr/>
            </p:nvSpPr>
            <p:spPr bwMode="auto">
              <a:xfrm flipV="1">
                <a:off x="2671" y="2510"/>
                <a:ext cx="1" cy="8"/>
              </a:xfrm>
              <a:prstGeom prst="line">
                <a:avLst/>
              </a:prstGeom>
              <a:noFill/>
              <a:ln w="0">
                <a:solidFill>
                  <a:srgbClr val="C0C0C0"/>
                </a:solidFill>
                <a:round/>
                <a:headEnd/>
                <a:tailEnd/>
              </a:ln>
            </p:spPr>
            <p:txBody>
              <a:bodyPr/>
              <a:lstStyle/>
              <a:p>
                <a:endParaRPr lang="en-US"/>
              </a:p>
            </p:txBody>
          </p:sp>
          <p:sp>
            <p:nvSpPr>
              <p:cNvPr id="20871" name="Line 81"/>
              <p:cNvSpPr>
                <a:spLocks noChangeShapeType="1"/>
              </p:cNvSpPr>
              <p:nvPr/>
            </p:nvSpPr>
            <p:spPr bwMode="auto">
              <a:xfrm flipV="1">
                <a:off x="2671" y="2494"/>
                <a:ext cx="1" cy="8"/>
              </a:xfrm>
              <a:prstGeom prst="line">
                <a:avLst/>
              </a:prstGeom>
              <a:noFill/>
              <a:ln w="0">
                <a:solidFill>
                  <a:srgbClr val="C0C0C0"/>
                </a:solidFill>
                <a:round/>
                <a:headEnd/>
                <a:tailEnd/>
              </a:ln>
            </p:spPr>
            <p:txBody>
              <a:bodyPr/>
              <a:lstStyle/>
              <a:p>
                <a:endParaRPr lang="en-US"/>
              </a:p>
            </p:txBody>
          </p:sp>
          <p:sp>
            <p:nvSpPr>
              <p:cNvPr id="20872" name="Line 82"/>
              <p:cNvSpPr>
                <a:spLocks noChangeShapeType="1"/>
              </p:cNvSpPr>
              <p:nvPr/>
            </p:nvSpPr>
            <p:spPr bwMode="auto">
              <a:xfrm flipV="1">
                <a:off x="2671" y="2479"/>
                <a:ext cx="1" cy="8"/>
              </a:xfrm>
              <a:prstGeom prst="line">
                <a:avLst/>
              </a:prstGeom>
              <a:noFill/>
              <a:ln w="0">
                <a:solidFill>
                  <a:srgbClr val="C0C0C0"/>
                </a:solidFill>
                <a:round/>
                <a:headEnd/>
                <a:tailEnd/>
              </a:ln>
            </p:spPr>
            <p:txBody>
              <a:bodyPr/>
              <a:lstStyle/>
              <a:p>
                <a:endParaRPr lang="en-US"/>
              </a:p>
            </p:txBody>
          </p:sp>
          <p:sp>
            <p:nvSpPr>
              <p:cNvPr id="20873" name="Line 83"/>
              <p:cNvSpPr>
                <a:spLocks noChangeShapeType="1"/>
              </p:cNvSpPr>
              <p:nvPr/>
            </p:nvSpPr>
            <p:spPr bwMode="auto">
              <a:xfrm flipV="1">
                <a:off x="2671" y="2463"/>
                <a:ext cx="1" cy="8"/>
              </a:xfrm>
              <a:prstGeom prst="line">
                <a:avLst/>
              </a:prstGeom>
              <a:noFill/>
              <a:ln w="0">
                <a:solidFill>
                  <a:srgbClr val="C0C0C0"/>
                </a:solidFill>
                <a:round/>
                <a:headEnd/>
                <a:tailEnd/>
              </a:ln>
            </p:spPr>
            <p:txBody>
              <a:bodyPr/>
              <a:lstStyle/>
              <a:p>
                <a:endParaRPr lang="en-US"/>
              </a:p>
            </p:txBody>
          </p:sp>
          <p:sp>
            <p:nvSpPr>
              <p:cNvPr id="20874" name="Line 84"/>
              <p:cNvSpPr>
                <a:spLocks noChangeShapeType="1"/>
              </p:cNvSpPr>
              <p:nvPr/>
            </p:nvSpPr>
            <p:spPr bwMode="auto">
              <a:xfrm flipV="1">
                <a:off x="2671" y="2447"/>
                <a:ext cx="1" cy="8"/>
              </a:xfrm>
              <a:prstGeom prst="line">
                <a:avLst/>
              </a:prstGeom>
              <a:noFill/>
              <a:ln w="0">
                <a:solidFill>
                  <a:srgbClr val="C0C0C0"/>
                </a:solidFill>
                <a:round/>
                <a:headEnd/>
                <a:tailEnd/>
              </a:ln>
            </p:spPr>
            <p:txBody>
              <a:bodyPr/>
              <a:lstStyle/>
              <a:p>
                <a:endParaRPr lang="en-US"/>
              </a:p>
            </p:txBody>
          </p:sp>
          <p:sp>
            <p:nvSpPr>
              <p:cNvPr id="20875" name="Line 85"/>
              <p:cNvSpPr>
                <a:spLocks noChangeShapeType="1"/>
              </p:cNvSpPr>
              <p:nvPr/>
            </p:nvSpPr>
            <p:spPr bwMode="auto">
              <a:xfrm flipV="1">
                <a:off x="2671" y="2432"/>
                <a:ext cx="1" cy="7"/>
              </a:xfrm>
              <a:prstGeom prst="line">
                <a:avLst/>
              </a:prstGeom>
              <a:noFill/>
              <a:ln w="0">
                <a:solidFill>
                  <a:srgbClr val="C0C0C0"/>
                </a:solidFill>
                <a:round/>
                <a:headEnd/>
                <a:tailEnd/>
              </a:ln>
            </p:spPr>
            <p:txBody>
              <a:bodyPr/>
              <a:lstStyle/>
              <a:p>
                <a:endParaRPr lang="en-US"/>
              </a:p>
            </p:txBody>
          </p:sp>
          <p:sp>
            <p:nvSpPr>
              <p:cNvPr id="20876" name="Line 86"/>
              <p:cNvSpPr>
                <a:spLocks noChangeShapeType="1"/>
              </p:cNvSpPr>
              <p:nvPr/>
            </p:nvSpPr>
            <p:spPr bwMode="auto">
              <a:xfrm flipV="1">
                <a:off x="2671" y="2416"/>
                <a:ext cx="1" cy="8"/>
              </a:xfrm>
              <a:prstGeom prst="line">
                <a:avLst/>
              </a:prstGeom>
              <a:noFill/>
              <a:ln w="0">
                <a:solidFill>
                  <a:srgbClr val="C0C0C0"/>
                </a:solidFill>
                <a:round/>
                <a:headEnd/>
                <a:tailEnd/>
              </a:ln>
            </p:spPr>
            <p:txBody>
              <a:bodyPr/>
              <a:lstStyle/>
              <a:p>
                <a:endParaRPr lang="en-US"/>
              </a:p>
            </p:txBody>
          </p:sp>
          <p:sp>
            <p:nvSpPr>
              <p:cNvPr id="20877" name="Line 87"/>
              <p:cNvSpPr>
                <a:spLocks noChangeShapeType="1"/>
              </p:cNvSpPr>
              <p:nvPr/>
            </p:nvSpPr>
            <p:spPr bwMode="auto">
              <a:xfrm flipV="1">
                <a:off x="2671" y="2400"/>
                <a:ext cx="1" cy="8"/>
              </a:xfrm>
              <a:prstGeom prst="line">
                <a:avLst/>
              </a:prstGeom>
              <a:noFill/>
              <a:ln w="0">
                <a:solidFill>
                  <a:srgbClr val="C0C0C0"/>
                </a:solidFill>
                <a:round/>
                <a:headEnd/>
                <a:tailEnd/>
              </a:ln>
            </p:spPr>
            <p:txBody>
              <a:bodyPr/>
              <a:lstStyle/>
              <a:p>
                <a:endParaRPr lang="en-US"/>
              </a:p>
            </p:txBody>
          </p:sp>
          <p:sp>
            <p:nvSpPr>
              <p:cNvPr id="20878" name="Line 88"/>
              <p:cNvSpPr>
                <a:spLocks noChangeShapeType="1"/>
              </p:cNvSpPr>
              <p:nvPr/>
            </p:nvSpPr>
            <p:spPr bwMode="auto">
              <a:xfrm flipV="1">
                <a:off x="2671" y="2385"/>
                <a:ext cx="1" cy="7"/>
              </a:xfrm>
              <a:prstGeom prst="line">
                <a:avLst/>
              </a:prstGeom>
              <a:noFill/>
              <a:ln w="0">
                <a:solidFill>
                  <a:srgbClr val="C0C0C0"/>
                </a:solidFill>
                <a:round/>
                <a:headEnd/>
                <a:tailEnd/>
              </a:ln>
            </p:spPr>
            <p:txBody>
              <a:bodyPr/>
              <a:lstStyle/>
              <a:p>
                <a:endParaRPr lang="en-US"/>
              </a:p>
            </p:txBody>
          </p:sp>
          <p:sp>
            <p:nvSpPr>
              <p:cNvPr id="20879" name="Line 89"/>
              <p:cNvSpPr>
                <a:spLocks noChangeShapeType="1"/>
              </p:cNvSpPr>
              <p:nvPr/>
            </p:nvSpPr>
            <p:spPr bwMode="auto">
              <a:xfrm flipV="1">
                <a:off x="2671" y="2369"/>
                <a:ext cx="1" cy="8"/>
              </a:xfrm>
              <a:prstGeom prst="line">
                <a:avLst/>
              </a:prstGeom>
              <a:noFill/>
              <a:ln w="0">
                <a:solidFill>
                  <a:srgbClr val="C0C0C0"/>
                </a:solidFill>
                <a:round/>
                <a:headEnd/>
                <a:tailEnd/>
              </a:ln>
            </p:spPr>
            <p:txBody>
              <a:bodyPr/>
              <a:lstStyle/>
              <a:p>
                <a:endParaRPr lang="en-US"/>
              </a:p>
            </p:txBody>
          </p:sp>
          <p:sp>
            <p:nvSpPr>
              <p:cNvPr id="20880" name="Line 90"/>
              <p:cNvSpPr>
                <a:spLocks noChangeShapeType="1"/>
              </p:cNvSpPr>
              <p:nvPr/>
            </p:nvSpPr>
            <p:spPr bwMode="auto">
              <a:xfrm flipV="1">
                <a:off x="2671" y="2353"/>
                <a:ext cx="1" cy="8"/>
              </a:xfrm>
              <a:prstGeom prst="line">
                <a:avLst/>
              </a:prstGeom>
              <a:noFill/>
              <a:ln w="0">
                <a:solidFill>
                  <a:srgbClr val="C0C0C0"/>
                </a:solidFill>
                <a:round/>
                <a:headEnd/>
                <a:tailEnd/>
              </a:ln>
            </p:spPr>
            <p:txBody>
              <a:bodyPr/>
              <a:lstStyle/>
              <a:p>
                <a:endParaRPr lang="en-US"/>
              </a:p>
            </p:txBody>
          </p:sp>
          <p:sp>
            <p:nvSpPr>
              <p:cNvPr id="20881" name="Line 91"/>
              <p:cNvSpPr>
                <a:spLocks noChangeShapeType="1"/>
              </p:cNvSpPr>
              <p:nvPr/>
            </p:nvSpPr>
            <p:spPr bwMode="auto">
              <a:xfrm flipV="1">
                <a:off x="2671" y="2337"/>
                <a:ext cx="1" cy="8"/>
              </a:xfrm>
              <a:prstGeom prst="line">
                <a:avLst/>
              </a:prstGeom>
              <a:noFill/>
              <a:ln w="0">
                <a:solidFill>
                  <a:srgbClr val="C0C0C0"/>
                </a:solidFill>
                <a:round/>
                <a:headEnd/>
                <a:tailEnd/>
              </a:ln>
            </p:spPr>
            <p:txBody>
              <a:bodyPr/>
              <a:lstStyle/>
              <a:p>
                <a:endParaRPr lang="en-US"/>
              </a:p>
            </p:txBody>
          </p:sp>
          <p:sp>
            <p:nvSpPr>
              <p:cNvPr id="20882" name="Line 92"/>
              <p:cNvSpPr>
                <a:spLocks noChangeShapeType="1"/>
              </p:cNvSpPr>
              <p:nvPr/>
            </p:nvSpPr>
            <p:spPr bwMode="auto">
              <a:xfrm flipV="1">
                <a:off x="2671" y="2322"/>
                <a:ext cx="1" cy="8"/>
              </a:xfrm>
              <a:prstGeom prst="line">
                <a:avLst/>
              </a:prstGeom>
              <a:noFill/>
              <a:ln w="0">
                <a:solidFill>
                  <a:srgbClr val="C0C0C0"/>
                </a:solidFill>
                <a:round/>
                <a:headEnd/>
                <a:tailEnd/>
              </a:ln>
            </p:spPr>
            <p:txBody>
              <a:bodyPr/>
              <a:lstStyle/>
              <a:p>
                <a:endParaRPr lang="en-US"/>
              </a:p>
            </p:txBody>
          </p:sp>
          <p:sp>
            <p:nvSpPr>
              <p:cNvPr id="20883" name="Line 93"/>
              <p:cNvSpPr>
                <a:spLocks noChangeShapeType="1"/>
              </p:cNvSpPr>
              <p:nvPr/>
            </p:nvSpPr>
            <p:spPr bwMode="auto">
              <a:xfrm flipV="1">
                <a:off x="2671" y="2306"/>
                <a:ext cx="1" cy="8"/>
              </a:xfrm>
              <a:prstGeom prst="line">
                <a:avLst/>
              </a:prstGeom>
              <a:noFill/>
              <a:ln w="0">
                <a:solidFill>
                  <a:srgbClr val="C0C0C0"/>
                </a:solidFill>
                <a:round/>
                <a:headEnd/>
                <a:tailEnd/>
              </a:ln>
            </p:spPr>
            <p:txBody>
              <a:bodyPr/>
              <a:lstStyle/>
              <a:p>
                <a:endParaRPr lang="en-US"/>
              </a:p>
            </p:txBody>
          </p:sp>
          <p:sp>
            <p:nvSpPr>
              <p:cNvPr id="20884" name="Line 94"/>
              <p:cNvSpPr>
                <a:spLocks noChangeShapeType="1"/>
              </p:cNvSpPr>
              <p:nvPr/>
            </p:nvSpPr>
            <p:spPr bwMode="auto">
              <a:xfrm flipV="1">
                <a:off x="2671" y="2290"/>
                <a:ext cx="1" cy="8"/>
              </a:xfrm>
              <a:prstGeom prst="line">
                <a:avLst/>
              </a:prstGeom>
              <a:noFill/>
              <a:ln w="0">
                <a:solidFill>
                  <a:srgbClr val="C0C0C0"/>
                </a:solidFill>
                <a:round/>
                <a:headEnd/>
                <a:tailEnd/>
              </a:ln>
            </p:spPr>
            <p:txBody>
              <a:bodyPr/>
              <a:lstStyle/>
              <a:p>
                <a:endParaRPr lang="en-US"/>
              </a:p>
            </p:txBody>
          </p:sp>
          <p:sp>
            <p:nvSpPr>
              <p:cNvPr id="20885" name="Line 95"/>
              <p:cNvSpPr>
                <a:spLocks noChangeShapeType="1"/>
              </p:cNvSpPr>
              <p:nvPr/>
            </p:nvSpPr>
            <p:spPr bwMode="auto">
              <a:xfrm flipV="1">
                <a:off x="2671" y="2275"/>
                <a:ext cx="1" cy="7"/>
              </a:xfrm>
              <a:prstGeom prst="line">
                <a:avLst/>
              </a:prstGeom>
              <a:noFill/>
              <a:ln w="0">
                <a:solidFill>
                  <a:srgbClr val="C0C0C0"/>
                </a:solidFill>
                <a:round/>
                <a:headEnd/>
                <a:tailEnd/>
              </a:ln>
            </p:spPr>
            <p:txBody>
              <a:bodyPr/>
              <a:lstStyle/>
              <a:p>
                <a:endParaRPr lang="en-US"/>
              </a:p>
            </p:txBody>
          </p:sp>
          <p:sp>
            <p:nvSpPr>
              <p:cNvPr id="20886" name="Line 96"/>
              <p:cNvSpPr>
                <a:spLocks noChangeShapeType="1"/>
              </p:cNvSpPr>
              <p:nvPr/>
            </p:nvSpPr>
            <p:spPr bwMode="auto">
              <a:xfrm flipV="1">
                <a:off x="2671" y="2259"/>
                <a:ext cx="1" cy="8"/>
              </a:xfrm>
              <a:prstGeom prst="line">
                <a:avLst/>
              </a:prstGeom>
              <a:noFill/>
              <a:ln w="0">
                <a:solidFill>
                  <a:srgbClr val="C0C0C0"/>
                </a:solidFill>
                <a:round/>
                <a:headEnd/>
                <a:tailEnd/>
              </a:ln>
            </p:spPr>
            <p:txBody>
              <a:bodyPr/>
              <a:lstStyle/>
              <a:p>
                <a:endParaRPr lang="en-US"/>
              </a:p>
            </p:txBody>
          </p:sp>
          <p:sp>
            <p:nvSpPr>
              <p:cNvPr id="20887" name="Line 97"/>
              <p:cNvSpPr>
                <a:spLocks noChangeShapeType="1"/>
              </p:cNvSpPr>
              <p:nvPr/>
            </p:nvSpPr>
            <p:spPr bwMode="auto">
              <a:xfrm flipV="1">
                <a:off x="2671" y="2243"/>
                <a:ext cx="1" cy="8"/>
              </a:xfrm>
              <a:prstGeom prst="line">
                <a:avLst/>
              </a:prstGeom>
              <a:noFill/>
              <a:ln w="0">
                <a:solidFill>
                  <a:srgbClr val="C0C0C0"/>
                </a:solidFill>
                <a:round/>
                <a:headEnd/>
                <a:tailEnd/>
              </a:ln>
            </p:spPr>
            <p:txBody>
              <a:bodyPr/>
              <a:lstStyle/>
              <a:p>
                <a:endParaRPr lang="en-US"/>
              </a:p>
            </p:txBody>
          </p:sp>
          <p:sp>
            <p:nvSpPr>
              <p:cNvPr id="20888" name="Line 98"/>
              <p:cNvSpPr>
                <a:spLocks noChangeShapeType="1"/>
              </p:cNvSpPr>
              <p:nvPr/>
            </p:nvSpPr>
            <p:spPr bwMode="auto">
              <a:xfrm flipV="1">
                <a:off x="2671" y="2228"/>
                <a:ext cx="1" cy="7"/>
              </a:xfrm>
              <a:prstGeom prst="line">
                <a:avLst/>
              </a:prstGeom>
              <a:noFill/>
              <a:ln w="0">
                <a:solidFill>
                  <a:srgbClr val="C0C0C0"/>
                </a:solidFill>
                <a:round/>
                <a:headEnd/>
                <a:tailEnd/>
              </a:ln>
            </p:spPr>
            <p:txBody>
              <a:bodyPr/>
              <a:lstStyle/>
              <a:p>
                <a:endParaRPr lang="en-US"/>
              </a:p>
            </p:txBody>
          </p:sp>
          <p:sp>
            <p:nvSpPr>
              <p:cNvPr id="20889" name="Line 99"/>
              <p:cNvSpPr>
                <a:spLocks noChangeShapeType="1"/>
              </p:cNvSpPr>
              <p:nvPr/>
            </p:nvSpPr>
            <p:spPr bwMode="auto">
              <a:xfrm flipV="1">
                <a:off x="2671" y="2212"/>
                <a:ext cx="1" cy="8"/>
              </a:xfrm>
              <a:prstGeom prst="line">
                <a:avLst/>
              </a:prstGeom>
              <a:noFill/>
              <a:ln w="0">
                <a:solidFill>
                  <a:srgbClr val="C0C0C0"/>
                </a:solidFill>
                <a:round/>
                <a:headEnd/>
                <a:tailEnd/>
              </a:ln>
            </p:spPr>
            <p:txBody>
              <a:bodyPr/>
              <a:lstStyle/>
              <a:p>
                <a:endParaRPr lang="en-US"/>
              </a:p>
            </p:txBody>
          </p:sp>
          <p:sp>
            <p:nvSpPr>
              <p:cNvPr id="20890" name="Line 100"/>
              <p:cNvSpPr>
                <a:spLocks noChangeShapeType="1"/>
              </p:cNvSpPr>
              <p:nvPr/>
            </p:nvSpPr>
            <p:spPr bwMode="auto">
              <a:xfrm flipV="1">
                <a:off x="2671" y="2196"/>
                <a:ext cx="1" cy="8"/>
              </a:xfrm>
              <a:prstGeom prst="line">
                <a:avLst/>
              </a:prstGeom>
              <a:noFill/>
              <a:ln w="0">
                <a:solidFill>
                  <a:srgbClr val="C0C0C0"/>
                </a:solidFill>
                <a:round/>
                <a:headEnd/>
                <a:tailEnd/>
              </a:ln>
            </p:spPr>
            <p:txBody>
              <a:bodyPr/>
              <a:lstStyle/>
              <a:p>
                <a:endParaRPr lang="en-US"/>
              </a:p>
            </p:txBody>
          </p:sp>
          <p:sp>
            <p:nvSpPr>
              <p:cNvPr id="20891" name="Line 101"/>
              <p:cNvSpPr>
                <a:spLocks noChangeShapeType="1"/>
              </p:cNvSpPr>
              <p:nvPr/>
            </p:nvSpPr>
            <p:spPr bwMode="auto">
              <a:xfrm flipV="1">
                <a:off x="2671" y="2180"/>
                <a:ext cx="1" cy="8"/>
              </a:xfrm>
              <a:prstGeom prst="line">
                <a:avLst/>
              </a:prstGeom>
              <a:noFill/>
              <a:ln w="0">
                <a:solidFill>
                  <a:srgbClr val="C0C0C0"/>
                </a:solidFill>
                <a:round/>
                <a:headEnd/>
                <a:tailEnd/>
              </a:ln>
            </p:spPr>
            <p:txBody>
              <a:bodyPr/>
              <a:lstStyle/>
              <a:p>
                <a:endParaRPr lang="en-US"/>
              </a:p>
            </p:txBody>
          </p:sp>
          <p:sp>
            <p:nvSpPr>
              <p:cNvPr id="20892" name="Line 102"/>
              <p:cNvSpPr>
                <a:spLocks noChangeShapeType="1"/>
              </p:cNvSpPr>
              <p:nvPr/>
            </p:nvSpPr>
            <p:spPr bwMode="auto">
              <a:xfrm flipV="1">
                <a:off x="2671" y="2165"/>
                <a:ext cx="1" cy="8"/>
              </a:xfrm>
              <a:prstGeom prst="line">
                <a:avLst/>
              </a:prstGeom>
              <a:noFill/>
              <a:ln w="0">
                <a:solidFill>
                  <a:srgbClr val="C0C0C0"/>
                </a:solidFill>
                <a:round/>
                <a:headEnd/>
                <a:tailEnd/>
              </a:ln>
            </p:spPr>
            <p:txBody>
              <a:bodyPr/>
              <a:lstStyle/>
              <a:p>
                <a:endParaRPr lang="en-US"/>
              </a:p>
            </p:txBody>
          </p:sp>
          <p:sp>
            <p:nvSpPr>
              <p:cNvPr id="20893" name="Line 103"/>
              <p:cNvSpPr>
                <a:spLocks noChangeShapeType="1"/>
              </p:cNvSpPr>
              <p:nvPr/>
            </p:nvSpPr>
            <p:spPr bwMode="auto">
              <a:xfrm flipV="1">
                <a:off x="2671" y="2149"/>
                <a:ext cx="1" cy="8"/>
              </a:xfrm>
              <a:prstGeom prst="line">
                <a:avLst/>
              </a:prstGeom>
              <a:noFill/>
              <a:ln w="0">
                <a:solidFill>
                  <a:srgbClr val="C0C0C0"/>
                </a:solidFill>
                <a:round/>
                <a:headEnd/>
                <a:tailEnd/>
              </a:ln>
            </p:spPr>
            <p:txBody>
              <a:bodyPr/>
              <a:lstStyle/>
              <a:p>
                <a:endParaRPr lang="en-US"/>
              </a:p>
            </p:txBody>
          </p:sp>
          <p:sp>
            <p:nvSpPr>
              <p:cNvPr id="20894" name="Line 104"/>
              <p:cNvSpPr>
                <a:spLocks noChangeShapeType="1"/>
              </p:cNvSpPr>
              <p:nvPr/>
            </p:nvSpPr>
            <p:spPr bwMode="auto">
              <a:xfrm flipV="1">
                <a:off x="2671" y="2133"/>
                <a:ext cx="1" cy="8"/>
              </a:xfrm>
              <a:prstGeom prst="line">
                <a:avLst/>
              </a:prstGeom>
              <a:noFill/>
              <a:ln w="0">
                <a:solidFill>
                  <a:srgbClr val="C0C0C0"/>
                </a:solidFill>
                <a:round/>
                <a:headEnd/>
                <a:tailEnd/>
              </a:ln>
            </p:spPr>
            <p:txBody>
              <a:bodyPr/>
              <a:lstStyle/>
              <a:p>
                <a:endParaRPr lang="en-US"/>
              </a:p>
            </p:txBody>
          </p:sp>
          <p:sp>
            <p:nvSpPr>
              <p:cNvPr id="20895" name="Line 105"/>
              <p:cNvSpPr>
                <a:spLocks noChangeShapeType="1"/>
              </p:cNvSpPr>
              <p:nvPr/>
            </p:nvSpPr>
            <p:spPr bwMode="auto">
              <a:xfrm flipV="1">
                <a:off x="2671" y="2118"/>
                <a:ext cx="1" cy="7"/>
              </a:xfrm>
              <a:prstGeom prst="line">
                <a:avLst/>
              </a:prstGeom>
              <a:noFill/>
              <a:ln w="0">
                <a:solidFill>
                  <a:srgbClr val="C0C0C0"/>
                </a:solidFill>
                <a:round/>
                <a:headEnd/>
                <a:tailEnd/>
              </a:ln>
            </p:spPr>
            <p:txBody>
              <a:bodyPr/>
              <a:lstStyle/>
              <a:p>
                <a:endParaRPr lang="en-US"/>
              </a:p>
            </p:txBody>
          </p:sp>
          <p:sp>
            <p:nvSpPr>
              <p:cNvPr id="20896" name="Line 106"/>
              <p:cNvSpPr>
                <a:spLocks noChangeShapeType="1"/>
              </p:cNvSpPr>
              <p:nvPr/>
            </p:nvSpPr>
            <p:spPr bwMode="auto">
              <a:xfrm flipV="1">
                <a:off x="2671" y="2102"/>
                <a:ext cx="1" cy="8"/>
              </a:xfrm>
              <a:prstGeom prst="line">
                <a:avLst/>
              </a:prstGeom>
              <a:noFill/>
              <a:ln w="0">
                <a:solidFill>
                  <a:srgbClr val="C0C0C0"/>
                </a:solidFill>
                <a:round/>
                <a:headEnd/>
                <a:tailEnd/>
              </a:ln>
            </p:spPr>
            <p:txBody>
              <a:bodyPr/>
              <a:lstStyle/>
              <a:p>
                <a:endParaRPr lang="en-US"/>
              </a:p>
            </p:txBody>
          </p:sp>
          <p:sp>
            <p:nvSpPr>
              <p:cNvPr id="20897" name="Line 107"/>
              <p:cNvSpPr>
                <a:spLocks noChangeShapeType="1"/>
              </p:cNvSpPr>
              <p:nvPr/>
            </p:nvSpPr>
            <p:spPr bwMode="auto">
              <a:xfrm flipV="1">
                <a:off x="2671" y="2086"/>
                <a:ext cx="1" cy="8"/>
              </a:xfrm>
              <a:prstGeom prst="line">
                <a:avLst/>
              </a:prstGeom>
              <a:noFill/>
              <a:ln w="0">
                <a:solidFill>
                  <a:srgbClr val="C0C0C0"/>
                </a:solidFill>
                <a:round/>
                <a:headEnd/>
                <a:tailEnd/>
              </a:ln>
            </p:spPr>
            <p:txBody>
              <a:bodyPr/>
              <a:lstStyle/>
              <a:p>
                <a:endParaRPr lang="en-US"/>
              </a:p>
            </p:txBody>
          </p:sp>
          <p:sp>
            <p:nvSpPr>
              <p:cNvPr id="20898" name="Line 108"/>
              <p:cNvSpPr>
                <a:spLocks noChangeShapeType="1"/>
              </p:cNvSpPr>
              <p:nvPr/>
            </p:nvSpPr>
            <p:spPr bwMode="auto">
              <a:xfrm flipV="1">
                <a:off x="2671" y="2070"/>
                <a:ext cx="1" cy="8"/>
              </a:xfrm>
              <a:prstGeom prst="line">
                <a:avLst/>
              </a:prstGeom>
              <a:noFill/>
              <a:ln w="0">
                <a:solidFill>
                  <a:srgbClr val="C0C0C0"/>
                </a:solidFill>
                <a:round/>
                <a:headEnd/>
                <a:tailEnd/>
              </a:ln>
            </p:spPr>
            <p:txBody>
              <a:bodyPr/>
              <a:lstStyle/>
              <a:p>
                <a:endParaRPr lang="en-US"/>
              </a:p>
            </p:txBody>
          </p:sp>
          <p:sp>
            <p:nvSpPr>
              <p:cNvPr id="20899" name="Line 109"/>
              <p:cNvSpPr>
                <a:spLocks noChangeShapeType="1"/>
              </p:cNvSpPr>
              <p:nvPr/>
            </p:nvSpPr>
            <p:spPr bwMode="auto">
              <a:xfrm flipV="1">
                <a:off x="2671" y="2055"/>
                <a:ext cx="1" cy="8"/>
              </a:xfrm>
              <a:prstGeom prst="line">
                <a:avLst/>
              </a:prstGeom>
              <a:noFill/>
              <a:ln w="0">
                <a:solidFill>
                  <a:srgbClr val="C0C0C0"/>
                </a:solidFill>
                <a:round/>
                <a:headEnd/>
                <a:tailEnd/>
              </a:ln>
            </p:spPr>
            <p:txBody>
              <a:bodyPr/>
              <a:lstStyle/>
              <a:p>
                <a:endParaRPr lang="en-US"/>
              </a:p>
            </p:txBody>
          </p:sp>
          <p:sp>
            <p:nvSpPr>
              <p:cNvPr id="20900" name="Line 110"/>
              <p:cNvSpPr>
                <a:spLocks noChangeShapeType="1"/>
              </p:cNvSpPr>
              <p:nvPr/>
            </p:nvSpPr>
            <p:spPr bwMode="auto">
              <a:xfrm flipV="1">
                <a:off x="2671" y="2039"/>
                <a:ext cx="1" cy="8"/>
              </a:xfrm>
              <a:prstGeom prst="line">
                <a:avLst/>
              </a:prstGeom>
              <a:noFill/>
              <a:ln w="0">
                <a:solidFill>
                  <a:srgbClr val="C0C0C0"/>
                </a:solidFill>
                <a:round/>
                <a:headEnd/>
                <a:tailEnd/>
              </a:ln>
            </p:spPr>
            <p:txBody>
              <a:bodyPr/>
              <a:lstStyle/>
              <a:p>
                <a:endParaRPr lang="en-US"/>
              </a:p>
            </p:txBody>
          </p:sp>
          <p:sp>
            <p:nvSpPr>
              <p:cNvPr id="20901" name="Line 111"/>
              <p:cNvSpPr>
                <a:spLocks noChangeShapeType="1"/>
              </p:cNvSpPr>
              <p:nvPr/>
            </p:nvSpPr>
            <p:spPr bwMode="auto">
              <a:xfrm flipV="1">
                <a:off x="2671" y="2023"/>
                <a:ext cx="1" cy="8"/>
              </a:xfrm>
              <a:prstGeom prst="line">
                <a:avLst/>
              </a:prstGeom>
              <a:noFill/>
              <a:ln w="0">
                <a:solidFill>
                  <a:srgbClr val="C0C0C0"/>
                </a:solidFill>
                <a:round/>
                <a:headEnd/>
                <a:tailEnd/>
              </a:ln>
            </p:spPr>
            <p:txBody>
              <a:bodyPr/>
              <a:lstStyle/>
              <a:p>
                <a:endParaRPr lang="en-US"/>
              </a:p>
            </p:txBody>
          </p:sp>
          <p:sp>
            <p:nvSpPr>
              <p:cNvPr id="20902" name="Line 112"/>
              <p:cNvSpPr>
                <a:spLocks noChangeShapeType="1"/>
              </p:cNvSpPr>
              <p:nvPr/>
            </p:nvSpPr>
            <p:spPr bwMode="auto">
              <a:xfrm flipV="1">
                <a:off x="2671" y="2008"/>
                <a:ext cx="1" cy="8"/>
              </a:xfrm>
              <a:prstGeom prst="line">
                <a:avLst/>
              </a:prstGeom>
              <a:noFill/>
              <a:ln w="0">
                <a:solidFill>
                  <a:srgbClr val="C0C0C0"/>
                </a:solidFill>
                <a:round/>
                <a:headEnd/>
                <a:tailEnd/>
              </a:ln>
            </p:spPr>
            <p:txBody>
              <a:bodyPr/>
              <a:lstStyle/>
              <a:p>
                <a:endParaRPr lang="en-US"/>
              </a:p>
            </p:txBody>
          </p:sp>
          <p:sp>
            <p:nvSpPr>
              <p:cNvPr id="20903" name="Line 113"/>
              <p:cNvSpPr>
                <a:spLocks noChangeShapeType="1"/>
              </p:cNvSpPr>
              <p:nvPr/>
            </p:nvSpPr>
            <p:spPr bwMode="auto">
              <a:xfrm flipV="1">
                <a:off x="2671" y="1992"/>
                <a:ext cx="1" cy="8"/>
              </a:xfrm>
              <a:prstGeom prst="line">
                <a:avLst/>
              </a:prstGeom>
              <a:noFill/>
              <a:ln w="0">
                <a:solidFill>
                  <a:srgbClr val="C0C0C0"/>
                </a:solidFill>
                <a:round/>
                <a:headEnd/>
                <a:tailEnd/>
              </a:ln>
            </p:spPr>
            <p:txBody>
              <a:bodyPr/>
              <a:lstStyle/>
              <a:p>
                <a:endParaRPr lang="en-US"/>
              </a:p>
            </p:txBody>
          </p:sp>
          <p:sp>
            <p:nvSpPr>
              <p:cNvPr id="20904" name="Line 114"/>
              <p:cNvSpPr>
                <a:spLocks noChangeShapeType="1"/>
              </p:cNvSpPr>
              <p:nvPr/>
            </p:nvSpPr>
            <p:spPr bwMode="auto">
              <a:xfrm flipV="1">
                <a:off x="2671" y="1976"/>
                <a:ext cx="1" cy="8"/>
              </a:xfrm>
              <a:prstGeom prst="line">
                <a:avLst/>
              </a:prstGeom>
              <a:noFill/>
              <a:ln w="0">
                <a:solidFill>
                  <a:srgbClr val="C0C0C0"/>
                </a:solidFill>
                <a:round/>
                <a:headEnd/>
                <a:tailEnd/>
              </a:ln>
            </p:spPr>
            <p:txBody>
              <a:bodyPr/>
              <a:lstStyle/>
              <a:p>
                <a:endParaRPr lang="en-US"/>
              </a:p>
            </p:txBody>
          </p:sp>
          <p:sp>
            <p:nvSpPr>
              <p:cNvPr id="20905" name="Line 115"/>
              <p:cNvSpPr>
                <a:spLocks noChangeShapeType="1"/>
              </p:cNvSpPr>
              <p:nvPr/>
            </p:nvSpPr>
            <p:spPr bwMode="auto">
              <a:xfrm flipV="1">
                <a:off x="2671" y="1961"/>
                <a:ext cx="1" cy="7"/>
              </a:xfrm>
              <a:prstGeom prst="line">
                <a:avLst/>
              </a:prstGeom>
              <a:noFill/>
              <a:ln w="0">
                <a:solidFill>
                  <a:srgbClr val="C0C0C0"/>
                </a:solidFill>
                <a:round/>
                <a:headEnd/>
                <a:tailEnd/>
              </a:ln>
            </p:spPr>
            <p:txBody>
              <a:bodyPr/>
              <a:lstStyle/>
              <a:p>
                <a:endParaRPr lang="en-US"/>
              </a:p>
            </p:txBody>
          </p:sp>
          <p:sp>
            <p:nvSpPr>
              <p:cNvPr id="20906" name="Line 116"/>
              <p:cNvSpPr>
                <a:spLocks noChangeShapeType="1"/>
              </p:cNvSpPr>
              <p:nvPr/>
            </p:nvSpPr>
            <p:spPr bwMode="auto">
              <a:xfrm flipV="1">
                <a:off x="2671" y="1945"/>
                <a:ext cx="1" cy="8"/>
              </a:xfrm>
              <a:prstGeom prst="line">
                <a:avLst/>
              </a:prstGeom>
              <a:noFill/>
              <a:ln w="0">
                <a:solidFill>
                  <a:srgbClr val="C0C0C0"/>
                </a:solidFill>
                <a:round/>
                <a:headEnd/>
                <a:tailEnd/>
              </a:ln>
            </p:spPr>
            <p:txBody>
              <a:bodyPr/>
              <a:lstStyle/>
              <a:p>
                <a:endParaRPr lang="en-US"/>
              </a:p>
            </p:txBody>
          </p:sp>
          <p:sp>
            <p:nvSpPr>
              <p:cNvPr id="20907" name="Line 117"/>
              <p:cNvSpPr>
                <a:spLocks noChangeShapeType="1"/>
              </p:cNvSpPr>
              <p:nvPr/>
            </p:nvSpPr>
            <p:spPr bwMode="auto">
              <a:xfrm flipV="1">
                <a:off x="2671" y="1929"/>
                <a:ext cx="1" cy="8"/>
              </a:xfrm>
              <a:prstGeom prst="line">
                <a:avLst/>
              </a:prstGeom>
              <a:noFill/>
              <a:ln w="0">
                <a:solidFill>
                  <a:srgbClr val="C0C0C0"/>
                </a:solidFill>
                <a:round/>
                <a:headEnd/>
                <a:tailEnd/>
              </a:ln>
            </p:spPr>
            <p:txBody>
              <a:bodyPr/>
              <a:lstStyle/>
              <a:p>
                <a:endParaRPr lang="en-US"/>
              </a:p>
            </p:txBody>
          </p:sp>
          <p:sp>
            <p:nvSpPr>
              <p:cNvPr id="20908" name="Line 118"/>
              <p:cNvSpPr>
                <a:spLocks noChangeShapeType="1"/>
              </p:cNvSpPr>
              <p:nvPr/>
            </p:nvSpPr>
            <p:spPr bwMode="auto">
              <a:xfrm flipV="1">
                <a:off x="2671" y="1913"/>
                <a:ext cx="1" cy="8"/>
              </a:xfrm>
              <a:prstGeom prst="line">
                <a:avLst/>
              </a:prstGeom>
              <a:noFill/>
              <a:ln w="0">
                <a:solidFill>
                  <a:srgbClr val="C0C0C0"/>
                </a:solidFill>
                <a:round/>
                <a:headEnd/>
                <a:tailEnd/>
              </a:ln>
            </p:spPr>
            <p:txBody>
              <a:bodyPr/>
              <a:lstStyle/>
              <a:p>
                <a:endParaRPr lang="en-US"/>
              </a:p>
            </p:txBody>
          </p:sp>
          <p:sp>
            <p:nvSpPr>
              <p:cNvPr id="20909" name="Line 119"/>
              <p:cNvSpPr>
                <a:spLocks noChangeShapeType="1"/>
              </p:cNvSpPr>
              <p:nvPr/>
            </p:nvSpPr>
            <p:spPr bwMode="auto">
              <a:xfrm flipV="1">
                <a:off x="2671" y="1898"/>
                <a:ext cx="1" cy="8"/>
              </a:xfrm>
              <a:prstGeom prst="line">
                <a:avLst/>
              </a:prstGeom>
              <a:noFill/>
              <a:ln w="0">
                <a:solidFill>
                  <a:srgbClr val="C0C0C0"/>
                </a:solidFill>
                <a:round/>
                <a:headEnd/>
                <a:tailEnd/>
              </a:ln>
            </p:spPr>
            <p:txBody>
              <a:bodyPr/>
              <a:lstStyle/>
              <a:p>
                <a:endParaRPr lang="en-US"/>
              </a:p>
            </p:txBody>
          </p:sp>
          <p:sp>
            <p:nvSpPr>
              <p:cNvPr id="20910" name="Line 120"/>
              <p:cNvSpPr>
                <a:spLocks noChangeShapeType="1"/>
              </p:cNvSpPr>
              <p:nvPr/>
            </p:nvSpPr>
            <p:spPr bwMode="auto">
              <a:xfrm flipV="1">
                <a:off x="2671" y="1882"/>
                <a:ext cx="1" cy="8"/>
              </a:xfrm>
              <a:prstGeom prst="line">
                <a:avLst/>
              </a:prstGeom>
              <a:noFill/>
              <a:ln w="0">
                <a:solidFill>
                  <a:srgbClr val="C0C0C0"/>
                </a:solidFill>
                <a:round/>
                <a:headEnd/>
                <a:tailEnd/>
              </a:ln>
            </p:spPr>
            <p:txBody>
              <a:bodyPr/>
              <a:lstStyle/>
              <a:p>
                <a:endParaRPr lang="en-US"/>
              </a:p>
            </p:txBody>
          </p:sp>
          <p:sp>
            <p:nvSpPr>
              <p:cNvPr id="20911" name="Line 121"/>
              <p:cNvSpPr>
                <a:spLocks noChangeShapeType="1"/>
              </p:cNvSpPr>
              <p:nvPr/>
            </p:nvSpPr>
            <p:spPr bwMode="auto">
              <a:xfrm flipV="1">
                <a:off x="2671" y="1866"/>
                <a:ext cx="1" cy="8"/>
              </a:xfrm>
              <a:prstGeom prst="line">
                <a:avLst/>
              </a:prstGeom>
              <a:noFill/>
              <a:ln w="0">
                <a:solidFill>
                  <a:srgbClr val="C0C0C0"/>
                </a:solidFill>
                <a:round/>
                <a:headEnd/>
                <a:tailEnd/>
              </a:ln>
            </p:spPr>
            <p:txBody>
              <a:bodyPr/>
              <a:lstStyle/>
              <a:p>
                <a:endParaRPr lang="en-US"/>
              </a:p>
            </p:txBody>
          </p:sp>
          <p:sp>
            <p:nvSpPr>
              <p:cNvPr id="20912" name="Line 122"/>
              <p:cNvSpPr>
                <a:spLocks noChangeShapeType="1"/>
              </p:cNvSpPr>
              <p:nvPr/>
            </p:nvSpPr>
            <p:spPr bwMode="auto">
              <a:xfrm flipV="1">
                <a:off x="2671" y="1851"/>
                <a:ext cx="1" cy="8"/>
              </a:xfrm>
              <a:prstGeom prst="line">
                <a:avLst/>
              </a:prstGeom>
              <a:noFill/>
              <a:ln w="0">
                <a:solidFill>
                  <a:srgbClr val="C0C0C0"/>
                </a:solidFill>
                <a:round/>
                <a:headEnd/>
                <a:tailEnd/>
              </a:ln>
            </p:spPr>
            <p:txBody>
              <a:bodyPr/>
              <a:lstStyle/>
              <a:p>
                <a:endParaRPr lang="en-US"/>
              </a:p>
            </p:txBody>
          </p:sp>
          <p:sp>
            <p:nvSpPr>
              <p:cNvPr id="20913" name="Line 123"/>
              <p:cNvSpPr>
                <a:spLocks noChangeShapeType="1"/>
              </p:cNvSpPr>
              <p:nvPr/>
            </p:nvSpPr>
            <p:spPr bwMode="auto">
              <a:xfrm flipV="1">
                <a:off x="2671" y="1835"/>
                <a:ext cx="1" cy="8"/>
              </a:xfrm>
              <a:prstGeom prst="line">
                <a:avLst/>
              </a:prstGeom>
              <a:noFill/>
              <a:ln w="0">
                <a:solidFill>
                  <a:srgbClr val="C0C0C0"/>
                </a:solidFill>
                <a:round/>
                <a:headEnd/>
                <a:tailEnd/>
              </a:ln>
            </p:spPr>
            <p:txBody>
              <a:bodyPr/>
              <a:lstStyle/>
              <a:p>
                <a:endParaRPr lang="en-US"/>
              </a:p>
            </p:txBody>
          </p:sp>
          <p:sp>
            <p:nvSpPr>
              <p:cNvPr id="20914" name="Line 124"/>
              <p:cNvSpPr>
                <a:spLocks noChangeShapeType="1"/>
              </p:cNvSpPr>
              <p:nvPr/>
            </p:nvSpPr>
            <p:spPr bwMode="auto">
              <a:xfrm flipV="1">
                <a:off x="2671" y="1819"/>
                <a:ext cx="1" cy="8"/>
              </a:xfrm>
              <a:prstGeom prst="line">
                <a:avLst/>
              </a:prstGeom>
              <a:noFill/>
              <a:ln w="0">
                <a:solidFill>
                  <a:srgbClr val="C0C0C0"/>
                </a:solidFill>
                <a:round/>
                <a:headEnd/>
                <a:tailEnd/>
              </a:ln>
            </p:spPr>
            <p:txBody>
              <a:bodyPr/>
              <a:lstStyle/>
              <a:p>
                <a:endParaRPr lang="en-US"/>
              </a:p>
            </p:txBody>
          </p:sp>
          <p:sp>
            <p:nvSpPr>
              <p:cNvPr id="20915" name="Line 125"/>
              <p:cNvSpPr>
                <a:spLocks noChangeShapeType="1"/>
              </p:cNvSpPr>
              <p:nvPr/>
            </p:nvSpPr>
            <p:spPr bwMode="auto">
              <a:xfrm flipV="1">
                <a:off x="2671" y="1804"/>
                <a:ext cx="1" cy="7"/>
              </a:xfrm>
              <a:prstGeom prst="line">
                <a:avLst/>
              </a:prstGeom>
              <a:noFill/>
              <a:ln w="0">
                <a:solidFill>
                  <a:srgbClr val="C0C0C0"/>
                </a:solidFill>
                <a:round/>
                <a:headEnd/>
                <a:tailEnd/>
              </a:ln>
            </p:spPr>
            <p:txBody>
              <a:bodyPr/>
              <a:lstStyle/>
              <a:p>
                <a:endParaRPr lang="en-US"/>
              </a:p>
            </p:txBody>
          </p:sp>
          <p:sp>
            <p:nvSpPr>
              <p:cNvPr id="20916" name="Line 126"/>
              <p:cNvSpPr>
                <a:spLocks noChangeShapeType="1"/>
              </p:cNvSpPr>
              <p:nvPr/>
            </p:nvSpPr>
            <p:spPr bwMode="auto">
              <a:xfrm flipV="1">
                <a:off x="2671" y="1788"/>
                <a:ext cx="1" cy="8"/>
              </a:xfrm>
              <a:prstGeom prst="line">
                <a:avLst/>
              </a:prstGeom>
              <a:noFill/>
              <a:ln w="0">
                <a:solidFill>
                  <a:srgbClr val="C0C0C0"/>
                </a:solidFill>
                <a:round/>
                <a:headEnd/>
                <a:tailEnd/>
              </a:ln>
            </p:spPr>
            <p:txBody>
              <a:bodyPr/>
              <a:lstStyle/>
              <a:p>
                <a:endParaRPr lang="en-US"/>
              </a:p>
            </p:txBody>
          </p:sp>
          <p:sp>
            <p:nvSpPr>
              <p:cNvPr id="20917" name="Line 127"/>
              <p:cNvSpPr>
                <a:spLocks noChangeShapeType="1"/>
              </p:cNvSpPr>
              <p:nvPr/>
            </p:nvSpPr>
            <p:spPr bwMode="auto">
              <a:xfrm flipV="1">
                <a:off x="2671" y="1772"/>
                <a:ext cx="1" cy="8"/>
              </a:xfrm>
              <a:prstGeom prst="line">
                <a:avLst/>
              </a:prstGeom>
              <a:noFill/>
              <a:ln w="0">
                <a:solidFill>
                  <a:srgbClr val="C0C0C0"/>
                </a:solidFill>
                <a:round/>
                <a:headEnd/>
                <a:tailEnd/>
              </a:ln>
            </p:spPr>
            <p:txBody>
              <a:bodyPr/>
              <a:lstStyle/>
              <a:p>
                <a:endParaRPr lang="en-US"/>
              </a:p>
            </p:txBody>
          </p:sp>
          <p:sp>
            <p:nvSpPr>
              <p:cNvPr id="20918" name="Line 128"/>
              <p:cNvSpPr>
                <a:spLocks noChangeShapeType="1"/>
              </p:cNvSpPr>
              <p:nvPr/>
            </p:nvSpPr>
            <p:spPr bwMode="auto">
              <a:xfrm flipV="1">
                <a:off x="2671" y="1756"/>
                <a:ext cx="1" cy="8"/>
              </a:xfrm>
              <a:prstGeom prst="line">
                <a:avLst/>
              </a:prstGeom>
              <a:noFill/>
              <a:ln w="0">
                <a:solidFill>
                  <a:srgbClr val="C0C0C0"/>
                </a:solidFill>
                <a:round/>
                <a:headEnd/>
                <a:tailEnd/>
              </a:ln>
            </p:spPr>
            <p:txBody>
              <a:bodyPr/>
              <a:lstStyle/>
              <a:p>
                <a:endParaRPr lang="en-US"/>
              </a:p>
            </p:txBody>
          </p:sp>
          <p:sp>
            <p:nvSpPr>
              <p:cNvPr id="20919" name="Line 129"/>
              <p:cNvSpPr>
                <a:spLocks noChangeShapeType="1"/>
              </p:cNvSpPr>
              <p:nvPr/>
            </p:nvSpPr>
            <p:spPr bwMode="auto">
              <a:xfrm flipV="1">
                <a:off x="2671" y="1741"/>
                <a:ext cx="1" cy="8"/>
              </a:xfrm>
              <a:prstGeom prst="line">
                <a:avLst/>
              </a:prstGeom>
              <a:noFill/>
              <a:ln w="0">
                <a:solidFill>
                  <a:srgbClr val="C0C0C0"/>
                </a:solidFill>
                <a:round/>
                <a:headEnd/>
                <a:tailEnd/>
              </a:ln>
            </p:spPr>
            <p:txBody>
              <a:bodyPr/>
              <a:lstStyle/>
              <a:p>
                <a:endParaRPr lang="en-US"/>
              </a:p>
            </p:txBody>
          </p:sp>
          <p:sp>
            <p:nvSpPr>
              <p:cNvPr id="20920" name="Line 130"/>
              <p:cNvSpPr>
                <a:spLocks noChangeShapeType="1"/>
              </p:cNvSpPr>
              <p:nvPr/>
            </p:nvSpPr>
            <p:spPr bwMode="auto">
              <a:xfrm flipV="1">
                <a:off x="2671" y="1725"/>
                <a:ext cx="1" cy="8"/>
              </a:xfrm>
              <a:prstGeom prst="line">
                <a:avLst/>
              </a:prstGeom>
              <a:noFill/>
              <a:ln w="0">
                <a:solidFill>
                  <a:srgbClr val="C0C0C0"/>
                </a:solidFill>
                <a:round/>
                <a:headEnd/>
                <a:tailEnd/>
              </a:ln>
            </p:spPr>
            <p:txBody>
              <a:bodyPr/>
              <a:lstStyle/>
              <a:p>
                <a:endParaRPr lang="en-US"/>
              </a:p>
            </p:txBody>
          </p:sp>
          <p:sp>
            <p:nvSpPr>
              <p:cNvPr id="20921" name="Line 131"/>
              <p:cNvSpPr>
                <a:spLocks noChangeShapeType="1"/>
              </p:cNvSpPr>
              <p:nvPr/>
            </p:nvSpPr>
            <p:spPr bwMode="auto">
              <a:xfrm flipV="1">
                <a:off x="2671" y="1709"/>
                <a:ext cx="1" cy="8"/>
              </a:xfrm>
              <a:prstGeom prst="line">
                <a:avLst/>
              </a:prstGeom>
              <a:noFill/>
              <a:ln w="0">
                <a:solidFill>
                  <a:srgbClr val="C0C0C0"/>
                </a:solidFill>
                <a:round/>
                <a:headEnd/>
                <a:tailEnd/>
              </a:ln>
            </p:spPr>
            <p:txBody>
              <a:bodyPr/>
              <a:lstStyle/>
              <a:p>
                <a:endParaRPr lang="en-US"/>
              </a:p>
            </p:txBody>
          </p:sp>
          <p:sp>
            <p:nvSpPr>
              <p:cNvPr id="20922" name="Line 132"/>
              <p:cNvSpPr>
                <a:spLocks noChangeShapeType="1"/>
              </p:cNvSpPr>
              <p:nvPr/>
            </p:nvSpPr>
            <p:spPr bwMode="auto">
              <a:xfrm flipV="1">
                <a:off x="2671" y="1694"/>
                <a:ext cx="1" cy="8"/>
              </a:xfrm>
              <a:prstGeom prst="line">
                <a:avLst/>
              </a:prstGeom>
              <a:noFill/>
              <a:ln w="0">
                <a:solidFill>
                  <a:srgbClr val="C0C0C0"/>
                </a:solidFill>
                <a:round/>
                <a:headEnd/>
                <a:tailEnd/>
              </a:ln>
            </p:spPr>
            <p:txBody>
              <a:bodyPr/>
              <a:lstStyle/>
              <a:p>
                <a:endParaRPr lang="en-US"/>
              </a:p>
            </p:txBody>
          </p:sp>
          <p:sp>
            <p:nvSpPr>
              <p:cNvPr id="20923" name="Line 133"/>
              <p:cNvSpPr>
                <a:spLocks noChangeShapeType="1"/>
              </p:cNvSpPr>
              <p:nvPr/>
            </p:nvSpPr>
            <p:spPr bwMode="auto">
              <a:xfrm flipV="1">
                <a:off x="2671" y="1678"/>
                <a:ext cx="1" cy="8"/>
              </a:xfrm>
              <a:prstGeom prst="line">
                <a:avLst/>
              </a:prstGeom>
              <a:noFill/>
              <a:ln w="0">
                <a:solidFill>
                  <a:srgbClr val="C0C0C0"/>
                </a:solidFill>
                <a:round/>
                <a:headEnd/>
                <a:tailEnd/>
              </a:ln>
            </p:spPr>
            <p:txBody>
              <a:bodyPr/>
              <a:lstStyle/>
              <a:p>
                <a:endParaRPr lang="en-US"/>
              </a:p>
            </p:txBody>
          </p:sp>
          <p:sp>
            <p:nvSpPr>
              <p:cNvPr id="20924" name="Line 134"/>
              <p:cNvSpPr>
                <a:spLocks noChangeShapeType="1"/>
              </p:cNvSpPr>
              <p:nvPr/>
            </p:nvSpPr>
            <p:spPr bwMode="auto">
              <a:xfrm flipV="1">
                <a:off x="2671" y="1662"/>
                <a:ext cx="1" cy="8"/>
              </a:xfrm>
              <a:prstGeom prst="line">
                <a:avLst/>
              </a:prstGeom>
              <a:noFill/>
              <a:ln w="0">
                <a:solidFill>
                  <a:srgbClr val="C0C0C0"/>
                </a:solidFill>
                <a:round/>
                <a:headEnd/>
                <a:tailEnd/>
              </a:ln>
            </p:spPr>
            <p:txBody>
              <a:bodyPr/>
              <a:lstStyle/>
              <a:p>
                <a:endParaRPr lang="en-US"/>
              </a:p>
            </p:txBody>
          </p:sp>
          <p:sp>
            <p:nvSpPr>
              <p:cNvPr id="20925" name="Line 135"/>
              <p:cNvSpPr>
                <a:spLocks noChangeShapeType="1"/>
              </p:cNvSpPr>
              <p:nvPr/>
            </p:nvSpPr>
            <p:spPr bwMode="auto">
              <a:xfrm flipV="1">
                <a:off x="2671" y="1647"/>
                <a:ext cx="1" cy="7"/>
              </a:xfrm>
              <a:prstGeom prst="line">
                <a:avLst/>
              </a:prstGeom>
              <a:noFill/>
              <a:ln w="0">
                <a:solidFill>
                  <a:srgbClr val="C0C0C0"/>
                </a:solidFill>
                <a:round/>
                <a:headEnd/>
                <a:tailEnd/>
              </a:ln>
            </p:spPr>
            <p:txBody>
              <a:bodyPr/>
              <a:lstStyle/>
              <a:p>
                <a:endParaRPr lang="en-US"/>
              </a:p>
            </p:txBody>
          </p:sp>
          <p:sp>
            <p:nvSpPr>
              <p:cNvPr id="20926" name="Line 136"/>
              <p:cNvSpPr>
                <a:spLocks noChangeShapeType="1"/>
              </p:cNvSpPr>
              <p:nvPr/>
            </p:nvSpPr>
            <p:spPr bwMode="auto">
              <a:xfrm flipV="1">
                <a:off x="2671" y="1631"/>
                <a:ext cx="1" cy="8"/>
              </a:xfrm>
              <a:prstGeom prst="line">
                <a:avLst/>
              </a:prstGeom>
              <a:noFill/>
              <a:ln w="0">
                <a:solidFill>
                  <a:srgbClr val="C0C0C0"/>
                </a:solidFill>
                <a:round/>
                <a:headEnd/>
                <a:tailEnd/>
              </a:ln>
            </p:spPr>
            <p:txBody>
              <a:bodyPr/>
              <a:lstStyle/>
              <a:p>
                <a:endParaRPr lang="en-US"/>
              </a:p>
            </p:txBody>
          </p:sp>
          <p:sp>
            <p:nvSpPr>
              <p:cNvPr id="20927" name="Line 137"/>
              <p:cNvSpPr>
                <a:spLocks noChangeShapeType="1"/>
              </p:cNvSpPr>
              <p:nvPr/>
            </p:nvSpPr>
            <p:spPr bwMode="auto">
              <a:xfrm flipV="1">
                <a:off x="2671" y="1615"/>
                <a:ext cx="1" cy="8"/>
              </a:xfrm>
              <a:prstGeom prst="line">
                <a:avLst/>
              </a:prstGeom>
              <a:noFill/>
              <a:ln w="0">
                <a:solidFill>
                  <a:srgbClr val="C0C0C0"/>
                </a:solidFill>
                <a:round/>
                <a:headEnd/>
                <a:tailEnd/>
              </a:ln>
            </p:spPr>
            <p:txBody>
              <a:bodyPr/>
              <a:lstStyle/>
              <a:p>
                <a:endParaRPr lang="en-US"/>
              </a:p>
            </p:txBody>
          </p:sp>
          <p:sp>
            <p:nvSpPr>
              <p:cNvPr id="20928" name="Line 138"/>
              <p:cNvSpPr>
                <a:spLocks noChangeShapeType="1"/>
              </p:cNvSpPr>
              <p:nvPr/>
            </p:nvSpPr>
            <p:spPr bwMode="auto">
              <a:xfrm flipV="1">
                <a:off x="2671" y="1599"/>
                <a:ext cx="1" cy="8"/>
              </a:xfrm>
              <a:prstGeom prst="line">
                <a:avLst/>
              </a:prstGeom>
              <a:noFill/>
              <a:ln w="0">
                <a:solidFill>
                  <a:srgbClr val="C0C0C0"/>
                </a:solidFill>
                <a:round/>
                <a:headEnd/>
                <a:tailEnd/>
              </a:ln>
            </p:spPr>
            <p:txBody>
              <a:bodyPr/>
              <a:lstStyle/>
              <a:p>
                <a:endParaRPr lang="en-US"/>
              </a:p>
            </p:txBody>
          </p:sp>
          <p:sp>
            <p:nvSpPr>
              <p:cNvPr id="20929" name="Line 139"/>
              <p:cNvSpPr>
                <a:spLocks noChangeShapeType="1"/>
              </p:cNvSpPr>
              <p:nvPr/>
            </p:nvSpPr>
            <p:spPr bwMode="auto">
              <a:xfrm flipV="1">
                <a:off x="2671" y="1584"/>
                <a:ext cx="1" cy="8"/>
              </a:xfrm>
              <a:prstGeom prst="line">
                <a:avLst/>
              </a:prstGeom>
              <a:noFill/>
              <a:ln w="0">
                <a:solidFill>
                  <a:srgbClr val="C0C0C0"/>
                </a:solidFill>
                <a:round/>
                <a:headEnd/>
                <a:tailEnd/>
              </a:ln>
            </p:spPr>
            <p:txBody>
              <a:bodyPr/>
              <a:lstStyle/>
              <a:p>
                <a:endParaRPr lang="en-US"/>
              </a:p>
            </p:txBody>
          </p:sp>
          <p:sp>
            <p:nvSpPr>
              <p:cNvPr id="20930" name="Line 140"/>
              <p:cNvSpPr>
                <a:spLocks noChangeShapeType="1"/>
              </p:cNvSpPr>
              <p:nvPr/>
            </p:nvSpPr>
            <p:spPr bwMode="auto">
              <a:xfrm flipV="1">
                <a:off x="2671" y="1568"/>
                <a:ext cx="1" cy="8"/>
              </a:xfrm>
              <a:prstGeom prst="line">
                <a:avLst/>
              </a:prstGeom>
              <a:noFill/>
              <a:ln w="0">
                <a:solidFill>
                  <a:srgbClr val="C0C0C0"/>
                </a:solidFill>
                <a:round/>
                <a:headEnd/>
                <a:tailEnd/>
              </a:ln>
            </p:spPr>
            <p:txBody>
              <a:bodyPr/>
              <a:lstStyle/>
              <a:p>
                <a:endParaRPr lang="en-US"/>
              </a:p>
            </p:txBody>
          </p:sp>
          <p:sp>
            <p:nvSpPr>
              <p:cNvPr id="20931" name="Line 141"/>
              <p:cNvSpPr>
                <a:spLocks noChangeShapeType="1"/>
              </p:cNvSpPr>
              <p:nvPr/>
            </p:nvSpPr>
            <p:spPr bwMode="auto">
              <a:xfrm flipV="1">
                <a:off x="2671" y="1552"/>
                <a:ext cx="1" cy="8"/>
              </a:xfrm>
              <a:prstGeom prst="line">
                <a:avLst/>
              </a:prstGeom>
              <a:noFill/>
              <a:ln w="0">
                <a:solidFill>
                  <a:srgbClr val="C0C0C0"/>
                </a:solidFill>
                <a:round/>
                <a:headEnd/>
                <a:tailEnd/>
              </a:ln>
            </p:spPr>
            <p:txBody>
              <a:bodyPr/>
              <a:lstStyle/>
              <a:p>
                <a:endParaRPr lang="en-US"/>
              </a:p>
            </p:txBody>
          </p:sp>
          <p:sp>
            <p:nvSpPr>
              <p:cNvPr id="20932" name="Line 142"/>
              <p:cNvSpPr>
                <a:spLocks noChangeShapeType="1"/>
              </p:cNvSpPr>
              <p:nvPr/>
            </p:nvSpPr>
            <p:spPr bwMode="auto">
              <a:xfrm flipV="1">
                <a:off x="2671" y="1537"/>
                <a:ext cx="1" cy="8"/>
              </a:xfrm>
              <a:prstGeom prst="line">
                <a:avLst/>
              </a:prstGeom>
              <a:noFill/>
              <a:ln w="0">
                <a:solidFill>
                  <a:srgbClr val="C0C0C0"/>
                </a:solidFill>
                <a:round/>
                <a:headEnd/>
                <a:tailEnd/>
              </a:ln>
            </p:spPr>
            <p:txBody>
              <a:bodyPr/>
              <a:lstStyle/>
              <a:p>
                <a:endParaRPr lang="en-US"/>
              </a:p>
            </p:txBody>
          </p:sp>
          <p:sp>
            <p:nvSpPr>
              <p:cNvPr id="20933" name="Line 143"/>
              <p:cNvSpPr>
                <a:spLocks noChangeShapeType="1"/>
              </p:cNvSpPr>
              <p:nvPr/>
            </p:nvSpPr>
            <p:spPr bwMode="auto">
              <a:xfrm flipV="1">
                <a:off x="2671" y="1521"/>
                <a:ext cx="1" cy="8"/>
              </a:xfrm>
              <a:prstGeom prst="line">
                <a:avLst/>
              </a:prstGeom>
              <a:noFill/>
              <a:ln w="0">
                <a:solidFill>
                  <a:srgbClr val="C0C0C0"/>
                </a:solidFill>
                <a:round/>
                <a:headEnd/>
                <a:tailEnd/>
              </a:ln>
            </p:spPr>
            <p:txBody>
              <a:bodyPr/>
              <a:lstStyle/>
              <a:p>
                <a:endParaRPr lang="en-US"/>
              </a:p>
            </p:txBody>
          </p:sp>
          <p:sp>
            <p:nvSpPr>
              <p:cNvPr id="20934" name="Line 144"/>
              <p:cNvSpPr>
                <a:spLocks noChangeShapeType="1"/>
              </p:cNvSpPr>
              <p:nvPr/>
            </p:nvSpPr>
            <p:spPr bwMode="auto">
              <a:xfrm flipV="1">
                <a:off x="2671" y="1505"/>
                <a:ext cx="1" cy="8"/>
              </a:xfrm>
              <a:prstGeom prst="line">
                <a:avLst/>
              </a:prstGeom>
              <a:noFill/>
              <a:ln w="0">
                <a:solidFill>
                  <a:srgbClr val="C0C0C0"/>
                </a:solidFill>
                <a:round/>
                <a:headEnd/>
                <a:tailEnd/>
              </a:ln>
            </p:spPr>
            <p:txBody>
              <a:bodyPr/>
              <a:lstStyle/>
              <a:p>
                <a:endParaRPr lang="en-US"/>
              </a:p>
            </p:txBody>
          </p:sp>
          <p:sp>
            <p:nvSpPr>
              <p:cNvPr id="20935" name="Line 145"/>
              <p:cNvSpPr>
                <a:spLocks noChangeShapeType="1"/>
              </p:cNvSpPr>
              <p:nvPr/>
            </p:nvSpPr>
            <p:spPr bwMode="auto">
              <a:xfrm flipV="1">
                <a:off x="2671" y="1490"/>
                <a:ext cx="1" cy="7"/>
              </a:xfrm>
              <a:prstGeom prst="line">
                <a:avLst/>
              </a:prstGeom>
              <a:noFill/>
              <a:ln w="0">
                <a:solidFill>
                  <a:srgbClr val="C0C0C0"/>
                </a:solidFill>
                <a:round/>
                <a:headEnd/>
                <a:tailEnd/>
              </a:ln>
            </p:spPr>
            <p:txBody>
              <a:bodyPr/>
              <a:lstStyle/>
              <a:p>
                <a:endParaRPr lang="en-US"/>
              </a:p>
            </p:txBody>
          </p:sp>
          <p:sp>
            <p:nvSpPr>
              <p:cNvPr id="20936" name="Line 146"/>
              <p:cNvSpPr>
                <a:spLocks noChangeShapeType="1"/>
              </p:cNvSpPr>
              <p:nvPr/>
            </p:nvSpPr>
            <p:spPr bwMode="auto">
              <a:xfrm flipV="1">
                <a:off x="2671" y="1474"/>
                <a:ext cx="1" cy="8"/>
              </a:xfrm>
              <a:prstGeom prst="line">
                <a:avLst/>
              </a:prstGeom>
              <a:noFill/>
              <a:ln w="0">
                <a:solidFill>
                  <a:srgbClr val="C0C0C0"/>
                </a:solidFill>
                <a:round/>
                <a:headEnd/>
                <a:tailEnd/>
              </a:ln>
            </p:spPr>
            <p:txBody>
              <a:bodyPr/>
              <a:lstStyle/>
              <a:p>
                <a:endParaRPr lang="en-US"/>
              </a:p>
            </p:txBody>
          </p:sp>
          <p:sp>
            <p:nvSpPr>
              <p:cNvPr id="20937" name="Line 147"/>
              <p:cNvSpPr>
                <a:spLocks noChangeShapeType="1"/>
              </p:cNvSpPr>
              <p:nvPr/>
            </p:nvSpPr>
            <p:spPr bwMode="auto">
              <a:xfrm flipV="1">
                <a:off x="2671" y="1458"/>
                <a:ext cx="1" cy="8"/>
              </a:xfrm>
              <a:prstGeom prst="line">
                <a:avLst/>
              </a:prstGeom>
              <a:noFill/>
              <a:ln w="0">
                <a:solidFill>
                  <a:srgbClr val="C0C0C0"/>
                </a:solidFill>
                <a:round/>
                <a:headEnd/>
                <a:tailEnd/>
              </a:ln>
            </p:spPr>
            <p:txBody>
              <a:bodyPr/>
              <a:lstStyle/>
              <a:p>
                <a:endParaRPr lang="en-US"/>
              </a:p>
            </p:txBody>
          </p:sp>
          <p:sp>
            <p:nvSpPr>
              <p:cNvPr id="20938" name="Line 148"/>
              <p:cNvSpPr>
                <a:spLocks noChangeShapeType="1"/>
              </p:cNvSpPr>
              <p:nvPr/>
            </p:nvSpPr>
            <p:spPr bwMode="auto">
              <a:xfrm flipV="1">
                <a:off x="2671" y="1442"/>
                <a:ext cx="1" cy="8"/>
              </a:xfrm>
              <a:prstGeom prst="line">
                <a:avLst/>
              </a:prstGeom>
              <a:noFill/>
              <a:ln w="0">
                <a:solidFill>
                  <a:srgbClr val="C0C0C0"/>
                </a:solidFill>
                <a:round/>
                <a:headEnd/>
                <a:tailEnd/>
              </a:ln>
            </p:spPr>
            <p:txBody>
              <a:bodyPr/>
              <a:lstStyle/>
              <a:p>
                <a:endParaRPr lang="en-US"/>
              </a:p>
            </p:txBody>
          </p:sp>
          <p:sp>
            <p:nvSpPr>
              <p:cNvPr id="20939" name="Line 149"/>
              <p:cNvSpPr>
                <a:spLocks noChangeShapeType="1"/>
              </p:cNvSpPr>
              <p:nvPr/>
            </p:nvSpPr>
            <p:spPr bwMode="auto">
              <a:xfrm flipV="1">
                <a:off x="2671" y="1427"/>
                <a:ext cx="1" cy="8"/>
              </a:xfrm>
              <a:prstGeom prst="line">
                <a:avLst/>
              </a:prstGeom>
              <a:noFill/>
              <a:ln w="0">
                <a:solidFill>
                  <a:srgbClr val="C0C0C0"/>
                </a:solidFill>
                <a:round/>
                <a:headEnd/>
                <a:tailEnd/>
              </a:ln>
            </p:spPr>
            <p:txBody>
              <a:bodyPr/>
              <a:lstStyle/>
              <a:p>
                <a:endParaRPr lang="en-US"/>
              </a:p>
            </p:txBody>
          </p:sp>
          <p:sp>
            <p:nvSpPr>
              <p:cNvPr id="20940" name="Line 150"/>
              <p:cNvSpPr>
                <a:spLocks noChangeShapeType="1"/>
              </p:cNvSpPr>
              <p:nvPr/>
            </p:nvSpPr>
            <p:spPr bwMode="auto">
              <a:xfrm flipV="1">
                <a:off x="2671" y="1411"/>
                <a:ext cx="1" cy="8"/>
              </a:xfrm>
              <a:prstGeom prst="line">
                <a:avLst/>
              </a:prstGeom>
              <a:noFill/>
              <a:ln w="0">
                <a:solidFill>
                  <a:srgbClr val="C0C0C0"/>
                </a:solidFill>
                <a:round/>
                <a:headEnd/>
                <a:tailEnd/>
              </a:ln>
            </p:spPr>
            <p:txBody>
              <a:bodyPr/>
              <a:lstStyle/>
              <a:p>
                <a:endParaRPr lang="en-US"/>
              </a:p>
            </p:txBody>
          </p:sp>
          <p:sp>
            <p:nvSpPr>
              <p:cNvPr id="20941" name="Line 151"/>
              <p:cNvSpPr>
                <a:spLocks noChangeShapeType="1"/>
              </p:cNvSpPr>
              <p:nvPr/>
            </p:nvSpPr>
            <p:spPr bwMode="auto">
              <a:xfrm flipV="1">
                <a:off x="2671" y="1395"/>
                <a:ext cx="1" cy="8"/>
              </a:xfrm>
              <a:prstGeom prst="line">
                <a:avLst/>
              </a:prstGeom>
              <a:noFill/>
              <a:ln w="0">
                <a:solidFill>
                  <a:srgbClr val="C0C0C0"/>
                </a:solidFill>
                <a:round/>
                <a:headEnd/>
                <a:tailEnd/>
              </a:ln>
            </p:spPr>
            <p:txBody>
              <a:bodyPr/>
              <a:lstStyle/>
              <a:p>
                <a:endParaRPr lang="en-US"/>
              </a:p>
            </p:txBody>
          </p:sp>
          <p:sp>
            <p:nvSpPr>
              <p:cNvPr id="20942" name="Line 152"/>
              <p:cNvSpPr>
                <a:spLocks noChangeShapeType="1"/>
              </p:cNvSpPr>
              <p:nvPr/>
            </p:nvSpPr>
            <p:spPr bwMode="auto">
              <a:xfrm flipV="1">
                <a:off x="2671" y="1380"/>
                <a:ext cx="1" cy="8"/>
              </a:xfrm>
              <a:prstGeom prst="line">
                <a:avLst/>
              </a:prstGeom>
              <a:noFill/>
              <a:ln w="0">
                <a:solidFill>
                  <a:srgbClr val="C0C0C0"/>
                </a:solidFill>
                <a:round/>
                <a:headEnd/>
                <a:tailEnd/>
              </a:ln>
            </p:spPr>
            <p:txBody>
              <a:bodyPr/>
              <a:lstStyle/>
              <a:p>
                <a:endParaRPr lang="en-US"/>
              </a:p>
            </p:txBody>
          </p:sp>
          <p:sp>
            <p:nvSpPr>
              <p:cNvPr id="20943" name="Line 153"/>
              <p:cNvSpPr>
                <a:spLocks noChangeShapeType="1"/>
              </p:cNvSpPr>
              <p:nvPr/>
            </p:nvSpPr>
            <p:spPr bwMode="auto">
              <a:xfrm flipV="1">
                <a:off x="2671" y="1364"/>
                <a:ext cx="1" cy="8"/>
              </a:xfrm>
              <a:prstGeom prst="line">
                <a:avLst/>
              </a:prstGeom>
              <a:noFill/>
              <a:ln w="0">
                <a:solidFill>
                  <a:srgbClr val="C0C0C0"/>
                </a:solidFill>
                <a:round/>
                <a:headEnd/>
                <a:tailEnd/>
              </a:ln>
            </p:spPr>
            <p:txBody>
              <a:bodyPr/>
              <a:lstStyle/>
              <a:p>
                <a:endParaRPr lang="en-US"/>
              </a:p>
            </p:txBody>
          </p:sp>
          <p:sp>
            <p:nvSpPr>
              <p:cNvPr id="20944" name="Line 154"/>
              <p:cNvSpPr>
                <a:spLocks noChangeShapeType="1"/>
              </p:cNvSpPr>
              <p:nvPr/>
            </p:nvSpPr>
            <p:spPr bwMode="auto">
              <a:xfrm flipV="1">
                <a:off x="2671" y="1348"/>
                <a:ext cx="1" cy="8"/>
              </a:xfrm>
              <a:prstGeom prst="line">
                <a:avLst/>
              </a:prstGeom>
              <a:noFill/>
              <a:ln w="0">
                <a:solidFill>
                  <a:srgbClr val="C0C0C0"/>
                </a:solidFill>
                <a:round/>
                <a:headEnd/>
                <a:tailEnd/>
              </a:ln>
            </p:spPr>
            <p:txBody>
              <a:bodyPr/>
              <a:lstStyle/>
              <a:p>
                <a:endParaRPr lang="en-US"/>
              </a:p>
            </p:txBody>
          </p:sp>
          <p:sp>
            <p:nvSpPr>
              <p:cNvPr id="20945" name="Line 155"/>
              <p:cNvSpPr>
                <a:spLocks noChangeShapeType="1"/>
              </p:cNvSpPr>
              <p:nvPr/>
            </p:nvSpPr>
            <p:spPr bwMode="auto">
              <a:xfrm flipV="1">
                <a:off x="2671" y="1333"/>
                <a:ext cx="1" cy="7"/>
              </a:xfrm>
              <a:prstGeom prst="line">
                <a:avLst/>
              </a:prstGeom>
              <a:noFill/>
              <a:ln w="0">
                <a:solidFill>
                  <a:srgbClr val="C0C0C0"/>
                </a:solidFill>
                <a:round/>
                <a:headEnd/>
                <a:tailEnd/>
              </a:ln>
            </p:spPr>
            <p:txBody>
              <a:bodyPr/>
              <a:lstStyle/>
              <a:p>
                <a:endParaRPr lang="en-US"/>
              </a:p>
            </p:txBody>
          </p:sp>
          <p:sp>
            <p:nvSpPr>
              <p:cNvPr id="20946" name="Line 156"/>
              <p:cNvSpPr>
                <a:spLocks noChangeShapeType="1"/>
              </p:cNvSpPr>
              <p:nvPr/>
            </p:nvSpPr>
            <p:spPr bwMode="auto">
              <a:xfrm flipV="1">
                <a:off x="2671" y="1317"/>
                <a:ext cx="1" cy="8"/>
              </a:xfrm>
              <a:prstGeom prst="line">
                <a:avLst/>
              </a:prstGeom>
              <a:noFill/>
              <a:ln w="0">
                <a:solidFill>
                  <a:srgbClr val="C0C0C0"/>
                </a:solidFill>
                <a:round/>
                <a:headEnd/>
                <a:tailEnd/>
              </a:ln>
            </p:spPr>
            <p:txBody>
              <a:bodyPr/>
              <a:lstStyle/>
              <a:p>
                <a:endParaRPr lang="en-US"/>
              </a:p>
            </p:txBody>
          </p:sp>
          <p:sp>
            <p:nvSpPr>
              <p:cNvPr id="20947" name="Line 157"/>
              <p:cNvSpPr>
                <a:spLocks noChangeShapeType="1"/>
              </p:cNvSpPr>
              <p:nvPr/>
            </p:nvSpPr>
            <p:spPr bwMode="auto">
              <a:xfrm flipV="1">
                <a:off x="2671" y="1301"/>
                <a:ext cx="1" cy="8"/>
              </a:xfrm>
              <a:prstGeom prst="line">
                <a:avLst/>
              </a:prstGeom>
              <a:noFill/>
              <a:ln w="0">
                <a:solidFill>
                  <a:srgbClr val="C0C0C0"/>
                </a:solidFill>
                <a:round/>
                <a:headEnd/>
                <a:tailEnd/>
              </a:ln>
            </p:spPr>
            <p:txBody>
              <a:bodyPr/>
              <a:lstStyle/>
              <a:p>
                <a:endParaRPr lang="en-US"/>
              </a:p>
            </p:txBody>
          </p:sp>
          <p:sp>
            <p:nvSpPr>
              <p:cNvPr id="20948" name="Line 158"/>
              <p:cNvSpPr>
                <a:spLocks noChangeShapeType="1"/>
              </p:cNvSpPr>
              <p:nvPr/>
            </p:nvSpPr>
            <p:spPr bwMode="auto">
              <a:xfrm flipV="1">
                <a:off x="2671" y="1285"/>
                <a:ext cx="1" cy="8"/>
              </a:xfrm>
              <a:prstGeom prst="line">
                <a:avLst/>
              </a:prstGeom>
              <a:noFill/>
              <a:ln w="0">
                <a:solidFill>
                  <a:srgbClr val="C0C0C0"/>
                </a:solidFill>
                <a:round/>
                <a:headEnd/>
                <a:tailEnd/>
              </a:ln>
            </p:spPr>
            <p:txBody>
              <a:bodyPr/>
              <a:lstStyle/>
              <a:p>
                <a:endParaRPr lang="en-US"/>
              </a:p>
            </p:txBody>
          </p:sp>
          <p:sp>
            <p:nvSpPr>
              <p:cNvPr id="20949" name="Line 159"/>
              <p:cNvSpPr>
                <a:spLocks noChangeShapeType="1"/>
              </p:cNvSpPr>
              <p:nvPr/>
            </p:nvSpPr>
            <p:spPr bwMode="auto">
              <a:xfrm flipV="1">
                <a:off x="2671" y="1270"/>
                <a:ext cx="1" cy="8"/>
              </a:xfrm>
              <a:prstGeom prst="line">
                <a:avLst/>
              </a:prstGeom>
              <a:noFill/>
              <a:ln w="0">
                <a:solidFill>
                  <a:srgbClr val="C0C0C0"/>
                </a:solidFill>
                <a:round/>
                <a:headEnd/>
                <a:tailEnd/>
              </a:ln>
            </p:spPr>
            <p:txBody>
              <a:bodyPr/>
              <a:lstStyle/>
              <a:p>
                <a:endParaRPr lang="en-US"/>
              </a:p>
            </p:txBody>
          </p:sp>
          <p:sp>
            <p:nvSpPr>
              <p:cNvPr id="20950" name="Line 160"/>
              <p:cNvSpPr>
                <a:spLocks noChangeShapeType="1"/>
              </p:cNvSpPr>
              <p:nvPr/>
            </p:nvSpPr>
            <p:spPr bwMode="auto">
              <a:xfrm flipV="1">
                <a:off x="2671" y="1254"/>
                <a:ext cx="1" cy="8"/>
              </a:xfrm>
              <a:prstGeom prst="line">
                <a:avLst/>
              </a:prstGeom>
              <a:noFill/>
              <a:ln w="0">
                <a:solidFill>
                  <a:srgbClr val="C0C0C0"/>
                </a:solidFill>
                <a:round/>
                <a:headEnd/>
                <a:tailEnd/>
              </a:ln>
            </p:spPr>
            <p:txBody>
              <a:bodyPr/>
              <a:lstStyle/>
              <a:p>
                <a:endParaRPr lang="en-US"/>
              </a:p>
            </p:txBody>
          </p:sp>
          <p:sp>
            <p:nvSpPr>
              <p:cNvPr id="20951" name="Line 161"/>
              <p:cNvSpPr>
                <a:spLocks noChangeShapeType="1"/>
              </p:cNvSpPr>
              <p:nvPr/>
            </p:nvSpPr>
            <p:spPr bwMode="auto">
              <a:xfrm flipV="1">
                <a:off x="2671" y="1238"/>
                <a:ext cx="1" cy="8"/>
              </a:xfrm>
              <a:prstGeom prst="line">
                <a:avLst/>
              </a:prstGeom>
              <a:noFill/>
              <a:ln w="0">
                <a:solidFill>
                  <a:srgbClr val="C0C0C0"/>
                </a:solidFill>
                <a:round/>
                <a:headEnd/>
                <a:tailEnd/>
              </a:ln>
            </p:spPr>
            <p:txBody>
              <a:bodyPr/>
              <a:lstStyle/>
              <a:p>
                <a:endParaRPr lang="en-US"/>
              </a:p>
            </p:txBody>
          </p:sp>
          <p:sp>
            <p:nvSpPr>
              <p:cNvPr id="20952" name="Line 162"/>
              <p:cNvSpPr>
                <a:spLocks noChangeShapeType="1"/>
              </p:cNvSpPr>
              <p:nvPr/>
            </p:nvSpPr>
            <p:spPr bwMode="auto">
              <a:xfrm flipV="1">
                <a:off x="2671" y="1223"/>
                <a:ext cx="1" cy="8"/>
              </a:xfrm>
              <a:prstGeom prst="line">
                <a:avLst/>
              </a:prstGeom>
              <a:noFill/>
              <a:ln w="0">
                <a:solidFill>
                  <a:srgbClr val="C0C0C0"/>
                </a:solidFill>
                <a:round/>
                <a:headEnd/>
                <a:tailEnd/>
              </a:ln>
            </p:spPr>
            <p:txBody>
              <a:bodyPr/>
              <a:lstStyle/>
              <a:p>
                <a:endParaRPr lang="en-US"/>
              </a:p>
            </p:txBody>
          </p:sp>
          <p:sp>
            <p:nvSpPr>
              <p:cNvPr id="20953" name="Line 163"/>
              <p:cNvSpPr>
                <a:spLocks noChangeShapeType="1"/>
              </p:cNvSpPr>
              <p:nvPr/>
            </p:nvSpPr>
            <p:spPr bwMode="auto">
              <a:xfrm flipV="1">
                <a:off x="2671" y="1207"/>
                <a:ext cx="1" cy="8"/>
              </a:xfrm>
              <a:prstGeom prst="line">
                <a:avLst/>
              </a:prstGeom>
              <a:noFill/>
              <a:ln w="0">
                <a:solidFill>
                  <a:srgbClr val="C0C0C0"/>
                </a:solidFill>
                <a:round/>
                <a:headEnd/>
                <a:tailEnd/>
              </a:ln>
            </p:spPr>
            <p:txBody>
              <a:bodyPr/>
              <a:lstStyle/>
              <a:p>
                <a:endParaRPr lang="en-US"/>
              </a:p>
            </p:txBody>
          </p:sp>
          <p:sp>
            <p:nvSpPr>
              <p:cNvPr id="20954" name="Line 164"/>
              <p:cNvSpPr>
                <a:spLocks noChangeShapeType="1"/>
              </p:cNvSpPr>
              <p:nvPr/>
            </p:nvSpPr>
            <p:spPr bwMode="auto">
              <a:xfrm flipV="1">
                <a:off x="2671" y="1191"/>
                <a:ext cx="1" cy="8"/>
              </a:xfrm>
              <a:prstGeom prst="line">
                <a:avLst/>
              </a:prstGeom>
              <a:noFill/>
              <a:ln w="0">
                <a:solidFill>
                  <a:srgbClr val="C0C0C0"/>
                </a:solidFill>
                <a:round/>
                <a:headEnd/>
                <a:tailEnd/>
              </a:ln>
            </p:spPr>
            <p:txBody>
              <a:bodyPr/>
              <a:lstStyle/>
              <a:p>
                <a:endParaRPr lang="en-US"/>
              </a:p>
            </p:txBody>
          </p:sp>
          <p:sp>
            <p:nvSpPr>
              <p:cNvPr id="20955" name="Line 165"/>
              <p:cNvSpPr>
                <a:spLocks noChangeShapeType="1"/>
              </p:cNvSpPr>
              <p:nvPr/>
            </p:nvSpPr>
            <p:spPr bwMode="auto">
              <a:xfrm flipV="1">
                <a:off x="2671" y="1176"/>
                <a:ext cx="1" cy="7"/>
              </a:xfrm>
              <a:prstGeom prst="line">
                <a:avLst/>
              </a:prstGeom>
              <a:noFill/>
              <a:ln w="0">
                <a:solidFill>
                  <a:srgbClr val="C0C0C0"/>
                </a:solidFill>
                <a:round/>
                <a:headEnd/>
                <a:tailEnd/>
              </a:ln>
            </p:spPr>
            <p:txBody>
              <a:bodyPr/>
              <a:lstStyle/>
              <a:p>
                <a:endParaRPr lang="en-US"/>
              </a:p>
            </p:txBody>
          </p:sp>
          <p:sp>
            <p:nvSpPr>
              <p:cNvPr id="20956" name="Line 166"/>
              <p:cNvSpPr>
                <a:spLocks noChangeShapeType="1"/>
              </p:cNvSpPr>
              <p:nvPr/>
            </p:nvSpPr>
            <p:spPr bwMode="auto">
              <a:xfrm flipV="1">
                <a:off x="2671" y="1160"/>
                <a:ext cx="1" cy="8"/>
              </a:xfrm>
              <a:prstGeom prst="line">
                <a:avLst/>
              </a:prstGeom>
              <a:noFill/>
              <a:ln w="0">
                <a:solidFill>
                  <a:srgbClr val="C0C0C0"/>
                </a:solidFill>
                <a:round/>
                <a:headEnd/>
                <a:tailEnd/>
              </a:ln>
            </p:spPr>
            <p:txBody>
              <a:bodyPr/>
              <a:lstStyle/>
              <a:p>
                <a:endParaRPr lang="en-US"/>
              </a:p>
            </p:txBody>
          </p:sp>
          <p:sp>
            <p:nvSpPr>
              <p:cNvPr id="20957" name="Line 167"/>
              <p:cNvSpPr>
                <a:spLocks noChangeShapeType="1"/>
              </p:cNvSpPr>
              <p:nvPr/>
            </p:nvSpPr>
            <p:spPr bwMode="auto">
              <a:xfrm flipV="1">
                <a:off x="2671" y="1144"/>
                <a:ext cx="1" cy="8"/>
              </a:xfrm>
              <a:prstGeom prst="line">
                <a:avLst/>
              </a:prstGeom>
              <a:noFill/>
              <a:ln w="0">
                <a:solidFill>
                  <a:srgbClr val="C0C0C0"/>
                </a:solidFill>
                <a:round/>
                <a:headEnd/>
                <a:tailEnd/>
              </a:ln>
            </p:spPr>
            <p:txBody>
              <a:bodyPr/>
              <a:lstStyle/>
              <a:p>
                <a:endParaRPr lang="en-US"/>
              </a:p>
            </p:txBody>
          </p:sp>
          <p:sp>
            <p:nvSpPr>
              <p:cNvPr id="20958" name="Line 168"/>
              <p:cNvSpPr>
                <a:spLocks noChangeShapeType="1"/>
              </p:cNvSpPr>
              <p:nvPr/>
            </p:nvSpPr>
            <p:spPr bwMode="auto">
              <a:xfrm flipV="1">
                <a:off x="2671" y="1128"/>
                <a:ext cx="1" cy="8"/>
              </a:xfrm>
              <a:prstGeom prst="line">
                <a:avLst/>
              </a:prstGeom>
              <a:noFill/>
              <a:ln w="0">
                <a:solidFill>
                  <a:srgbClr val="C0C0C0"/>
                </a:solidFill>
                <a:round/>
                <a:headEnd/>
                <a:tailEnd/>
              </a:ln>
            </p:spPr>
            <p:txBody>
              <a:bodyPr/>
              <a:lstStyle/>
              <a:p>
                <a:endParaRPr lang="en-US"/>
              </a:p>
            </p:txBody>
          </p:sp>
          <p:sp>
            <p:nvSpPr>
              <p:cNvPr id="20959" name="Line 169"/>
              <p:cNvSpPr>
                <a:spLocks noChangeShapeType="1"/>
              </p:cNvSpPr>
              <p:nvPr/>
            </p:nvSpPr>
            <p:spPr bwMode="auto">
              <a:xfrm flipV="1">
                <a:off x="2671" y="1113"/>
                <a:ext cx="1" cy="8"/>
              </a:xfrm>
              <a:prstGeom prst="line">
                <a:avLst/>
              </a:prstGeom>
              <a:noFill/>
              <a:ln w="0">
                <a:solidFill>
                  <a:srgbClr val="C0C0C0"/>
                </a:solidFill>
                <a:round/>
                <a:headEnd/>
                <a:tailEnd/>
              </a:ln>
            </p:spPr>
            <p:txBody>
              <a:bodyPr/>
              <a:lstStyle/>
              <a:p>
                <a:endParaRPr lang="en-US"/>
              </a:p>
            </p:txBody>
          </p:sp>
          <p:sp>
            <p:nvSpPr>
              <p:cNvPr id="20960" name="Line 170"/>
              <p:cNvSpPr>
                <a:spLocks noChangeShapeType="1"/>
              </p:cNvSpPr>
              <p:nvPr/>
            </p:nvSpPr>
            <p:spPr bwMode="auto">
              <a:xfrm flipV="1">
                <a:off x="2671" y="1097"/>
                <a:ext cx="1" cy="8"/>
              </a:xfrm>
              <a:prstGeom prst="line">
                <a:avLst/>
              </a:prstGeom>
              <a:noFill/>
              <a:ln w="0">
                <a:solidFill>
                  <a:srgbClr val="C0C0C0"/>
                </a:solidFill>
                <a:round/>
                <a:headEnd/>
                <a:tailEnd/>
              </a:ln>
            </p:spPr>
            <p:txBody>
              <a:bodyPr/>
              <a:lstStyle/>
              <a:p>
                <a:endParaRPr lang="en-US"/>
              </a:p>
            </p:txBody>
          </p:sp>
          <p:sp>
            <p:nvSpPr>
              <p:cNvPr id="20961" name="Line 171"/>
              <p:cNvSpPr>
                <a:spLocks noChangeShapeType="1"/>
              </p:cNvSpPr>
              <p:nvPr/>
            </p:nvSpPr>
            <p:spPr bwMode="auto">
              <a:xfrm flipV="1">
                <a:off x="2671" y="1081"/>
                <a:ext cx="1" cy="8"/>
              </a:xfrm>
              <a:prstGeom prst="line">
                <a:avLst/>
              </a:prstGeom>
              <a:noFill/>
              <a:ln w="0">
                <a:solidFill>
                  <a:srgbClr val="C0C0C0"/>
                </a:solidFill>
                <a:round/>
                <a:headEnd/>
                <a:tailEnd/>
              </a:ln>
            </p:spPr>
            <p:txBody>
              <a:bodyPr/>
              <a:lstStyle/>
              <a:p>
                <a:endParaRPr lang="en-US"/>
              </a:p>
            </p:txBody>
          </p:sp>
          <p:sp>
            <p:nvSpPr>
              <p:cNvPr id="20962" name="Line 172"/>
              <p:cNvSpPr>
                <a:spLocks noChangeShapeType="1"/>
              </p:cNvSpPr>
              <p:nvPr/>
            </p:nvSpPr>
            <p:spPr bwMode="auto">
              <a:xfrm flipV="1">
                <a:off x="2671" y="1066"/>
                <a:ext cx="1" cy="7"/>
              </a:xfrm>
              <a:prstGeom prst="line">
                <a:avLst/>
              </a:prstGeom>
              <a:noFill/>
              <a:ln w="0">
                <a:solidFill>
                  <a:srgbClr val="C0C0C0"/>
                </a:solidFill>
                <a:round/>
                <a:headEnd/>
                <a:tailEnd/>
              </a:ln>
            </p:spPr>
            <p:txBody>
              <a:bodyPr/>
              <a:lstStyle/>
              <a:p>
                <a:endParaRPr lang="en-US"/>
              </a:p>
            </p:txBody>
          </p:sp>
          <p:sp>
            <p:nvSpPr>
              <p:cNvPr id="20963" name="Line 173"/>
              <p:cNvSpPr>
                <a:spLocks noChangeShapeType="1"/>
              </p:cNvSpPr>
              <p:nvPr/>
            </p:nvSpPr>
            <p:spPr bwMode="auto">
              <a:xfrm flipV="1">
                <a:off x="2671" y="1050"/>
                <a:ext cx="1" cy="8"/>
              </a:xfrm>
              <a:prstGeom prst="line">
                <a:avLst/>
              </a:prstGeom>
              <a:noFill/>
              <a:ln w="0">
                <a:solidFill>
                  <a:srgbClr val="C0C0C0"/>
                </a:solidFill>
                <a:round/>
                <a:headEnd/>
                <a:tailEnd/>
              </a:ln>
            </p:spPr>
            <p:txBody>
              <a:bodyPr/>
              <a:lstStyle/>
              <a:p>
                <a:endParaRPr lang="en-US"/>
              </a:p>
            </p:txBody>
          </p:sp>
          <p:sp>
            <p:nvSpPr>
              <p:cNvPr id="20964" name="Line 174"/>
              <p:cNvSpPr>
                <a:spLocks noChangeShapeType="1"/>
              </p:cNvSpPr>
              <p:nvPr/>
            </p:nvSpPr>
            <p:spPr bwMode="auto">
              <a:xfrm flipV="1">
                <a:off x="2671" y="1034"/>
                <a:ext cx="1" cy="8"/>
              </a:xfrm>
              <a:prstGeom prst="line">
                <a:avLst/>
              </a:prstGeom>
              <a:noFill/>
              <a:ln w="0">
                <a:solidFill>
                  <a:srgbClr val="C0C0C0"/>
                </a:solidFill>
                <a:round/>
                <a:headEnd/>
                <a:tailEnd/>
              </a:ln>
            </p:spPr>
            <p:txBody>
              <a:bodyPr/>
              <a:lstStyle/>
              <a:p>
                <a:endParaRPr lang="en-US"/>
              </a:p>
            </p:txBody>
          </p:sp>
          <p:sp>
            <p:nvSpPr>
              <p:cNvPr id="20965" name="Line 175"/>
              <p:cNvSpPr>
                <a:spLocks noChangeShapeType="1"/>
              </p:cNvSpPr>
              <p:nvPr/>
            </p:nvSpPr>
            <p:spPr bwMode="auto">
              <a:xfrm flipV="1">
                <a:off x="2671" y="1019"/>
                <a:ext cx="1" cy="7"/>
              </a:xfrm>
              <a:prstGeom prst="line">
                <a:avLst/>
              </a:prstGeom>
              <a:noFill/>
              <a:ln w="0">
                <a:solidFill>
                  <a:srgbClr val="C0C0C0"/>
                </a:solidFill>
                <a:round/>
                <a:headEnd/>
                <a:tailEnd/>
              </a:ln>
            </p:spPr>
            <p:txBody>
              <a:bodyPr/>
              <a:lstStyle/>
              <a:p>
                <a:endParaRPr lang="en-US"/>
              </a:p>
            </p:txBody>
          </p:sp>
          <p:sp>
            <p:nvSpPr>
              <p:cNvPr id="20966" name="Line 176"/>
              <p:cNvSpPr>
                <a:spLocks noChangeShapeType="1"/>
              </p:cNvSpPr>
              <p:nvPr/>
            </p:nvSpPr>
            <p:spPr bwMode="auto">
              <a:xfrm flipV="1">
                <a:off x="2671" y="1003"/>
                <a:ext cx="1" cy="8"/>
              </a:xfrm>
              <a:prstGeom prst="line">
                <a:avLst/>
              </a:prstGeom>
              <a:noFill/>
              <a:ln w="0">
                <a:solidFill>
                  <a:srgbClr val="C0C0C0"/>
                </a:solidFill>
                <a:round/>
                <a:headEnd/>
                <a:tailEnd/>
              </a:ln>
            </p:spPr>
            <p:txBody>
              <a:bodyPr/>
              <a:lstStyle/>
              <a:p>
                <a:endParaRPr lang="en-US"/>
              </a:p>
            </p:txBody>
          </p:sp>
          <p:sp>
            <p:nvSpPr>
              <p:cNvPr id="20967" name="Line 177"/>
              <p:cNvSpPr>
                <a:spLocks noChangeShapeType="1"/>
              </p:cNvSpPr>
              <p:nvPr/>
            </p:nvSpPr>
            <p:spPr bwMode="auto">
              <a:xfrm flipV="1">
                <a:off x="2671" y="987"/>
                <a:ext cx="1" cy="8"/>
              </a:xfrm>
              <a:prstGeom prst="line">
                <a:avLst/>
              </a:prstGeom>
              <a:noFill/>
              <a:ln w="0">
                <a:solidFill>
                  <a:srgbClr val="C0C0C0"/>
                </a:solidFill>
                <a:round/>
                <a:headEnd/>
                <a:tailEnd/>
              </a:ln>
            </p:spPr>
            <p:txBody>
              <a:bodyPr/>
              <a:lstStyle/>
              <a:p>
                <a:endParaRPr lang="en-US"/>
              </a:p>
            </p:txBody>
          </p:sp>
          <p:sp>
            <p:nvSpPr>
              <p:cNvPr id="20968" name="Line 178"/>
              <p:cNvSpPr>
                <a:spLocks noChangeShapeType="1"/>
              </p:cNvSpPr>
              <p:nvPr/>
            </p:nvSpPr>
            <p:spPr bwMode="auto">
              <a:xfrm flipV="1">
                <a:off x="2671" y="971"/>
                <a:ext cx="1" cy="8"/>
              </a:xfrm>
              <a:prstGeom prst="line">
                <a:avLst/>
              </a:prstGeom>
              <a:noFill/>
              <a:ln w="0">
                <a:solidFill>
                  <a:srgbClr val="C0C0C0"/>
                </a:solidFill>
                <a:round/>
                <a:headEnd/>
                <a:tailEnd/>
              </a:ln>
            </p:spPr>
            <p:txBody>
              <a:bodyPr/>
              <a:lstStyle/>
              <a:p>
                <a:endParaRPr lang="en-US"/>
              </a:p>
            </p:txBody>
          </p:sp>
          <p:sp>
            <p:nvSpPr>
              <p:cNvPr id="20969" name="Line 179"/>
              <p:cNvSpPr>
                <a:spLocks noChangeShapeType="1"/>
              </p:cNvSpPr>
              <p:nvPr/>
            </p:nvSpPr>
            <p:spPr bwMode="auto">
              <a:xfrm flipV="1">
                <a:off x="2671" y="956"/>
                <a:ext cx="1" cy="8"/>
              </a:xfrm>
              <a:prstGeom prst="line">
                <a:avLst/>
              </a:prstGeom>
              <a:noFill/>
              <a:ln w="0">
                <a:solidFill>
                  <a:srgbClr val="C0C0C0"/>
                </a:solidFill>
                <a:round/>
                <a:headEnd/>
                <a:tailEnd/>
              </a:ln>
            </p:spPr>
            <p:txBody>
              <a:bodyPr/>
              <a:lstStyle/>
              <a:p>
                <a:endParaRPr lang="en-US"/>
              </a:p>
            </p:txBody>
          </p:sp>
          <p:sp>
            <p:nvSpPr>
              <p:cNvPr id="20970" name="Line 180"/>
              <p:cNvSpPr>
                <a:spLocks noChangeShapeType="1"/>
              </p:cNvSpPr>
              <p:nvPr/>
            </p:nvSpPr>
            <p:spPr bwMode="auto">
              <a:xfrm flipV="1">
                <a:off x="2671" y="940"/>
                <a:ext cx="1" cy="8"/>
              </a:xfrm>
              <a:prstGeom prst="line">
                <a:avLst/>
              </a:prstGeom>
              <a:noFill/>
              <a:ln w="0">
                <a:solidFill>
                  <a:srgbClr val="C0C0C0"/>
                </a:solidFill>
                <a:round/>
                <a:headEnd/>
                <a:tailEnd/>
              </a:ln>
            </p:spPr>
            <p:txBody>
              <a:bodyPr/>
              <a:lstStyle/>
              <a:p>
                <a:endParaRPr lang="en-US"/>
              </a:p>
            </p:txBody>
          </p:sp>
          <p:sp>
            <p:nvSpPr>
              <p:cNvPr id="20971" name="Line 181"/>
              <p:cNvSpPr>
                <a:spLocks noChangeShapeType="1"/>
              </p:cNvSpPr>
              <p:nvPr/>
            </p:nvSpPr>
            <p:spPr bwMode="auto">
              <a:xfrm flipV="1">
                <a:off x="2671" y="924"/>
                <a:ext cx="1" cy="8"/>
              </a:xfrm>
              <a:prstGeom prst="line">
                <a:avLst/>
              </a:prstGeom>
              <a:noFill/>
              <a:ln w="0">
                <a:solidFill>
                  <a:srgbClr val="C0C0C0"/>
                </a:solidFill>
                <a:round/>
                <a:headEnd/>
                <a:tailEnd/>
              </a:ln>
            </p:spPr>
            <p:txBody>
              <a:bodyPr/>
              <a:lstStyle/>
              <a:p>
                <a:endParaRPr lang="en-US"/>
              </a:p>
            </p:txBody>
          </p:sp>
          <p:sp>
            <p:nvSpPr>
              <p:cNvPr id="20972" name="Line 182"/>
              <p:cNvSpPr>
                <a:spLocks noChangeShapeType="1"/>
              </p:cNvSpPr>
              <p:nvPr/>
            </p:nvSpPr>
            <p:spPr bwMode="auto">
              <a:xfrm flipV="1">
                <a:off x="2671" y="909"/>
                <a:ext cx="1" cy="7"/>
              </a:xfrm>
              <a:prstGeom prst="line">
                <a:avLst/>
              </a:prstGeom>
              <a:noFill/>
              <a:ln w="0">
                <a:solidFill>
                  <a:srgbClr val="C0C0C0"/>
                </a:solidFill>
                <a:round/>
                <a:headEnd/>
                <a:tailEnd/>
              </a:ln>
            </p:spPr>
            <p:txBody>
              <a:bodyPr/>
              <a:lstStyle/>
              <a:p>
                <a:endParaRPr lang="en-US"/>
              </a:p>
            </p:txBody>
          </p:sp>
          <p:sp>
            <p:nvSpPr>
              <p:cNvPr id="20973" name="Line 183"/>
              <p:cNvSpPr>
                <a:spLocks noChangeShapeType="1"/>
              </p:cNvSpPr>
              <p:nvPr/>
            </p:nvSpPr>
            <p:spPr bwMode="auto">
              <a:xfrm flipV="1">
                <a:off x="2671" y="893"/>
                <a:ext cx="1" cy="8"/>
              </a:xfrm>
              <a:prstGeom prst="line">
                <a:avLst/>
              </a:prstGeom>
              <a:noFill/>
              <a:ln w="0">
                <a:solidFill>
                  <a:srgbClr val="C0C0C0"/>
                </a:solidFill>
                <a:round/>
                <a:headEnd/>
                <a:tailEnd/>
              </a:ln>
            </p:spPr>
            <p:txBody>
              <a:bodyPr/>
              <a:lstStyle/>
              <a:p>
                <a:endParaRPr lang="en-US"/>
              </a:p>
            </p:txBody>
          </p:sp>
          <p:sp>
            <p:nvSpPr>
              <p:cNvPr id="20974" name="Line 184"/>
              <p:cNvSpPr>
                <a:spLocks noChangeShapeType="1"/>
              </p:cNvSpPr>
              <p:nvPr/>
            </p:nvSpPr>
            <p:spPr bwMode="auto">
              <a:xfrm flipV="1">
                <a:off x="2671" y="877"/>
                <a:ext cx="1" cy="8"/>
              </a:xfrm>
              <a:prstGeom prst="line">
                <a:avLst/>
              </a:prstGeom>
              <a:noFill/>
              <a:ln w="0">
                <a:solidFill>
                  <a:srgbClr val="C0C0C0"/>
                </a:solidFill>
                <a:round/>
                <a:headEnd/>
                <a:tailEnd/>
              </a:ln>
            </p:spPr>
            <p:txBody>
              <a:bodyPr/>
              <a:lstStyle/>
              <a:p>
                <a:endParaRPr lang="en-US"/>
              </a:p>
            </p:txBody>
          </p:sp>
          <p:sp>
            <p:nvSpPr>
              <p:cNvPr id="20975" name="Line 185"/>
              <p:cNvSpPr>
                <a:spLocks noChangeShapeType="1"/>
              </p:cNvSpPr>
              <p:nvPr/>
            </p:nvSpPr>
            <p:spPr bwMode="auto">
              <a:xfrm flipV="1">
                <a:off x="2671" y="862"/>
                <a:ext cx="1" cy="7"/>
              </a:xfrm>
              <a:prstGeom prst="line">
                <a:avLst/>
              </a:prstGeom>
              <a:noFill/>
              <a:ln w="0">
                <a:solidFill>
                  <a:srgbClr val="C0C0C0"/>
                </a:solidFill>
                <a:round/>
                <a:headEnd/>
                <a:tailEnd/>
              </a:ln>
            </p:spPr>
            <p:txBody>
              <a:bodyPr/>
              <a:lstStyle/>
              <a:p>
                <a:endParaRPr lang="en-US"/>
              </a:p>
            </p:txBody>
          </p:sp>
          <p:sp>
            <p:nvSpPr>
              <p:cNvPr id="20976" name="Line 186"/>
              <p:cNvSpPr>
                <a:spLocks noChangeShapeType="1"/>
              </p:cNvSpPr>
              <p:nvPr/>
            </p:nvSpPr>
            <p:spPr bwMode="auto">
              <a:xfrm flipV="1">
                <a:off x="2671" y="846"/>
                <a:ext cx="1" cy="8"/>
              </a:xfrm>
              <a:prstGeom prst="line">
                <a:avLst/>
              </a:prstGeom>
              <a:noFill/>
              <a:ln w="0">
                <a:solidFill>
                  <a:srgbClr val="C0C0C0"/>
                </a:solidFill>
                <a:round/>
                <a:headEnd/>
                <a:tailEnd/>
              </a:ln>
            </p:spPr>
            <p:txBody>
              <a:bodyPr/>
              <a:lstStyle/>
              <a:p>
                <a:endParaRPr lang="en-US"/>
              </a:p>
            </p:txBody>
          </p:sp>
          <p:sp>
            <p:nvSpPr>
              <p:cNvPr id="20977" name="Line 187"/>
              <p:cNvSpPr>
                <a:spLocks noChangeShapeType="1"/>
              </p:cNvSpPr>
              <p:nvPr/>
            </p:nvSpPr>
            <p:spPr bwMode="auto">
              <a:xfrm flipV="1">
                <a:off x="2671" y="830"/>
                <a:ext cx="1" cy="8"/>
              </a:xfrm>
              <a:prstGeom prst="line">
                <a:avLst/>
              </a:prstGeom>
              <a:noFill/>
              <a:ln w="0">
                <a:solidFill>
                  <a:srgbClr val="C0C0C0"/>
                </a:solidFill>
                <a:round/>
                <a:headEnd/>
                <a:tailEnd/>
              </a:ln>
            </p:spPr>
            <p:txBody>
              <a:bodyPr/>
              <a:lstStyle/>
              <a:p>
                <a:endParaRPr lang="en-US"/>
              </a:p>
            </p:txBody>
          </p:sp>
          <p:sp>
            <p:nvSpPr>
              <p:cNvPr id="20978" name="Line 188"/>
              <p:cNvSpPr>
                <a:spLocks noChangeShapeType="1"/>
              </p:cNvSpPr>
              <p:nvPr/>
            </p:nvSpPr>
            <p:spPr bwMode="auto">
              <a:xfrm flipV="1">
                <a:off x="2671" y="814"/>
                <a:ext cx="1" cy="8"/>
              </a:xfrm>
              <a:prstGeom prst="line">
                <a:avLst/>
              </a:prstGeom>
              <a:noFill/>
              <a:ln w="0">
                <a:solidFill>
                  <a:srgbClr val="C0C0C0"/>
                </a:solidFill>
                <a:round/>
                <a:headEnd/>
                <a:tailEnd/>
              </a:ln>
            </p:spPr>
            <p:txBody>
              <a:bodyPr/>
              <a:lstStyle/>
              <a:p>
                <a:endParaRPr lang="en-US"/>
              </a:p>
            </p:txBody>
          </p:sp>
          <p:sp>
            <p:nvSpPr>
              <p:cNvPr id="20979" name="Line 189"/>
              <p:cNvSpPr>
                <a:spLocks noChangeShapeType="1"/>
              </p:cNvSpPr>
              <p:nvPr/>
            </p:nvSpPr>
            <p:spPr bwMode="auto">
              <a:xfrm flipV="1">
                <a:off x="2671" y="799"/>
                <a:ext cx="1" cy="8"/>
              </a:xfrm>
              <a:prstGeom prst="line">
                <a:avLst/>
              </a:prstGeom>
              <a:noFill/>
              <a:ln w="0">
                <a:solidFill>
                  <a:srgbClr val="C0C0C0"/>
                </a:solidFill>
                <a:round/>
                <a:headEnd/>
                <a:tailEnd/>
              </a:ln>
            </p:spPr>
            <p:txBody>
              <a:bodyPr/>
              <a:lstStyle/>
              <a:p>
                <a:endParaRPr lang="en-US"/>
              </a:p>
            </p:txBody>
          </p:sp>
          <p:sp>
            <p:nvSpPr>
              <p:cNvPr id="20980" name="Line 190"/>
              <p:cNvSpPr>
                <a:spLocks noChangeShapeType="1"/>
              </p:cNvSpPr>
              <p:nvPr/>
            </p:nvSpPr>
            <p:spPr bwMode="auto">
              <a:xfrm flipV="1">
                <a:off x="2671" y="783"/>
                <a:ext cx="1" cy="8"/>
              </a:xfrm>
              <a:prstGeom prst="line">
                <a:avLst/>
              </a:prstGeom>
              <a:noFill/>
              <a:ln w="0">
                <a:solidFill>
                  <a:srgbClr val="C0C0C0"/>
                </a:solidFill>
                <a:round/>
                <a:headEnd/>
                <a:tailEnd/>
              </a:ln>
            </p:spPr>
            <p:txBody>
              <a:bodyPr/>
              <a:lstStyle/>
              <a:p>
                <a:endParaRPr lang="en-US"/>
              </a:p>
            </p:txBody>
          </p:sp>
          <p:sp>
            <p:nvSpPr>
              <p:cNvPr id="20981" name="Line 191"/>
              <p:cNvSpPr>
                <a:spLocks noChangeShapeType="1"/>
              </p:cNvSpPr>
              <p:nvPr/>
            </p:nvSpPr>
            <p:spPr bwMode="auto">
              <a:xfrm flipV="1">
                <a:off x="2671" y="767"/>
                <a:ext cx="1" cy="8"/>
              </a:xfrm>
              <a:prstGeom prst="line">
                <a:avLst/>
              </a:prstGeom>
              <a:noFill/>
              <a:ln w="0">
                <a:solidFill>
                  <a:srgbClr val="C0C0C0"/>
                </a:solidFill>
                <a:round/>
                <a:headEnd/>
                <a:tailEnd/>
              </a:ln>
            </p:spPr>
            <p:txBody>
              <a:bodyPr/>
              <a:lstStyle/>
              <a:p>
                <a:endParaRPr lang="en-US"/>
              </a:p>
            </p:txBody>
          </p:sp>
          <p:sp>
            <p:nvSpPr>
              <p:cNvPr id="20982" name="Line 192"/>
              <p:cNvSpPr>
                <a:spLocks noChangeShapeType="1"/>
              </p:cNvSpPr>
              <p:nvPr/>
            </p:nvSpPr>
            <p:spPr bwMode="auto">
              <a:xfrm flipV="1">
                <a:off x="2671" y="752"/>
                <a:ext cx="1" cy="7"/>
              </a:xfrm>
              <a:prstGeom prst="line">
                <a:avLst/>
              </a:prstGeom>
              <a:noFill/>
              <a:ln w="0">
                <a:solidFill>
                  <a:srgbClr val="C0C0C0"/>
                </a:solidFill>
                <a:round/>
                <a:headEnd/>
                <a:tailEnd/>
              </a:ln>
            </p:spPr>
            <p:txBody>
              <a:bodyPr/>
              <a:lstStyle/>
              <a:p>
                <a:endParaRPr lang="en-US"/>
              </a:p>
            </p:txBody>
          </p:sp>
          <p:sp>
            <p:nvSpPr>
              <p:cNvPr id="20983" name="Line 193"/>
              <p:cNvSpPr>
                <a:spLocks noChangeShapeType="1"/>
              </p:cNvSpPr>
              <p:nvPr/>
            </p:nvSpPr>
            <p:spPr bwMode="auto">
              <a:xfrm flipV="1">
                <a:off x="2671" y="736"/>
                <a:ext cx="1" cy="8"/>
              </a:xfrm>
              <a:prstGeom prst="line">
                <a:avLst/>
              </a:prstGeom>
              <a:noFill/>
              <a:ln w="0">
                <a:solidFill>
                  <a:srgbClr val="C0C0C0"/>
                </a:solidFill>
                <a:round/>
                <a:headEnd/>
                <a:tailEnd/>
              </a:ln>
            </p:spPr>
            <p:txBody>
              <a:bodyPr/>
              <a:lstStyle/>
              <a:p>
                <a:endParaRPr lang="en-US"/>
              </a:p>
            </p:txBody>
          </p:sp>
          <p:sp>
            <p:nvSpPr>
              <p:cNvPr id="20984" name="Line 194"/>
              <p:cNvSpPr>
                <a:spLocks noChangeShapeType="1"/>
              </p:cNvSpPr>
              <p:nvPr/>
            </p:nvSpPr>
            <p:spPr bwMode="auto">
              <a:xfrm flipV="1">
                <a:off x="2671" y="720"/>
                <a:ext cx="1" cy="8"/>
              </a:xfrm>
              <a:prstGeom prst="line">
                <a:avLst/>
              </a:prstGeom>
              <a:noFill/>
              <a:ln w="0">
                <a:solidFill>
                  <a:srgbClr val="C0C0C0"/>
                </a:solidFill>
                <a:round/>
                <a:headEnd/>
                <a:tailEnd/>
              </a:ln>
            </p:spPr>
            <p:txBody>
              <a:bodyPr/>
              <a:lstStyle/>
              <a:p>
                <a:endParaRPr lang="en-US"/>
              </a:p>
            </p:txBody>
          </p:sp>
          <p:sp>
            <p:nvSpPr>
              <p:cNvPr id="20985" name="Line 195"/>
              <p:cNvSpPr>
                <a:spLocks noChangeShapeType="1"/>
              </p:cNvSpPr>
              <p:nvPr/>
            </p:nvSpPr>
            <p:spPr bwMode="auto">
              <a:xfrm flipV="1">
                <a:off x="2671" y="705"/>
                <a:ext cx="1" cy="7"/>
              </a:xfrm>
              <a:prstGeom prst="line">
                <a:avLst/>
              </a:prstGeom>
              <a:noFill/>
              <a:ln w="0">
                <a:solidFill>
                  <a:srgbClr val="C0C0C0"/>
                </a:solidFill>
                <a:round/>
                <a:headEnd/>
                <a:tailEnd/>
              </a:ln>
            </p:spPr>
            <p:txBody>
              <a:bodyPr/>
              <a:lstStyle/>
              <a:p>
                <a:endParaRPr lang="en-US"/>
              </a:p>
            </p:txBody>
          </p:sp>
          <p:sp>
            <p:nvSpPr>
              <p:cNvPr id="20986" name="Line 196"/>
              <p:cNvSpPr>
                <a:spLocks noChangeShapeType="1"/>
              </p:cNvSpPr>
              <p:nvPr/>
            </p:nvSpPr>
            <p:spPr bwMode="auto">
              <a:xfrm flipV="1">
                <a:off x="2671" y="689"/>
                <a:ext cx="1" cy="8"/>
              </a:xfrm>
              <a:prstGeom prst="line">
                <a:avLst/>
              </a:prstGeom>
              <a:noFill/>
              <a:ln w="0">
                <a:solidFill>
                  <a:srgbClr val="C0C0C0"/>
                </a:solidFill>
                <a:round/>
                <a:headEnd/>
                <a:tailEnd/>
              </a:ln>
            </p:spPr>
            <p:txBody>
              <a:bodyPr/>
              <a:lstStyle/>
              <a:p>
                <a:endParaRPr lang="en-US"/>
              </a:p>
            </p:txBody>
          </p:sp>
          <p:sp>
            <p:nvSpPr>
              <p:cNvPr id="20987" name="Line 197"/>
              <p:cNvSpPr>
                <a:spLocks noChangeShapeType="1"/>
              </p:cNvSpPr>
              <p:nvPr/>
            </p:nvSpPr>
            <p:spPr bwMode="auto">
              <a:xfrm flipV="1">
                <a:off x="2671" y="673"/>
                <a:ext cx="1" cy="8"/>
              </a:xfrm>
              <a:prstGeom prst="line">
                <a:avLst/>
              </a:prstGeom>
              <a:noFill/>
              <a:ln w="0">
                <a:solidFill>
                  <a:srgbClr val="C0C0C0"/>
                </a:solidFill>
                <a:round/>
                <a:headEnd/>
                <a:tailEnd/>
              </a:ln>
            </p:spPr>
            <p:txBody>
              <a:bodyPr/>
              <a:lstStyle/>
              <a:p>
                <a:endParaRPr lang="en-US"/>
              </a:p>
            </p:txBody>
          </p:sp>
          <p:sp>
            <p:nvSpPr>
              <p:cNvPr id="20988" name="Line 198"/>
              <p:cNvSpPr>
                <a:spLocks noChangeShapeType="1"/>
              </p:cNvSpPr>
              <p:nvPr/>
            </p:nvSpPr>
            <p:spPr bwMode="auto">
              <a:xfrm flipV="1">
                <a:off x="2671" y="657"/>
                <a:ext cx="1" cy="8"/>
              </a:xfrm>
              <a:prstGeom prst="line">
                <a:avLst/>
              </a:prstGeom>
              <a:noFill/>
              <a:ln w="0">
                <a:solidFill>
                  <a:srgbClr val="C0C0C0"/>
                </a:solidFill>
                <a:round/>
                <a:headEnd/>
                <a:tailEnd/>
              </a:ln>
            </p:spPr>
            <p:txBody>
              <a:bodyPr/>
              <a:lstStyle/>
              <a:p>
                <a:endParaRPr lang="en-US"/>
              </a:p>
            </p:txBody>
          </p:sp>
          <p:sp>
            <p:nvSpPr>
              <p:cNvPr id="20989" name="Line 199"/>
              <p:cNvSpPr>
                <a:spLocks noChangeShapeType="1"/>
              </p:cNvSpPr>
              <p:nvPr/>
            </p:nvSpPr>
            <p:spPr bwMode="auto">
              <a:xfrm flipV="1">
                <a:off x="2671" y="642"/>
                <a:ext cx="1" cy="8"/>
              </a:xfrm>
              <a:prstGeom prst="line">
                <a:avLst/>
              </a:prstGeom>
              <a:noFill/>
              <a:ln w="0">
                <a:solidFill>
                  <a:srgbClr val="C0C0C0"/>
                </a:solidFill>
                <a:round/>
                <a:headEnd/>
                <a:tailEnd/>
              </a:ln>
            </p:spPr>
            <p:txBody>
              <a:bodyPr/>
              <a:lstStyle/>
              <a:p>
                <a:endParaRPr lang="en-US"/>
              </a:p>
            </p:txBody>
          </p:sp>
          <p:sp>
            <p:nvSpPr>
              <p:cNvPr id="20990" name="Line 200"/>
              <p:cNvSpPr>
                <a:spLocks noChangeShapeType="1"/>
              </p:cNvSpPr>
              <p:nvPr/>
            </p:nvSpPr>
            <p:spPr bwMode="auto">
              <a:xfrm flipV="1">
                <a:off x="2671" y="626"/>
                <a:ext cx="1" cy="8"/>
              </a:xfrm>
              <a:prstGeom prst="line">
                <a:avLst/>
              </a:prstGeom>
              <a:noFill/>
              <a:ln w="0">
                <a:solidFill>
                  <a:srgbClr val="C0C0C0"/>
                </a:solidFill>
                <a:round/>
                <a:headEnd/>
                <a:tailEnd/>
              </a:ln>
            </p:spPr>
            <p:txBody>
              <a:bodyPr/>
              <a:lstStyle/>
              <a:p>
                <a:endParaRPr lang="en-US"/>
              </a:p>
            </p:txBody>
          </p:sp>
          <p:sp>
            <p:nvSpPr>
              <p:cNvPr id="20991" name="Line 201"/>
              <p:cNvSpPr>
                <a:spLocks noChangeShapeType="1"/>
              </p:cNvSpPr>
              <p:nvPr/>
            </p:nvSpPr>
            <p:spPr bwMode="auto">
              <a:xfrm flipV="1">
                <a:off x="2671" y="610"/>
                <a:ext cx="1" cy="8"/>
              </a:xfrm>
              <a:prstGeom prst="line">
                <a:avLst/>
              </a:prstGeom>
              <a:noFill/>
              <a:ln w="0">
                <a:solidFill>
                  <a:srgbClr val="C0C0C0"/>
                </a:solidFill>
                <a:round/>
                <a:headEnd/>
                <a:tailEnd/>
              </a:ln>
            </p:spPr>
            <p:txBody>
              <a:bodyPr/>
              <a:lstStyle/>
              <a:p>
                <a:endParaRPr lang="en-US"/>
              </a:p>
            </p:txBody>
          </p:sp>
          <p:sp>
            <p:nvSpPr>
              <p:cNvPr id="20992" name="Line 202"/>
              <p:cNvSpPr>
                <a:spLocks noChangeShapeType="1"/>
              </p:cNvSpPr>
              <p:nvPr/>
            </p:nvSpPr>
            <p:spPr bwMode="auto">
              <a:xfrm flipV="1">
                <a:off x="2671" y="595"/>
                <a:ext cx="1" cy="7"/>
              </a:xfrm>
              <a:prstGeom prst="line">
                <a:avLst/>
              </a:prstGeom>
              <a:noFill/>
              <a:ln w="0">
                <a:solidFill>
                  <a:srgbClr val="C0C0C0"/>
                </a:solidFill>
                <a:round/>
                <a:headEnd/>
                <a:tailEnd/>
              </a:ln>
            </p:spPr>
            <p:txBody>
              <a:bodyPr/>
              <a:lstStyle/>
              <a:p>
                <a:endParaRPr lang="en-US"/>
              </a:p>
            </p:txBody>
          </p:sp>
          <p:sp>
            <p:nvSpPr>
              <p:cNvPr id="20993" name="Line 203"/>
              <p:cNvSpPr>
                <a:spLocks noChangeShapeType="1"/>
              </p:cNvSpPr>
              <p:nvPr/>
            </p:nvSpPr>
            <p:spPr bwMode="auto">
              <a:xfrm flipV="1">
                <a:off x="2671" y="579"/>
                <a:ext cx="1" cy="8"/>
              </a:xfrm>
              <a:prstGeom prst="line">
                <a:avLst/>
              </a:prstGeom>
              <a:noFill/>
              <a:ln w="0">
                <a:solidFill>
                  <a:srgbClr val="C0C0C0"/>
                </a:solidFill>
                <a:round/>
                <a:headEnd/>
                <a:tailEnd/>
              </a:ln>
            </p:spPr>
            <p:txBody>
              <a:bodyPr/>
              <a:lstStyle/>
              <a:p>
                <a:endParaRPr lang="en-US"/>
              </a:p>
            </p:txBody>
          </p:sp>
          <p:sp>
            <p:nvSpPr>
              <p:cNvPr id="20994" name="Line 204"/>
              <p:cNvSpPr>
                <a:spLocks noChangeShapeType="1"/>
              </p:cNvSpPr>
              <p:nvPr/>
            </p:nvSpPr>
            <p:spPr bwMode="auto">
              <a:xfrm flipV="1">
                <a:off x="2671" y="563"/>
                <a:ext cx="1" cy="8"/>
              </a:xfrm>
              <a:prstGeom prst="line">
                <a:avLst/>
              </a:prstGeom>
              <a:noFill/>
              <a:ln w="0">
                <a:solidFill>
                  <a:srgbClr val="C0C0C0"/>
                </a:solidFill>
                <a:round/>
                <a:headEnd/>
                <a:tailEnd/>
              </a:ln>
            </p:spPr>
            <p:txBody>
              <a:bodyPr/>
              <a:lstStyle/>
              <a:p>
                <a:endParaRPr lang="en-US"/>
              </a:p>
            </p:txBody>
          </p:sp>
          <p:sp>
            <p:nvSpPr>
              <p:cNvPr id="20995" name="Line 205"/>
              <p:cNvSpPr>
                <a:spLocks noChangeShapeType="1"/>
              </p:cNvSpPr>
              <p:nvPr/>
            </p:nvSpPr>
            <p:spPr bwMode="auto">
              <a:xfrm flipV="1">
                <a:off x="2671" y="548"/>
                <a:ext cx="1" cy="7"/>
              </a:xfrm>
              <a:prstGeom prst="line">
                <a:avLst/>
              </a:prstGeom>
              <a:noFill/>
              <a:ln w="0">
                <a:solidFill>
                  <a:srgbClr val="C0C0C0"/>
                </a:solidFill>
                <a:round/>
                <a:headEnd/>
                <a:tailEnd/>
              </a:ln>
            </p:spPr>
            <p:txBody>
              <a:bodyPr/>
              <a:lstStyle/>
              <a:p>
                <a:endParaRPr lang="en-US"/>
              </a:p>
            </p:txBody>
          </p:sp>
          <p:sp>
            <p:nvSpPr>
              <p:cNvPr id="20996" name="Line 206"/>
              <p:cNvSpPr>
                <a:spLocks noChangeShapeType="1"/>
              </p:cNvSpPr>
              <p:nvPr/>
            </p:nvSpPr>
            <p:spPr bwMode="auto">
              <a:xfrm flipV="1">
                <a:off x="2671" y="532"/>
                <a:ext cx="1" cy="8"/>
              </a:xfrm>
              <a:prstGeom prst="line">
                <a:avLst/>
              </a:prstGeom>
              <a:noFill/>
              <a:ln w="0">
                <a:solidFill>
                  <a:srgbClr val="C0C0C0"/>
                </a:solidFill>
                <a:round/>
                <a:headEnd/>
                <a:tailEnd/>
              </a:ln>
            </p:spPr>
            <p:txBody>
              <a:bodyPr/>
              <a:lstStyle/>
              <a:p>
                <a:endParaRPr lang="en-US"/>
              </a:p>
            </p:txBody>
          </p:sp>
        </p:grpSp>
        <p:grpSp>
          <p:nvGrpSpPr>
            <p:cNvPr id="4" name="Group 207"/>
            <p:cNvGrpSpPr>
              <a:grpSpLocks/>
            </p:cNvGrpSpPr>
            <p:nvPr/>
          </p:nvGrpSpPr>
          <p:grpSpPr bwMode="auto">
            <a:xfrm>
              <a:off x="1123" y="456"/>
              <a:ext cx="3187" cy="1571"/>
              <a:chOff x="1077" y="422"/>
              <a:chExt cx="3187" cy="1571"/>
            </a:xfrm>
          </p:grpSpPr>
          <p:sp>
            <p:nvSpPr>
              <p:cNvPr id="20597" name="Line 208"/>
              <p:cNvSpPr>
                <a:spLocks noChangeShapeType="1"/>
              </p:cNvSpPr>
              <p:nvPr/>
            </p:nvSpPr>
            <p:spPr bwMode="auto">
              <a:xfrm flipV="1">
                <a:off x="2671" y="516"/>
                <a:ext cx="1" cy="8"/>
              </a:xfrm>
              <a:prstGeom prst="line">
                <a:avLst/>
              </a:prstGeom>
              <a:noFill/>
              <a:ln w="0">
                <a:solidFill>
                  <a:srgbClr val="C0C0C0"/>
                </a:solidFill>
                <a:round/>
                <a:headEnd/>
                <a:tailEnd/>
              </a:ln>
            </p:spPr>
            <p:txBody>
              <a:bodyPr/>
              <a:lstStyle/>
              <a:p>
                <a:endParaRPr lang="en-US"/>
              </a:p>
            </p:txBody>
          </p:sp>
          <p:sp>
            <p:nvSpPr>
              <p:cNvPr id="20598" name="Line 209"/>
              <p:cNvSpPr>
                <a:spLocks noChangeShapeType="1"/>
              </p:cNvSpPr>
              <p:nvPr/>
            </p:nvSpPr>
            <p:spPr bwMode="auto">
              <a:xfrm flipV="1">
                <a:off x="2671" y="500"/>
                <a:ext cx="1" cy="8"/>
              </a:xfrm>
              <a:prstGeom prst="line">
                <a:avLst/>
              </a:prstGeom>
              <a:noFill/>
              <a:ln w="0">
                <a:solidFill>
                  <a:srgbClr val="C0C0C0"/>
                </a:solidFill>
                <a:round/>
                <a:headEnd/>
                <a:tailEnd/>
              </a:ln>
            </p:spPr>
            <p:txBody>
              <a:bodyPr/>
              <a:lstStyle/>
              <a:p>
                <a:endParaRPr lang="en-US"/>
              </a:p>
            </p:txBody>
          </p:sp>
          <p:sp>
            <p:nvSpPr>
              <p:cNvPr id="20599" name="Line 210"/>
              <p:cNvSpPr>
                <a:spLocks noChangeShapeType="1"/>
              </p:cNvSpPr>
              <p:nvPr/>
            </p:nvSpPr>
            <p:spPr bwMode="auto">
              <a:xfrm flipV="1">
                <a:off x="2671" y="485"/>
                <a:ext cx="1" cy="8"/>
              </a:xfrm>
              <a:prstGeom prst="line">
                <a:avLst/>
              </a:prstGeom>
              <a:noFill/>
              <a:ln w="0">
                <a:solidFill>
                  <a:srgbClr val="C0C0C0"/>
                </a:solidFill>
                <a:round/>
                <a:headEnd/>
                <a:tailEnd/>
              </a:ln>
            </p:spPr>
            <p:txBody>
              <a:bodyPr/>
              <a:lstStyle/>
              <a:p>
                <a:endParaRPr lang="en-US"/>
              </a:p>
            </p:txBody>
          </p:sp>
          <p:sp>
            <p:nvSpPr>
              <p:cNvPr id="20600" name="Line 211"/>
              <p:cNvSpPr>
                <a:spLocks noChangeShapeType="1"/>
              </p:cNvSpPr>
              <p:nvPr/>
            </p:nvSpPr>
            <p:spPr bwMode="auto">
              <a:xfrm flipV="1">
                <a:off x="2671" y="469"/>
                <a:ext cx="1" cy="8"/>
              </a:xfrm>
              <a:prstGeom prst="line">
                <a:avLst/>
              </a:prstGeom>
              <a:noFill/>
              <a:ln w="0">
                <a:solidFill>
                  <a:srgbClr val="C0C0C0"/>
                </a:solidFill>
                <a:round/>
                <a:headEnd/>
                <a:tailEnd/>
              </a:ln>
            </p:spPr>
            <p:txBody>
              <a:bodyPr/>
              <a:lstStyle/>
              <a:p>
                <a:endParaRPr lang="en-US"/>
              </a:p>
            </p:txBody>
          </p:sp>
          <p:sp>
            <p:nvSpPr>
              <p:cNvPr id="20601" name="Line 212"/>
              <p:cNvSpPr>
                <a:spLocks noChangeShapeType="1"/>
              </p:cNvSpPr>
              <p:nvPr/>
            </p:nvSpPr>
            <p:spPr bwMode="auto">
              <a:xfrm flipV="1">
                <a:off x="2671" y="453"/>
                <a:ext cx="1" cy="8"/>
              </a:xfrm>
              <a:prstGeom prst="line">
                <a:avLst/>
              </a:prstGeom>
              <a:noFill/>
              <a:ln w="0">
                <a:solidFill>
                  <a:srgbClr val="C0C0C0"/>
                </a:solidFill>
                <a:round/>
                <a:headEnd/>
                <a:tailEnd/>
              </a:ln>
            </p:spPr>
            <p:txBody>
              <a:bodyPr/>
              <a:lstStyle/>
              <a:p>
                <a:endParaRPr lang="en-US"/>
              </a:p>
            </p:txBody>
          </p:sp>
          <p:sp>
            <p:nvSpPr>
              <p:cNvPr id="20602" name="Line 213"/>
              <p:cNvSpPr>
                <a:spLocks noChangeShapeType="1"/>
              </p:cNvSpPr>
              <p:nvPr/>
            </p:nvSpPr>
            <p:spPr bwMode="auto">
              <a:xfrm flipV="1">
                <a:off x="2671" y="438"/>
                <a:ext cx="1" cy="7"/>
              </a:xfrm>
              <a:prstGeom prst="line">
                <a:avLst/>
              </a:prstGeom>
              <a:noFill/>
              <a:ln w="0">
                <a:solidFill>
                  <a:srgbClr val="C0C0C0"/>
                </a:solidFill>
                <a:round/>
                <a:headEnd/>
                <a:tailEnd/>
              </a:ln>
            </p:spPr>
            <p:txBody>
              <a:bodyPr/>
              <a:lstStyle/>
              <a:p>
                <a:endParaRPr lang="en-US"/>
              </a:p>
            </p:txBody>
          </p:sp>
          <p:sp>
            <p:nvSpPr>
              <p:cNvPr id="20603" name="Line 214"/>
              <p:cNvSpPr>
                <a:spLocks noChangeShapeType="1"/>
              </p:cNvSpPr>
              <p:nvPr/>
            </p:nvSpPr>
            <p:spPr bwMode="auto">
              <a:xfrm flipV="1">
                <a:off x="2671" y="422"/>
                <a:ext cx="1" cy="8"/>
              </a:xfrm>
              <a:prstGeom prst="line">
                <a:avLst/>
              </a:prstGeom>
              <a:noFill/>
              <a:ln w="0">
                <a:solidFill>
                  <a:srgbClr val="C0C0C0"/>
                </a:solidFill>
                <a:round/>
                <a:headEnd/>
                <a:tailEnd/>
              </a:ln>
            </p:spPr>
            <p:txBody>
              <a:bodyPr/>
              <a:lstStyle/>
              <a:p>
                <a:endParaRPr lang="en-US"/>
              </a:p>
            </p:txBody>
          </p:sp>
          <p:sp>
            <p:nvSpPr>
              <p:cNvPr id="20604" name="Line 215"/>
              <p:cNvSpPr>
                <a:spLocks noChangeShapeType="1"/>
              </p:cNvSpPr>
              <p:nvPr/>
            </p:nvSpPr>
            <p:spPr bwMode="auto">
              <a:xfrm>
                <a:off x="1077" y="1988"/>
                <a:ext cx="3187" cy="1"/>
              </a:xfrm>
              <a:prstGeom prst="line">
                <a:avLst/>
              </a:prstGeom>
              <a:noFill/>
              <a:ln w="0">
                <a:solidFill>
                  <a:srgbClr val="FFFFFF"/>
                </a:solidFill>
                <a:round/>
                <a:headEnd/>
                <a:tailEnd/>
              </a:ln>
            </p:spPr>
            <p:txBody>
              <a:bodyPr/>
              <a:lstStyle/>
              <a:p>
                <a:endParaRPr lang="en-US"/>
              </a:p>
            </p:txBody>
          </p:sp>
          <p:sp>
            <p:nvSpPr>
              <p:cNvPr id="20605" name="Line 216"/>
              <p:cNvSpPr>
                <a:spLocks noChangeShapeType="1"/>
              </p:cNvSpPr>
              <p:nvPr/>
            </p:nvSpPr>
            <p:spPr bwMode="auto">
              <a:xfrm>
                <a:off x="1077" y="1988"/>
                <a:ext cx="8" cy="4"/>
              </a:xfrm>
              <a:prstGeom prst="line">
                <a:avLst/>
              </a:prstGeom>
              <a:noFill/>
              <a:ln w="0">
                <a:solidFill>
                  <a:srgbClr val="C0C0C0"/>
                </a:solidFill>
                <a:round/>
                <a:headEnd/>
                <a:tailEnd/>
              </a:ln>
            </p:spPr>
            <p:txBody>
              <a:bodyPr/>
              <a:lstStyle/>
              <a:p>
                <a:endParaRPr lang="en-US"/>
              </a:p>
            </p:txBody>
          </p:sp>
          <p:sp>
            <p:nvSpPr>
              <p:cNvPr id="20606" name="Line 217"/>
              <p:cNvSpPr>
                <a:spLocks noChangeShapeType="1"/>
              </p:cNvSpPr>
              <p:nvPr/>
            </p:nvSpPr>
            <p:spPr bwMode="auto">
              <a:xfrm>
                <a:off x="1093" y="1992"/>
                <a:ext cx="8" cy="1"/>
              </a:xfrm>
              <a:prstGeom prst="line">
                <a:avLst/>
              </a:prstGeom>
              <a:noFill/>
              <a:ln w="0">
                <a:solidFill>
                  <a:srgbClr val="C0C0C0"/>
                </a:solidFill>
                <a:round/>
                <a:headEnd/>
                <a:tailEnd/>
              </a:ln>
            </p:spPr>
            <p:txBody>
              <a:bodyPr/>
              <a:lstStyle/>
              <a:p>
                <a:endParaRPr lang="en-US"/>
              </a:p>
            </p:txBody>
          </p:sp>
          <p:sp>
            <p:nvSpPr>
              <p:cNvPr id="20607" name="Line 218"/>
              <p:cNvSpPr>
                <a:spLocks noChangeShapeType="1"/>
              </p:cNvSpPr>
              <p:nvPr/>
            </p:nvSpPr>
            <p:spPr bwMode="auto">
              <a:xfrm>
                <a:off x="1109" y="1992"/>
                <a:ext cx="7" cy="1"/>
              </a:xfrm>
              <a:prstGeom prst="line">
                <a:avLst/>
              </a:prstGeom>
              <a:noFill/>
              <a:ln w="0">
                <a:solidFill>
                  <a:srgbClr val="C0C0C0"/>
                </a:solidFill>
                <a:round/>
                <a:headEnd/>
                <a:tailEnd/>
              </a:ln>
            </p:spPr>
            <p:txBody>
              <a:bodyPr/>
              <a:lstStyle/>
              <a:p>
                <a:endParaRPr lang="en-US"/>
              </a:p>
            </p:txBody>
          </p:sp>
          <p:sp>
            <p:nvSpPr>
              <p:cNvPr id="20608" name="Line 219"/>
              <p:cNvSpPr>
                <a:spLocks noChangeShapeType="1"/>
              </p:cNvSpPr>
              <p:nvPr/>
            </p:nvSpPr>
            <p:spPr bwMode="auto">
              <a:xfrm>
                <a:off x="1124" y="1992"/>
                <a:ext cx="8" cy="1"/>
              </a:xfrm>
              <a:prstGeom prst="line">
                <a:avLst/>
              </a:prstGeom>
              <a:noFill/>
              <a:ln w="0">
                <a:solidFill>
                  <a:srgbClr val="C0C0C0"/>
                </a:solidFill>
                <a:round/>
                <a:headEnd/>
                <a:tailEnd/>
              </a:ln>
            </p:spPr>
            <p:txBody>
              <a:bodyPr/>
              <a:lstStyle/>
              <a:p>
                <a:endParaRPr lang="en-US"/>
              </a:p>
            </p:txBody>
          </p:sp>
          <p:sp>
            <p:nvSpPr>
              <p:cNvPr id="20609" name="Line 220"/>
              <p:cNvSpPr>
                <a:spLocks noChangeShapeType="1"/>
              </p:cNvSpPr>
              <p:nvPr/>
            </p:nvSpPr>
            <p:spPr bwMode="auto">
              <a:xfrm>
                <a:off x="1140" y="1992"/>
                <a:ext cx="8" cy="1"/>
              </a:xfrm>
              <a:prstGeom prst="line">
                <a:avLst/>
              </a:prstGeom>
              <a:noFill/>
              <a:ln w="0">
                <a:solidFill>
                  <a:srgbClr val="C0C0C0"/>
                </a:solidFill>
                <a:round/>
                <a:headEnd/>
                <a:tailEnd/>
              </a:ln>
            </p:spPr>
            <p:txBody>
              <a:bodyPr/>
              <a:lstStyle/>
              <a:p>
                <a:endParaRPr lang="en-US"/>
              </a:p>
            </p:txBody>
          </p:sp>
          <p:sp>
            <p:nvSpPr>
              <p:cNvPr id="20610" name="Line 221"/>
              <p:cNvSpPr>
                <a:spLocks noChangeShapeType="1"/>
              </p:cNvSpPr>
              <p:nvPr/>
            </p:nvSpPr>
            <p:spPr bwMode="auto">
              <a:xfrm>
                <a:off x="1156" y="1992"/>
                <a:ext cx="8" cy="1"/>
              </a:xfrm>
              <a:prstGeom prst="line">
                <a:avLst/>
              </a:prstGeom>
              <a:noFill/>
              <a:ln w="0">
                <a:solidFill>
                  <a:srgbClr val="C0C0C0"/>
                </a:solidFill>
                <a:round/>
                <a:headEnd/>
                <a:tailEnd/>
              </a:ln>
            </p:spPr>
            <p:txBody>
              <a:bodyPr/>
              <a:lstStyle/>
              <a:p>
                <a:endParaRPr lang="en-US"/>
              </a:p>
            </p:txBody>
          </p:sp>
          <p:sp>
            <p:nvSpPr>
              <p:cNvPr id="20611" name="Line 222"/>
              <p:cNvSpPr>
                <a:spLocks noChangeShapeType="1"/>
              </p:cNvSpPr>
              <p:nvPr/>
            </p:nvSpPr>
            <p:spPr bwMode="auto">
              <a:xfrm>
                <a:off x="1171" y="1992"/>
                <a:ext cx="8" cy="1"/>
              </a:xfrm>
              <a:prstGeom prst="line">
                <a:avLst/>
              </a:prstGeom>
              <a:noFill/>
              <a:ln w="0">
                <a:solidFill>
                  <a:srgbClr val="C0C0C0"/>
                </a:solidFill>
                <a:round/>
                <a:headEnd/>
                <a:tailEnd/>
              </a:ln>
            </p:spPr>
            <p:txBody>
              <a:bodyPr/>
              <a:lstStyle/>
              <a:p>
                <a:endParaRPr lang="en-US"/>
              </a:p>
            </p:txBody>
          </p:sp>
          <p:sp>
            <p:nvSpPr>
              <p:cNvPr id="20612" name="Line 223"/>
              <p:cNvSpPr>
                <a:spLocks noChangeShapeType="1"/>
              </p:cNvSpPr>
              <p:nvPr/>
            </p:nvSpPr>
            <p:spPr bwMode="auto">
              <a:xfrm>
                <a:off x="1187" y="1992"/>
                <a:ext cx="8" cy="1"/>
              </a:xfrm>
              <a:prstGeom prst="line">
                <a:avLst/>
              </a:prstGeom>
              <a:noFill/>
              <a:ln w="0">
                <a:solidFill>
                  <a:srgbClr val="C0C0C0"/>
                </a:solidFill>
                <a:round/>
                <a:headEnd/>
                <a:tailEnd/>
              </a:ln>
            </p:spPr>
            <p:txBody>
              <a:bodyPr/>
              <a:lstStyle/>
              <a:p>
                <a:endParaRPr lang="en-US"/>
              </a:p>
            </p:txBody>
          </p:sp>
          <p:sp>
            <p:nvSpPr>
              <p:cNvPr id="20613" name="Line 224"/>
              <p:cNvSpPr>
                <a:spLocks noChangeShapeType="1"/>
              </p:cNvSpPr>
              <p:nvPr/>
            </p:nvSpPr>
            <p:spPr bwMode="auto">
              <a:xfrm>
                <a:off x="1203" y="1992"/>
                <a:ext cx="8" cy="1"/>
              </a:xfrm>
              <a:prstGeom prst="line">
                <a:avLst/>
              </a:prstGeom>
              <a:noFill/>
              <a:ln w="0">
                <a:solidFill>
                  <a:srgbClr val="C0C0C0"/>
                </a:solidFill>
                <a:round/>
                <a:headEnd/>
                <a:tailEnd/>
              </a:ln>
            </p:spPr>
            <p:txBody>
              <a:bodyPr/>
              <a:lstStyle/>
              <a:p>
                <a:endParaRPr lang="en-US"/>
              </a:p>
            </p:txBody>
          </p:sp>
          <p:sp>
            <p:nvSpPr>
              <p:cNvPr id="20614" name="Line 225"/>
              <p:cNvSpPr>
                <a:spLocks noChangeShapeType="1"/>
              </p:cNvSpPr>
              <p:nvPr/>
            </p:nvSpPr>
            <p:spPr bwMode="auto">
              <a:xfrm>
                <a:off x="1218" y="1992"/>
                <a:ext cx="8" cy="1"/>
              </a:xfrm>
              <a:prstGeom prst="line">
                <a:avLst/>
              </a:prstGeom>
              <a:noFill/>
              <a:ln w="0">
                <a:solidFill>
                  <a:srgbClr val="C0C0C0"/>
                </a:solidFill>
                <a:round/>
                <a:headEnd/>
                <a:tailEnd/>
              </a:ln>
            </p:spPr>
            <p:txBody>
              <a:bodyPr/>
              <a:lstStyle/>
              <a:p>
                <a:endParaRPr lang="en-US"/>
              </a:p>
            </p:txBody>
          </p:sp>
          <p:sp>
            <p:nvSpPr>
              <p:cNvPr id="20615" name="Line 226"/>
              <p:cNvSpPr>
                <a:spLocks noChangeShapeType="1"/>
              </p:cNvSpPr>
              <p:nvPr/>
            </p:nvSpPr>
            <p:spPr bwMode="auto">
              <a:xfrm>
                <a:off x="1234" y="1992"/>
                <a:ext cx="8" cy="1"/>
              </a:xfrm>
              <a:prstGeom prst="line">
                <a:avLst/>
              </a:prstGeom>
              <a:noFill/>
              <a:ln w="0">
                <a:solidFill>
                  <a:srgbClr val="C0C0C0"/>
                </a:solidFill>
                <a:round/>
                <a:headEnd/>
                <a:tailEnd/>
              </a:ln>
            </p:spPr>
            <p:txBody>
              <a:bodyPr/>
              <a:lstStyle/>
              <a:p>
                <a:endParaRPr lang="en-US"/>
              </a:p>
            </p:txBody>
          </p:sp>
          <p:sp>
            <p:nvSpPr>
              <p:cNvPr id="20616" name="Line 227"/>
              <p:cNvSpPr>
                <a:spLocks noChangeShapeType="1"/>
              </p:cNvSpPr>
              <p:nvPr/>
            </p:nvSpPr>
            <p:spPr bwMode="auto">
              <a:xfrm>
                <a:off x="1250" y="1992"/>
                <a:ext cx="8" cy="1"/>
              </a:xfrm>
              <a:prstGeom prst="line">
                <a:avLst/>
              </a:prstGeom>
              <a:noFill/>
              <a:ln w="0">
                <a:solidFill>
                  <a:srgbClr val="C0C0C0"/>
                </a:solidFill>
                <a:round/>
                <a:headEnd/>
                <a:tailEnd/>
              </a:ln>
            </p:spPr>
            <p:txBody>
              <a:bodyPr/>
              <a:lstStyle/>
              <a:p>
                <a:endParaRPr lang="en-US"/>
              </a:p>
            </p:txBody>
          </p:sp>
          <p:sp>
            <p:nvSpPr>
              <p:cNvPr id="20617" name="Line 228"/>
              <p:cNvSpPr>
                <a:spLocks noChangeShapeType="1"/>
              </p:cNvSpPr>
              <p:nvPr/>
            </p:nvSpPr>
            <p:spPr bwMode="auto">
              <a:xfrm>
                <a:off x="1266" y="1992"/>
                <a:ext cx="7" cy="1"/>
              </a:xfrm>
              <a:prstGeom prst="line">
                <a:avLst/>
              </a:prstGeom>
              <a:noFill/>
              <a:ln w="0">
                <a:solidFill>
                  <a:srgbClr val="C0C0C0"/>
                </a:solidFill>
                <a:round/>
                <a:headEnd/>
                <a:tailEnd/>
              </a:ln>
            </p:spPr>
            <p:txBody>
              <a:bodyPr/>
              <a:lstStyle/>
              <a:p>
                <a:endParaRPr lang="en-US"/>
              </a:p>
            </p:txBody>
          </p:sp>
          <p:sp>
            <p:nvSpPr>
              <p:cNvPr id="20618" name="Line 229"/>
              <p:cNvSpPr>
                <a:spLocks noChangeShapeType="1"/>
              </p:cNvSpPr>
              <p:nvPr/>
            </p:nvSpPr>
            <p:spPr bwMode="auto">
              <a:xfrm>
                <a:off x="1281" y="1992"/>
                <a:ext cx="8" cy="1"/>
              </a:xfrm>
              <a:prstGeom prst="line">
                <a:avLst/>
              </a:prstGeom>
              <a:noFill/>
              <a:ln w="0">
                <a:solidFill>
                  <a:srgbClr val="C0C0C0"/>
                </a:solidFill>
                <a:round/>
                <a:headEnd/>
                <a:tailEnd/>
              </a:ln>
            </p:spPr>
            <p:txBody>
              <a:bodyPr/>
              <a:lstStyle/>
              <a:p>
                <a:endParaRPr lang="en-US"/>
              </a:p>
            </p:txBody>
          </p:sp>
          <p:sp>
            <p:nvSpPr>
              <p:cNvPr id="20619" name="Line 230"/>
              <p:cNvSpPr>
                <a:spLocks noChangeShapeType="1"/>
              </p:cNvSpPr>
              <p:nvPr/>
            </p:nvSpPr>
            <p:spPr bwMode="auto">
              <a:xfrm>
                <a:off x="1297" y="1992"/>
                <a:ext cx="8" cy="1"/>
              </a:xfrm>
              <a:prstGeom prst="line">
                <a:avLst/>
              </a:prstGeom>
              <a:noFill/>
              <a:ln w="0">
                <a:solidFill>
                  <a:srgbClr val="C0C0C0"/>
                </a:solidFill>
                <a:round/>
                <a:headEnd/>
                <a:tailEnd/>
              </a:ln>
            </p:spPr>
            <p:txBody>
              <a:bodyPr/>
              <a:lstStyle/>
              <a:p>
                <a:endParaRPr lang="en-US"/>
              </a:p>
            </p:txBody>
          </p:sp>
          <p:sp>
            <p:nvSpPr>
              <p:cNvPr id="20620" name="Line 231"/>
              <p:cNvSpPr>
                <a:spLocks noChangeShapeType="1"/>
              </p:cNvSpPr>
              <p:nvPr/>
            </p:nvSpPr>
            <p:spPr bwMode="auto">
              <a:xfrm>
                <a:off x="1313" y="1992"/>
                <a:ext cx="8" cy="1"/>
              </a:xfrm>
              <a:prstGeom prst="line">
                <a:avLst/>
              </a:prstGeom>
              <a:noFill/>
              <a:ln w="0">
                <a:solidFill>
                  <a:srgbClr val="C0C0C0"/>
                </a:solidFill>
                <a:round/>
                <a:headEnd/>
                <a:tailEnd/>
              </a:ln>
            </p:spPr>
            <p:txBody>
              <a:bodyPr/>
              <a:lstStyle/>
              <a:p>
                <a:endParaRPr lang="en-US"/>
              </a:p>
            </p:txBody>
          </p:sp>
          <p:sp>
            <p:nvSpPr>
              <p:cNvPr id="20621" name="Line 232"/>
              <p:cNvSpPr>
                <a:spLocks noChangeShapeType="1"/>
              </p:cNvSpPr>
              <p:nvPr/>
            </p:nvSpPr>
            <p:spPr bwMode="auto">
              <a:xfrm>
                <a:off x="1328" y="1992"/>
                <a:ext cx="8" cy="1"/>
              </a:xfrm>
              <a:prstGeom prst="line">
                <a:avLst/>
              </a:prstGeom>
              <a:noFill/>
              <a:ln w="0">
                <a:solidFill>
                  <a:srgbClr val="C0C0C0"/>
                </a:solidFill>
                <a:round/>
                <a:headEnd/>
                <a:tailEnd/>
              </a:ln>
            </p:spPr>
            <p:txBody>
              <a:bodyPr/>
              <a:lstStyle/>
              <a:p>
                <a:endParaRPr lang="en-US"/>
              </a:p>
            </p:txBody>
          </p:sp>
          <p:sp>
            <p:nvSpPr>
              <p:cNvPr id="20622" name="Line 233"/>
              <p:cNvSpPr>
                <a:spLocks noChangeShapeType="1"/>
              </p:cNvSpPr>
              <p:nvPr/>
            </p:nvSpPr>
            <p:spPr bwMode="auto">
              <a:xfrm>
                <a:off x="1344" y="1992"/>
                <a:ext cx="8" cy="1"/>
              </a:xfrm>
              <a:prstGeom prst="line">
                <a:avLst/>
              </a:prstGeom>
              <a:noFill/>
              <a:ln w="0">
                <a:solidFill>
                  <a:srgbClr val="C0C0C0"/>
                </a:solidFill>
                <a:round/>
                <a:headEnd/>
                <a:tailEnd/>
              </a:ln>
            </p:spPr>
            <p:txBody>
              <a:bodyPr/>
              <a:lstStyle/>
              <a:p>
                <a:endParaRPr lang="en-US"/>
              </a:p>
            </p:txBody>
          </p:sp>
          <p:sp>
            <p:nvSpPr>
              <p:cNvPr id="20623" name="Line 234"/>
              <p:cNvSpPr>
                <a:spLocks noChangeShapeType="1"/>
              </p:cNvSpPr>
              <p:nvPr/>
            </p:nvSpPr>
            <p:spPr bwMode="auto">
              <a:xfrm>
                <a:off x="1360" y="1992"/>
                <a:ext cx="8" cy="1"/>
              </a:xfrm>
              <a:prstGeom prst="line">
                <a:avLst/>
              </a:prstGeom>
              <a:noFill/>
              <a:ln w="0">
                <a:solidFill>
                  <a:srgbClr val="C0C0C0"/>
                </a:solidFill>
                <a:round/>
                <a:headEnd/>
                <a:tailEnd/>
              </a:ln>
            </p:spPr>
            <p:txBody>
              <a:bodyPr/>
              <a:lstStyle/>
              <a:p>
                <a:endParaRPr lang="en-US"/>
              </a:p>
            </p:txBody>
          </p:sp>
          <p:sp>
            <p:nvSpPr>
              <p:cNvPr id="20624" name="Line 235"/>
              <p:cNvSpPr>
                <a:spLocks noChangeShapeType="1"/>
              </p:cNvSpPr>
              <p:nvPr/>
            </p:nvSpPr>
            <p:spPr bwMode="auto">
              <a:xfrm>
                <a:off x="1375" y="1992"/>
                <a:ext cx="8" cy="1"/>
              </a:xfrm>
              <a:prstGeom prst="line">
                <a:avLst/>
              </a:prstGeom>
              <a:noFill/>
              <a:ln w="0">
                <a:solidFill>
                  <a:srgbClr val="C0C0C0"/>
                </a:solidFill>
                <a:round/>
                <a:headEnd/>
                <a:tailEnd/>
              </a:ln>
            </p:spPr>
            <p:txBody>
              <a:bodyPr/>
              <a:lstStyle/>
              <a:p>
                <a:endParaRPr lang="en-US"/>
              </a:p>
            </p:txBody>
          </p:sp>
          <p:sp>
            <p:nvSpPr>
              <p:cNvPr id="20625" name="Line 236"/>
              <p:cNvSpPr>
                <a:spLocks noChangeShapeType="1"/>
              </p:cNvSpPr>
              <p:nvPr/>
            </p:nvSpPr>
            <p:spPr bwMode="auto">
              <a:xfrm>
                <a:off x="1391" y="1992"/>
                <a:ext cx="8" cy="1"/>
              </a:xfrm>
              <a:prstGeom prst="line">
                <a:avLst/>
              </a:prstGeom>
              <a:noFill/>
              <a:ln w="0">
                <a:solidFill>
                  <a:srgbClr val="C0C0C0"/>
                </a:solidFill>
                <a:round/>
                <a:headEnd/>
                <a:tailEnd/>
              </a:ln>
            </p:spPr>
            <p:txBody>
              <a:bodyPr/>
              <a:lstStyle/>
              <a:p>
                <a:endParaRPr lang="en-US"/>
              </a:p>
            </p:txBody>
          </p:sp>
          <p:sp>
            <p:nvSpPr>
              <p:cNvPr id="20626" name="Line 237"/>
              <p:cNvSpPr>
                <a:spLocks noChangeShapeType="1"/>
              </p:cNvSpPr>
              <p:nvPr/>
            </p:nvSpPr>
            <p:spPr bwMode="auto">
              <a:xfrm>
                <a:off x="1407" y="1992"/>
                <a:ext cx="8" cy="1"/>
              </a:xfrm>
              <a:prstGeom prst="line">
                <a:avLst/>
              </a:prstGeom>
              <a:noFill/>
              <a:ln w="0">
                <a:solidFill>
                  <a:srgbClr val="C0C0C0"/>
                </a:solidFill>
                <a:round/>
                <a:headEnd/>
                <a:tailEnd/>
              </a:ln>
            </p:spPr>
            <p:txBody>
              <a:bodyPr/>
              <a:lstStyle/>
              <a:p>
                <a:endParaRPr lang="en-US"/>
              </a:p>
            </p:txBody>
          </p:sp>
          <p:sp>
            <p:nvSpPr>
              <p:cNvPr id="20627" name="Line 238"/>
              <p:cNvSpPr>
                <a:spLocks noChangeShapeType="1"/>
              </p:cNvSpPr>
              <p:nvPr/>
            </p:nvSpPr>
            <p:spPr bwMode="auto">
              <a:xfrm>
                <a:off x="1423" y="1992"/>
                <a:ext cx="7" cy="1"/>
              </a:xfrm>
              <a:prstGeom prst="line">
                <a:avLst/>
              </a:prstGeom>
              <a:noFill/>
              <a:ln w="0">
                <a:solidFill>
                  <a:srgbClr val="C0C0C0"/>
                </a:solidFill>
                <a:round/>
                <a:headEnd/>
                <a:tailEnd/>
              </a:ln>
            </p:spPr>
            <p:txBody>
              <a:bodyPr/>
              <a:lstStyle/>
              <a:p>
                <a:endParaRPr lang="en-US"/>
              </a:p>
            </p:txBody>
          </p:sp>
          <p:sp>
            <p:nvSpPr>
              <p:cNvPr id="20628" name="Line 239"/>
              <p:cNvSpPr>
                <a:spLocks noChangeShapeType="1"/>
              </p:cNvSpPr>
              <p:nvPr/>
            </p:nvSpPr>
            <p:spPr bwMode="auto">
              <a:xfrm>
                <a:off x="1438" y="1992"/>
                <a:ext cx="8" cy="1"/>
              </a:xfrm>
              <a:prstGeom prst="line">
                <a:avLst/>
              </a:prstGeom>
              <a:noFill/>
              <a:ln w="0">
                <a:solidFill>
                  <a:srgbClr val="C0C0C0"/>
                </a:solidFill>
                <a:round/>
                <a:headEnd/>
                <a:tailEnd/>
              </a:ln>
            </p:spPr>
            <p:txBody>
              <a:bodyPr/>
              <a:lstStyle/>
              <a:p>
                <a:endParaRPr lang="en-US"/>
              </a:p>
            </p:txBody>
          </p:sp>
          <p:sp>
            <p:nvSpPr>
              <p:cNvPr id="20629" name="Line 240"/>
              <p:cNvSpPr>
                <a:spLocks noChangeShapeType="1"/>
              </p:cNvSpPr>
              <p:nvPr/>
            </p:nvSpPr>
            <p:spPr bwMode="auto">
              <a:xfrm>
                <a:off x="1454" y="1992"/>
                <a:ext cx="8" cy="1"/>
              </a:xfrm>
              <a:prstGeom prst="line">
                <a:avLst/>
              </a:prstGeom>
              <a:noFill/>
              <a:ln w="0">
                <a:solidFill>
                  <a:srgbClr val="C0C0C0"/>
                </a:solidFill>
                <a:round/>
                <a:headEnd/>
                <a:tailEnd/>
              </a:ln>
            </p:spPr>
            <p:txBody>
              <a:bodyPr/>
              <a:lstStyle/>
              <a:p>
                <a:endParaRPr lang="en-US"/>
              </a:p>
            </p:txBody>
          </p:sp>
          <p:sp>
            <p:nvSpPr>
              <p:cNvPr id="20630" name="Line 241"/>
              <p:cNvSpPr>
                <a:spLocks noChangeShapeType="1"/>
              </p:cNvSpPr>
              <p:nvPr/>
            </p:nvSpPr>
            <p:spPr bwMode="auto">
              <a:xfrm>
                <a:off x="1470" y="1992"/>
                <a:ext cx="8" cy="1"/>
              </a:xfrm>
              <a:prstGeom prst="line">
                <a:avLst/>
              </a:prstGeom>
              <a:noFill/>
              <a:ln w="0">
                <a:solidFill>
                  <a:srgbClr val="C0C0C0"/>
                </a:solidFill>
                <a:round/>
                <a:headEnd/>
                <a:tailEnd/>
              </a:ln>
            </p:spPr>
            <p:txBody>
              <a:bodyPr/>
              <a:lstStyle/>
              <a:p>
                <a:endParaRPr lang="en-US"/>
              </a:p>
            </p:txBody>
          </p:sp>
          <p:sp>
            <p:nvSpPr>
              <p:cNvPr id="20631" name="Line 242"/>
              <p:cNvSpPr>
                <a:spLocks noChangeShapeType="1"/>
              </p:cNvSpPr>
              <p:nvPr/>
            </p:nvSpPr>
            <p:spPr bwMode="auto">
              <a:xfrm>
                <a:off x="1485" y="1992"/>
                <a:ext cx="8" cy="1"/>
              </a:xfrm>
              <a:prstGeom prst="line">
                <a:avLst/>
              </a:prstGeom>
              <a:noFill/>
              <a:ln w="0">
                <a:solidFill>
                  <a:srgbClr val="C0C0C0"/>
                </a:solidFill>
                <a:round/>
                <a:headEnd/>
                <a:tailEnd/>
              </a:ln>
            </p:spPr>
            <p:txBody>
              <a:bodyPr/>
              <a:lstStyle/>
              <a:p>
                <a:endParaRPr lang="en-US"/>
              </a:p>
            </p:txBody>
          </p:sp>
          <p:sp>
            <p:nvSpPr>
              <p:cNvPr id="20632" name="Line 243"/>
              <p:cNvSpPr>
                <a:spLocks noChangeShapeType="1"/>
              </p:cNvSpPr>
              <p:nvPr/>
            </p:nvSpPr>
            <p:spPr bwMode="auto">
              <a:xfrm>
                <a:off x="1501" y="1992"/>
                <a:ext cx="8" cy="1"/>
              </a:xfrm>
              <a:prstGeom prst="line">
                <a:avLst/>
              </a:prstGeom>
              <a:noFill/>
              <a:ln w="0">
                <a:solidFill>
                  <a:srgbClr val="C0C0C0"/>
                </a:solidFill>
                <a:round/>
                <a:headEnd/>
                <a:tailEnd/>
              </a:ln>
            </p:spPr>
            <p:txBody>
              <a:bodyPr/>
              <a:lstStyle/>
              <a:p>
                <a:endParaRPr lang="en-US"/>
              </a:p>
            </p:txBody>
          </p:sp>
          <p:sp>
            <p:nvSpPr>
              <p:cNvPr id="20633" name="Line 244"/>
              <p:cNvSpPr>
                <a:spLocks noChangeShapeType="1"/>
              </p:cNvSpPr>
              <p:nvPr/>
            </p:nvSpPr>
            <p:spPr bwMode="auto">
              <a:xfrm>
                <a:off x="1517" y="1992"/>
                <a:ext cx="8" cy="1"/>
              </a:xfrm>
              <a:prstGeom prst="line">
                <a:avLst/>
              </a:prstGeom>
              <a:noFill/>
              <a:ln w="0">
                <a:solidFill>
                  <a:srgbClr val="C0C0C0"/>
                </a:solidFill>
                <a:round/>
                <a:headEnd/>
                <a:tailEnd/>
              </a:ln>
            </p:spPr>
            <p:txBody>
              <a:bodyPr/>
              <a:lstStyle/>
              <a:p>
                <a:endParaRPr lang="en-US"/>
              </a:p>
            </p:txBody>
          </p:sp>
          <p:sp>
            <p:nvSpPr>
              <p:cNvPr id="20634" name="Line 245"/>
              <p:cNvSpPr>
                <a:spLocks noChangeShapeType="1"/>
              </p:cNvSpPr>
              <p:nvPr/>
            </p:nvSpPr>
            <p:spPr bwMode="auto">
              <a:xfrm>
                <a:off x="1532" y="1992"/>
                <a:ext cx="8" cy="1"/>
              </a:xfrm>
              <a:prstGeom prst="line">
                <a:avLst/>
              </a:prstGeom>
              <a:noFill/>
              <a:ln w="0">
                <a:solidFill>
                  <a:srgbClr val="C0C0C0"/>
                </a:solidFill>
                <a:round/>
                <a:headEnd/>
                <a:tailEnd/>
              </a:ln>
            </p:spPr>
            <p:txBody>
              <a:bodyPr/>
              <a:lstStyle/>
              <a:p>
                <a:endParaRPr lang="en-US"/>
              </a:p>
            </p:txBody>
          </p:sp>
          <p:sp>
            <p:nvSpPr>
              <p:cNvPr id="20635" name="Line 246"/>
              <p:cNvSpPr>
                <a:spLocks noChangeShapeType="1"/>
              </p:cNvSpPr>
              <p:nvPr/>
            </p:nvSpPr>
            <p:spPr bwMode="auto">
              <a:xfrm>
                <a:off x="1548" y="1992"/>
                <a:ext cx="8" cy="1"/>
              </a:xfrm>
              <a:prstGeom prst="line">
                <a:avLst/>
              </a:prstGeom>
              <a:noFill/>
              <a:ln w="0">
                <a:solidFill>
                  <a:srgbClr val="C0C0C0"/>
                </a:solidFill>
                <a:round/>
                <a:headEnd/>
                <a:tailEnd/>
              </a:ln>
            </p:spPr>
            <p:txBody>
              <a:bodyPr/>
              <a:lstStyle/>
              <a:p>
                <a:endParaRPr lang="en-US"/>
              </a:p>
            </p:txBody>
          </p:sp>
          <p:sp>
            <p:nvSpPr>
              <p:cNvPr id="20636" name="Line 247"/>
              <p:cNvSpPr>
                <a:spLocks noChangeShapeType="1"/>
              </p:cNvSpPr>
              <p:nvPr/>
            </p:nvSpPr>
            <p:spPr bwMode="auto">
              <a:xfrm>
                <a:off x="1564" y="1992"/>
                <a:ext cx="8" cy="1"/>
              </a:xfrm>
              <a:prstGeom prst="line">
                <a:avLst/>
              </a:prstGeom>
              <a:noFill/>
              <a:ln w="0">
                <a:solidFill>
                  <a:srgbClr val="C0C0C0"/>
                </a:solidFill>
                <a:round/>
                <a:headEnd/>
                <a:tailEnd/>
              </a:ln>
            </p:spPr>
            <p:txBody>
              <a:bodyPr/>
              <a:lstStyle/>
              <a:p>
                <a:endParaRPr lang="en-US"/>
              </a:p>
            </p:txBody>
          </p:sp>
          <p:sp>
            <p:nvSpPr>
              <p:cNvPr id="20637" name="Line 248"/>
              <p:cNvSpPr>
                <a:spLocks noChangeShapeType="1"/>
              </p:cNvSpPr>
              <p:nvPr/>
            </p:nvSpPr>
            <p:spPr bwMode="auto">
              <a:xfrm>
                <a:off x="1580" y="1992"/>
                <a:ext cx="7" cy="1"/>
              </a:xfrm>
              <a:prstGeom prst="line">
                <a:avLst/>
              </a:prstGeom>
              <a:noFill/>
              <a:ln w="0">
                <a:solidFill>
                  <a:srgbClr val="C0C0C0"/>
                </a:solidFill>
                <a:round/>
                <a:headEnd/>
                <a:tailEnd/>
              </a:ln>
            </p:spPr>
            <p:txBody>
              <a:bodyPr/>
              <a:lstStyle/>
              <a:p>
                <a:endParaRPr lang="en-US"/>
              </a:p>
            </p:txBody>
          </p:sp>
          <p:sp>
            <p:nvSpPr>
              <p:cNvPr id="20638" name="Line 249"/>
              <p:cNvSpPr>
                <a:spLocks noChangeShapeType="1"/>
              </p:cNvSpPr>
              <p:nvPr/>
            </p:nvSpPr>
            <p:spPr bwMode="auto">
              <a:xfrm>
                <a:off x="1595" y="1992"/>
                <a:ext cx="8" cy="1"/>
              </a:xfrm>
              <a:prstGeom prst="line">
                <a:avLst/>
              </a:prstGeom>
              <a:noFill/>
              <a:ln w="0">
                <a:solidFill>
                  <a:srgbClr val="C0C0C0"/>
                </a:solidFill>
                <a:round/>
                <a:headEnd/>
                <a:tailEnd/>
              </a:ln>
            </p:spPr>
            <p:txBody>
              <a:bodyPr/>
              <a:lstStyle/>
              <a:p>
                <a:endParaRPr lang="en-US"/>
              </a:p>
            </p:txBody>
          </p:sp>
          <p:sp>
            <p:nvSpPr>
              <p:cNvPr id="20639" name="Line 250"/>
              <p:cNvSpPr>
                <a:spLocks noChangeShapeType="1"/>
              </p:cNvSpPr>
              <p:nvPr/>
            </p:nvSpPr>
            <p:spPr bwMode="auto">
              <a:xfrm>
                <a:off x="1611" y="1992"/>
                <a:ext cx="8" cy="1"/>
              </a:xfrm>
              <a:prstGeom prst="line">
                <a:avLst/>
              </a:prstGeom>
              <a:noFill/>
              <a:ln w="0">
                <a:solidFill>
                  <a:srgbClr val="C0C0C0"/>
                </a:solidFill>
                <a:round/>
                <a:headEnd/>
                <a:tailEnd/>
              </a:ln>
            </p:spPr>
            <p:txBody>
              <a:bodyPr/>
              <a:lstStyle/>
              <a:p>
                <a:endParaRPr lang="en-US"/>
              </a:p>
            </p:txBody>
          </p:sp>
          <p:sp>
            <p:nvSpPr>
              <p:cNvPr id="20640" name="Line 251"/>
              <p:cNvSpPr>
                <a:spLocks noChangeShapeType="1"/>
              </p:cNvSpPr>
              <p:nvPr/>
            </p:nvSpPr>
            <p:spPr bwMode="auto">
              <a:xfrm>
                <a:off x="1627" y="1992"/>
                <a:ext cx="8" cy="1"/>
              </a:xfrm>
              <a:prstGeom prst="line">
                <a:avLst/>
              </a:prstGeom>
              <a:noFill/>
              <a:ln w="0">
                <a:solidFill>
                  <a:srgbClr val="C0C0C0"/>
                </a:solidFill>
                <a:round/>
                <a:headEnd/>
                <a:tailEnd/>
              </a:ln>
            </p:spPr>
            <p:txBody>
              <a:bodyPr/>
              <a:lstStyle/>
              <a:p>
                <a:endParaRPr lang="en-US"/>
              </a:p>
            </p:txBody>
          </p:sp>
          <p:sp>
            <p:nvSpPr>
              <p:cNvPr id="20641" name="Line 252"/>
              <p:cNvSpPr>
                <a:spLocks noChangeShapeType="1"/>
              </p:cNvSpPr>
              <p:nvPr/>
            </p:nvSpPr>
            <p:spPr bwMode="auto">
              <a:xfrm>
                <a:off x="1642" y="1992"/>
                <a:ext cx="8" cy="1"/>
              </a:xfrm>
              <a:prstGeom prst="line">
                <a:avLst/>
              </a:prstGeom>
              <a:noFill/>
              <a:ln w="0">
                <a:solidFill>
                  <a:srgbClr val="C0C0C0"/>
                </a:solidFill>
                <a:round/>
                <a:headEnd/>
                <a:tailEnd/>
              </a:ln>
            </p:spPr>
            <p:txBody>
              <a:bodyPr/>
              <a:lstStyle/>
              <a:p>
                <a:endParaRPr lang="en-US"/>
              </a:p>
            </p:txBody>
          </p:sp>
          <p:sp>
            <p:nvSpPr>
              <p:cNvPr id="20642" name="Line 253"/>
              <p:cNvSpPr>
                <a:spLocks noChangeShapeType="1"/>
              </p:cNvSpPr>
              <p:nvPr/>
            </p:nvSpPr>
            <p:spPr bwMode="auto">
              <a:xfrm>
                <a:off x="1658" y="1992"/>
                <a:ext cx="8" cy="1"/>
              </a:xfrm>
              <a:prstGeom prst="line">
                <a:avLst/>
              </a:prstGeom>
              <a:noFill/>
              <a:ln w="0">
                <a:solidFill>
                  <a:srgbClr val="C0C0C0"/>
                </a:solidFill>
                <a:round/>
                <a:headEnd/>
                <a:tailEnd/>
              </a:ln>
            </p:spPr>
            <p:txBody>
              <a:bodyPr/>
              <a:lstStyle/>
              <a:p>
                <a:endParaRPr lang="en-US"/>
              </a:p>
            </p:txBody>
          </p:sp>
          <p:sp>
            <p:nvSpPr>
              <p:cNvPr id="20643" name="Line 254"/>
              <p:cNvSpPr>
                <a:spLocks noChangeShapeType="1"/>
              </p:cNvSpPr>
              <p:nvPr/>
            </p:nvSpPr>
            <p:spPr bwMode="auto">
              <a:xfrm>
                <a:off x="1674" y="1992"/>
                <a:ext cx="8" cy="1"/>
              </a:xfrm>
              <a:prstGeom prst="line">
                <a:avLst/>
              </a:prstGeom>
              <a:noFill/>
              <a:ln w="0">
                <a:solidFill>
                  <a:srgbClr val="C0C0C0"/>
                </a:solidFill>
                <a:round/>
                <a:headEnd/>
                <a:tailEnd/>
              </a:ln>
            </p:spPr>
            <p:txBody>
              <a:bodyPr/>
              <a:lstStyle/>
              <a:p>
                <a:endParaRPr lang="en-US"/>
              </a:p>
            </p:txBody>
          </p:sp>
          <p:sp>
            <p:nvSpPr>
              <p:cNvPr id="20644" name="Line 255"/>
              <p:cNvSpPr>
                <a:spLocks noChangeShapeType="1"/>
              </p:cNvSpPr>
              <p:nvPr/>
            </p:nvSpPr>
            <p:spPr bwMode="auto">
              <a:xfrm>
                <a:off x="1689" y="1992"/>
                <a:ext cx="8" cy="1"/>
              </a:xfrm>
              <a:prstGeom prst="line">
                <a:avLst/>
              </a:prstGeom>
              <a:noFill/>
              <a:ln w="0">
                <a:solidFill>
                  <a:srgbClr val="C0C0C0"/>
                </a:solidFill>
                <a:round/>
                <a:headEnd/>
                <a:tailEnd/>
              </a:ln>
            </p:spPr>
            <p:txBody>
              <a:bodyPr/>
              <a:lstStyle/>
              <a:p>
                <a:endParaRPr lang="en-US"/>
              </a:p>
            </p:txBody>
          </p:sp>
          <p:sp>
            <p:nvSpPr>
              <p:cNvPr id="20645" name="Line 256"/>
              <p:cNvSpPr>
                <a:spLocks noChangeShapeType="1"/>
              </p:cNvSpPr>
              <p:nvPr/>
            </p:nvSpPr>
            <p:spPr bwMode="auto">
              <a:xfrm>
                <a:off x="1705" y="1992"/>
                <a:ext cx="8" cy="1"/>
              </a:xfrm>
              <a:prstGeom prst="line">
                <a:avLst/>
              </a:prstGeom>
              <a:noFill/>
              <a:ln w="0">
                <a:solidFill>
                  <a:srgbClr val="C0C0C0"/>
                </a:solidFill>
                <a:round/>
                <a:headEnd/>
                <a:tailEnd/>
              </a:ln>
            </p:spPr>
            <p:txBody>
              <a:bodyPr/>
              <a:lstStyle/>
              <a:p>
                <a:endParaRPr lang="en-US"/>
              </a:p>
            </p:txBody>
          </p:sp>
          <p:sp>
            <p:nvSpPr>
              <p:cNvPr id="20646" name="Line 257"/>
              <p:cNvSpPr>
                <a:spLocks noChangeShapeType="1"/>
              </p:cNvSpPr>
              <p:nvPr/>
            </p:nvSpPr>
            <p:spPr bwMode="auto">
              <a:xfrm>
                <a:off x="1721" y="1992"/>
                <a:ext cx="8" cy="1"/>
              </a:xfrm>
              <a:prstGeom prst="line">
                <a:avLst/>
              </a:prstGeom>
              <a:noFill/>
              <a:ln w="0">
                <a:solidFill>
                  <a:srgbClr val="C0C0C0"/>
                </a:solidFill>
                <a:round/>
                <a:headEnd/>
                <a:tailEnd/>
              </a:ln>
            </p:spPr>
            <p:txBody>
              <a:bodyPr/>
              <a:lstStyle/>
              <a:p>
                <a:endParaRPr lang="en-US"/>
              </a:p>
            </p:txBody>
          </p:sp>
          <p:sp>
            <p:nvSpPr>
              <p:cNvPr id="20647" name="Line 258"/>
              <p:cNvSpPr>
                <a:spLocks noChangeShapeType="1"/>
              </p:cNvSpPr>
              <p:nvPr/>
            </p:nvSpPr>
            <p:spPr bwMode="auto">
              <a:xfrm>
                <a:off x="1737" y="1992"/>
                <a:ext cx="7" cy="1"/>
              </a:xfrm>
              <a:prstGeom prst="line">
                <a:avLst/>
              </a:prstGeom>
              <a:noFill/>
              <a:ln w="0">
                <a:solidFill>
                  <a:srgbClr val="C0C0C0"/>
                </a:solidFill>
                <a:round/>
                <a:headEnd/>
                <a:tailEnd/>
              </a:ln>
            </p:spPr>
            <p:txBody>
              <a:bodyPr/>
              <a:lstStyle/>
              <a:p>
                <a:endParaRPr lang="en-US"/>
              </a:p>
            </p:txBody>
          </p:sp>
          <p:sp>
            <p:nvSpPr>
              <p:cNvPr id="20648" name="Line 259"/>
              <p:cNvSpPr>
                <a:spLocks noChangeShapeType="1"/>
              </p:cNvSpPr>
              <p:nvPr/>
            </p:nvSpPr>
            <p:spPr bwMode="auto">
              <a:xfrm>
                <a:off x="1752" y="1992"/>
                <a:ext cx="8" cy="1"/>
              </a:xfrm>
              <a:prstGeom prst="line">
                <a:avLst/>
              </a:prstGeom>
              <a:noFill/>
              <a:ln w="0">
                <a:solidFill>
                  <a:srgbClr val="C0C0C0"/>
                </a:solidFill>
                <a:round/>
                <a:headEnd/>
                <a:tailEnd/>
              </a:ln>
            </p:spPr>
            <p:txBody>
              <a:bodyPr/>
              <a:lstStyle/>
              <a:p>
                <a:endParaRPr lang="en-US"/>
              </a:p>
            </p:txBody>
          </p:sp>
          <p:sp>
            <p:nvSpPr>
              <p:cNvPr id="20649" name="Line 260"/>
              <p:cNvSpPr>
                <a:spLocks noChangeShapeType="1"/>
              </p:cNvSpPr>
              <p:nvPr/>
            </p:nvSpPr>
            <p:spPr bwMode="auto">
              <a:xfrm>
                <a:off x="1768" y="1992"/>
                <a:ext cx="8" cy="1"/>
              </a:xfrm>
              <a:prstGeom prst="line">
                <a:avLst/>
              </a:prstGeom>
              <a:noFill/>
              <a:ln w="0">
                <a:solidFill>
                  <a:srgbClr val="C0C0C0"/>
                </a:solidFill>
                <a:round/>
                <a:headEnd/>
                <a:tailEnd/>
              </a:ln>
            </p:spPr>
            <p:txBody>
              <a:bodyPr/>
              <a:lstStyle/>
              <a:p>
                <a:endParaRPr lang="en-US"/>
              </a:p>
            </p:txBody>
          </p:sp>
          <p:sp>
            <p:nvSpPr>
              <p:cNvPr id="20650" name="Line 261"/>
              <p:cNvSpPr>
                <a:spLocks noChangeShapeType="1"/>
              </p:cNvSpPr>
              <p:nvPr/>
            </p:nvSpPr>
            <p:spPr bwMode="auto">
              <a:xfrm>
                <a:off x="1784" y="1992"/>
                <a:ext cx="8" cy="1"/>
              </a:xfrm>
              <a:prstGeom prst="line">
                <a:avLst/>
              </a:prstGeom>
              <a:noFill/>
              <a:ln w="0">
                <a:solidFill>
                  <a:srgbClr val="C0C0C0"/>
                </a:solidFill>
                <a:round/>
                <a:headEnd/>
                <a:tailEnd/>
              </a:ln>
            </p:spPr>
            <p:txBody>
              <a:bodyPr/>
              <a:lstStyle/>
              <a:p>
                <a:endParaRPr lang="en-US"/>
              </a:p>
            </p:txBody>
          </p:sp>
          <p:sp>
            <p:nvSpPr>
              <p:cNvPr id="20651" name="Line 262"/>
              <p:cNvSpPr>
                <a:spLocks noChangeShapeType="1"/>
              </p:cNvSpPr>
              <p:nvPr/>
            </p:nvSpPr>
            <p:spPr bwMode="auto">
              <a:xfrm>
                <a:off x="1799" y="1992"/>
                <a:ext cx="8" cy="1"/>
              </a:xfrm>
              <a:prstGeom prst="line">
                <a:avLst/>
              </a:prstGeom>
              <a:noFill/>
              <a:ln w="0">
                <a:solidFill>
                  <a:srgbClr val="C0C0C0"/>
                </a:solidFill>
                <a:round/>
                <a:headEnd/>
                <a:tailEnd/>
              </a:ln>
            </p:spPr>
            <p:txBody>
              <a:bodyPr/>
              <a:lstStyle/>
              <a:p>
                <a:endParaRPr lang="en-US"/>
              </a:p>
            </p:txBody>
          </p:sp>
          <p:sp>
            <p:nvSpPr>
              <p:cNvPr id="20652" name="Line 263"/>
              <p:cNvSpPr>
                <a:spLocks noChangeShapeType="1"/>
              </p:cNvSpPr>
              <p:nvPr/>
            </p:nvSpPr>
            <p:spPr bwMode="auto">
              <a:xfrm>
                <a:off x="1815" y="1992"/>
                <a:ext cx="8" cy="1"/>
              </a:xfrm>
              <a:prstGeom prst="line">
                <a:avLst/>
              </a:prstGeom>
              <a:noFill/>
              <a:ln w="0">
                <a:solidFill>
                  <a:srgbClr val="C0C0C0"/>
                </a:solidFill>
                <a:round/>
                <a:headEnd/>
                <a:tailEnd/>
              </a:ln>
            </p:spPr>
            <p:txBody>
              <a:bodyPr/>
              <a:lstStyle/>
              <a:p>
                <a:endParaRPr lang="en-US"/>
              </a:p>
            </p:txBody>
          </p:sp>
          <p:sp>
            <p:nvSpPr>
              <p:cNvPr id="20653" name="Line 264"/>
              <p:cNvSpPr>
                <a:spLocks noChangeShapeType="1"/>
              </p:cNvSpPr>
              <p:nvPr/>
            </p:nvSpPr>
            <p:spPr bwMode="auto">
              <a:xfrm>
                <a:off x="1831" y="1992"/>
                <a:ext cx="8" cy="1"/>
              </a:xfrm>
              <a:prstGeom prst="line">
                <a:avLst/>
              </a:prstGeom>
              <a:noFill/>
              <a:ln w="0">
                <a:solidFill>
                  <a:srgbClr val="C0C0C0"/>
                </a:solidFill>
                <a:round/>
                <a:headEnd/>
                <a:tailEnd/>
              </a:ln>
            </p:spPr>
            <p:txBody>
              <a:bodyPr/>
              <a:lstStyle/>
              <a:p>
                <a:endParaRPr lang="en-US"/>
              </a:p>
            </p:txBody>
          </p:sp>
          <p:sp>
            <p:nvSpPr>
              <p:cNvPr id="20654" name="Line 265"/>
              <p:cNvSpPr>
                <a:spLocks noChangeShapeType="1"/>
              </p:cNvSpPr>
              <p:nvPr/>
            </p:nvSpPr>
            <p:spPr bwMode="auto">
              <a:xfrm>
                <a:off x="1846" y="1992"/>
                <a:ext cx="8" cy="1"/>
              </a:xfrm>
              <a:prstGeom prst="line">
                <a:avLst/>
              </a:prstGeom>
              <a:noFill/>
              <a:ln w="0">
                <a:solidFill>
                  <a:srgbClr val="C0C0C0"/>
                </a:solidFill>
                <a:round/>
                <a:headEnd/>
                <a:tailEnd/>
              </a:ln>
            </p:spPr>
            <p:txBody>
              <a:bodyPr/>
              <a:lstStyle/>
              <a:p>
                <a:endParaRPr lang="en-US"/>
              </a:p>
            </p:txBody>
          </p:sp>
          <p:sp>
            <p:nvSpPr>
              <p:cNvPr id="20655" name="Line 266"/>
              <p:cNvSpPr>
                <a:spLocks noChangeShapeType="1"/>
              </p:cNvSpPr>
              <p:nvPr/>
            </p:nvSpPr>
            <p:spPr bwMode="auto">
              <a:xfrm>
                <a:off x="1862" y="1992"/>
                <a:ext cx="8" cy="1"/>
              </a:xfrm>
              <a:prstGeom prst="line">
                <a:avLst/>
              </a:prstGeom>
              <a:noFill/>
              <a:ln w="0">
                <a:solidFill>
                  <a:srgbClr val="C0C0C0"/>
                </a:solidFill>
                <a:round/>
                <a:headEnd/>
                <a:tailEnd/>
              </a:ln>
            </p:spPr>
            <p:txBody>
              <a:bodyPr/>
              <a:lstStyle/>
              <a:p>
                <a:endParaRPr lang="en-US"/>
              </a:p>
            </p:txBody>
          </p:sp>
          <p:sp>
            <p:nvSpPr>
              <p:cNvPr id="20656" name="Line 267"/>
              <p:cNvSpPr>
                <a:spLocks noChangeShapeType="1"/>
              </p:cNvSpPr>
              <p:nvPr/>
            </p:nvSpPr>
            <p:spPr bwMode="auto">
              <a:xfrm>
                <a:off x="1878" y="1992"/>
                <a:ext cx="8" cy="1"/>
              </a:xfrm>
              <a:prstGeom prst="line">
                <a:avLst/>
              </a:prstGeom>
              <a:noFill/>
              <a:ln w="0">
                <a:solidFill>
                  <a:srgbClr val="C0C0C0"/>
                </a:solidFill>
                <a:round/>
                <a:headEnd/>
                <a:tailEnd/>
              </a:ln>
            </p:spPr>
            <p:txBody>
              <a:bodyPr/>
              <a:lstStyle/>
              <a:p>
                <a:endParaRPr lang="en-US"/>
              </a:p>
            </p:txBody>
          </p:sp>
          <p:sp>
            <p:nvSpPr>
              <p:cNvPr id="20657" name="Line 268"/>
              <p:cNvSpPr>
                <a:spLocks noChangeShapeType="1"/>
              </p:cNvSpPr>
              <p:nvPr/>
            </p:nvSpPr>
            <p:spPr bwMode="auto">
              <a:xfrm>
                <a:off x="1894" y="1992"/>
                <a:ext cx="7" cy="1"/>
              </a:xfrm>
              <a:prstGeom prst="line">
                <a:avLst/>
              </a:prstGeom>
              <a:noFill/>
              <a:ln w="0">
                <a:solidFill>
                  <a:srgbClr val="C0C0C0"/>
                </a:solidFill>
                <a:round/>
                <a:headEnd/>
                <a:tailEnd/>
              </a:ln>
            </p:spPr>
            <p:txBody>
              <a:bodyPr/>
              <a:lstStyle/>
              <a:p>
                <a:endParaRPr lang="en-US"/>
              </a:p>
            </p:txBody>
          </p:sp>
          <p:sp>
            <p:nvSpPr>
              <p:cNvPr id="20658" name="Line 269"/>
              <p:cNvSpPr>
                <a:spLocks noChangeShapeType="1"/>
              </p:cNvSpPr>
              <p:nvPr/>
            </p:nvSpPr>
            <p:spPr bwMode="auto">
              <a:xfrm>
                <a:off x="1909" y="1992"/>
                <a:ext cx="8" cy="1"/>
              </a:xfrm>
              <a:prstGeom prst="line">
                <a:avLst/>
              </a:prstGeom>
              <a:noFill/>
              <a:ln w="0">
                <a:solidFill>
                  <a:srgbClr val="C0C0C0"/>
                </a:solidFill>
                <a:round/>
                <a:headEnd/>
                <a:tailEnd/>
              </a:ln>
            </p:spPr>
            <p:txBody>
              <a:bodyPr/>
              <a:lstStyle/>
              <a:p>
                <a:endParaRPr lang="en-US"/>
              </a:p>
            </p:txBody>
          </p:sp>
          <p:sp>
            <p:nvSpPr>
              <p:cNvPr id="20659" name="Line 270"/>
              <p:cNvSpPr>
                <a:spLocks noChangeShapeType="1"/>
              </p:cNvSpPr>
              <p:nvPr/>
            </p:nvSpPr>
            <p:spPr bwMode="auto">
              <a:xfrm>
                <a:off x="1925" y="1992"/>
                <a:ext cx="8" cy="1"/>
              </a:xfrm>
              <a:prstGeom prst="line">
                <a:avLst/>
              </a:prstGeom>
              <a:noFill/>
              <a:ln w="0">
                <a:solidFill>
                  <a:srgbClr val="C0C0C0"/>
                </a:solidFill>
                <a:round/>
                <a:headEnd/>
                <a:tailEnd/>
              </a:ln>
            </p:spPr>
            <p:txBody>
              <a:bodyPr/>
              <a:lstStyle/>
              <a:p>
                <a:endParaRPr lang="en-US"/>
              </a:p>
            </p:txBody>
          </p:sp>
          <p:sp>
            <p:nvSpPr>
              <p:cNvPr id="20660" name="Line 271"/>
              <p:cNvSpPr>
                <a:spLocks noChangeShapeType="1"/>
              </p:cNvSpPr>
              <p:nvPr/>
            </p:nvSpPr>
            <p:spPr bwMode="auto">
              <a:xfrm>
                <a:off x="1941" y="1992"/>
                <a:ext cx="7" cy="1"/>
              </a:xfrm>
              <a:prstGeom prst="line">
                <a:avLst/>
              </a:prstGeom>
              <a:noFill/>
              <a:ln w="0">
                <a:solidFill>
                  <a:srgbClr val="C0C0C0"/>
                </a:solidFill>
                <a:round/>
                <a:headEnd/>
                <a:tailEnd/>
              </a:ln>
            </p:spPr>
            <p:txBody>
              <a:bodyPr/>
              <a:lstStyle/>
              <a:p>
                <a:endParaRPr lang="en-US"/>
              </a:p>
            </p:txBody>
          </p:sp>
          <p:sp>
            <p:nvSpPr>
              <p:cNvPr id="20661" name="Line 272"/>
              <p:cNvSpPr>
                <a:spLocks noChangeShapeType="1"/>
              </p:cNvSpPr>
              <p:nvPr/>
            </p:nvSpPr>
            <p:spPr bwMode="auto">
              <a:xfrm>
                <a:off x="1956" y="1992"/>
                <a:ext cx="8" cy="1"/>
              </a:xfrm>
              <a:prstGeom prst="line">
                <a:avLst/>
              </a:prstGeom>
              <a:noFill/>
              <a:ln w="0">
                <a:solidFill>
                  <a:srgbClr val="C0C0C0"/>
                </a:solidFill>
                <a:round/>
                <a:headEnd/>
                <a:tailEnd/>
              </a:ln>
            </p:spPr>
            <p:txBody>
              <a:bodyPr/>
              <a:lstStyle/>
              <a:p>
                <a:endParaRPr lang="en-US"/>
              </a:p>
            </p:txBody>
          </p:sp>
          <p:sp>
            <p:nvSpPr>
              <p:cNvPr id="20662" name="Line 273"/>
              <p:cNvSpPr>
                <a:spLocks noChangeShapeType="1"/>
              </p:cNvSpPr>
              <p:nvPr/>
            </p:nvSpPr>
            <p:spPr bwMode="auto">
              <a:xfrm>
                <a:off x="1972" y="1992"/>
                <a:ext cx="8" cy="1"/>
              </a:xfrm>
              <a:prstGeom prst="line">
                <a:avLst/>
              </a:prstGeom>
              <a:noFill/>
              <a:ln w="0">
                <a:solidFill>
                  <a:srgbClr val="C0C0C0"/>
                </a:solidFill>
                <a:round/>
                <a:headEnd/>
                <a:tailEnd/>
              </a:ln>
            </p:spPr>
            <p:txBody>
              <a:bodyPr/>
              <a:lstStyle/>
              <a:p>
                <a:endParaRPr lang="en-US"/>
              </a:p>
            </p:txBody>
          </p:sp>
          <p:sp>
            <p:nvSpPr>
              <p:cNvPr id="20663" name="Line 274"/>
              <p:cNvSpPr>
                <a:spLocks noChangeShapeType="1"/>
              </p:cNvSpPr>
              <p:nvPr/>
            </p:nvSpPr>
            <p:spPr bwMode="auto">
              <a:xfrm>
                <a:off x="1988" y="1992"/>
                <a:ext cx="8" cy="1"/>
              </a:xfrm>
              <a:prstGeom prst="line">
                <a:avLst/>
              </a:prstGeom>
              <a:noFill/>
              <a:ln w="0">
                <a:solidFill>
                  <a:srgbClr val="C0C0C0"/>
                </a:solidFill>
                <a:round/>
                <a:headEnd/>
                <a:tailEnd/>
              </a:ln>
            </p:spPr>
            <p:txBody>
              <a:bodyPr/>
              <a:lstStyle/>
              <a:p>
                <a:endParaRPr lang="en-US"/>
              </a:p>
            </p:txBody>
          </p:sp>
          <p:sp>
            <p:nvSpPr>
              <p:cNvPr id="20664" name="Line 275"/>
              <p:cNvSpPr>
                <a:spLocks noChangeShapeType="1"/>
              </p:cNvSpPr>
              <p:nvPr/>
            </p:nvSpPr>
            <p:spPr bwMode="auto">
              <a:xfrm>
                <a:off x="2003" y="1992"/>
                <a:ext cx="8" cy="1"/>
              </a:xfrm>
              <a:prstGeom prst="line">
                <a:avLst/>
              </a:prstGeom>
              <a:noFill/>
              <a:ln w="0">
                <a:solidFill>
                  <a:srgbClr val="C0C0C0"/>
                </a:solidFill>
                <a:round/>
                <a:headEnd/>
                <a:tailEnd/>
              </a:ln>
            </p:spPr>
            <p:txBody>
              <a:bodyPr/>
              <a:lstStyle/>
              <a:p>
                <a:endParaRPr lang="en-US"/>
              </a:p>
            </p:txBody>
          </p:sp>
          <p:sp>
            <p:nvSpPr>
              <p:cNvPr id="20665" name="Line 276"/>
              <p:cNvSpPr>
                <a:spLocks noChangeShapeType="1"/>
              </p:cNvSpPr>
              <p:nvPr/>
            </p:nvSpPr>
            <p:spPr bwMode="auto">
              <a:xfrm>
                <a:off x="2019" y="1992"/>
                <a:ext cx="8" cy="1"/>
              </a:xfrm>
              <a:prstGeom prst="line">
                <a:avLst/>
              </a:prstGeom>
              <a:noFill/>
              <a:ln w="0">
                <a:solidFill>
                  <a:srgbClr val="C0C0C0"/>
                </a:solidFill>
                <a:round/>
                <a:headEnd/>
                <a:tailEnd/>
              </a:ln>
            </p:spPr>
            <p:txBody>
              <a:bodyPr/>
              <a:lstStyle/>
              <a:p>
                <a:endParaRPr lang="en-US"/>
              </a:p>
            </p:txBody>
          </p:sp>
          <p:sp>
            <p:nvSpPr>
              <p:cNvPr id="20666" name="Line 277"/>
              <p:cNvSpPr>
                <a:spLocks noChangeShapeType="1"/>
              </p:cNvSpPr>
              <p:nvPr/>
            </p:nvSpPr>
            <p:spPr bwMode="auto">
              <a:xfrm>
                <a:off x="2035" y="1992"/>
                <a:ext cx="8" cy="1"/>
              </a:xfrm>
              <a:prstGeom prst="line">
                <a:avLst/>
              </a:prstGeom>
              <a:noFill/>
              <a:ln w="0">
                <a:solidFill>
                  <a:srgbClr val="C0C0C0"/>
                </a:solidFill>
                <a:round/>
                <a:headEnd/>
                <a:tailEnd/>
              </a:ln>
            </p:spPr>
            <p:txBody>
              <a:bodyPr/>
              <a:lstStyle/>
              <a:p>
                <a:endParaRPr lang="en-US"/>
              </a:p>
            </p:txBody>
          </p:sp>
          <p:sp>
            <p:nvSpPr>
              <p:cNvPr id="20667" name="Line 278"/>
              <p:cNvSpPr>
                <a:spLocks noChangeShapeType="1"/>
              </p:cNvSpPr>
              <p:nvPr/>
            </p:nvSpPr>
            <p:spPr bwMode="auto">
              <a:xfrm>
                <a:off x="2051" y="1992"/>
                <a:ext cx="7" cy="1"/>
              </a:xfrm>
              <a:prstGeom prst="line">
                <a:avLst/>
              </a:prstGeom>
              <a:noFill/>
              <a:ln w="0">
                <a:solidFill>
                  <a:srgbClr val="C0C0C0"/>
                </a:solidFill>
                <a:round/>
                <a:headEnd/>
                <a:tailEnd/>
              </a:ln>
            </p:spPr>
            <p:txBody>
              <a:bodyPr/>
              <a:lstStyle/>
              <a:p>
                <a:endParaRPr lang="en-US"/>
              </a:p>
            </p:txBody>
          </p:sp>
          <p:sp>
            <p:nvSpPr>
              <p:cNvPr id="20668" name="Line 279"/>
              <p:cNvSpPr>
                <a:spLocks noChangeShapeType="1"/>
              </p:cNvSpPr>
              <p:nvPr/>
            </p:nvSpPr>
            <p:spPr bwMode="auto">
              <a:xfrm>
                <a:off x="2066" y="1992"/>
                <a:ext cx="8" cy="1"/>
              </a:xfrm>
              <a:prstGeom prst="line">
                <a:avLst/>
              </a:prstGeom>
              <a:noFill/>
              <a:ln w="0">
                <a:solidFill>
                  <a:srgbClr val="C0C0C0"/>
                </a:solidFill>
                <a:round/>
                <a:headEnd/>
                <a:tailEnd/>
              </a:ln>
            </p:spPr>
            <p:txBody>
              <a:bodyPr/>
              <a:lstStyle/>
              <a:p>
                <a:endParaRPr lang="en-US"/>
              </a:p>
            </p:txBody>
          </p:sp>
          <p:sp>
            <p:nvSpPr>
              <p:cNvPr id="20669" name="Line 280"/>
              <p:cNvSpPr>
                <a:spLocks noChangeShapeType="1"/>
              </p:cNvSpPr>
              <p:nvPr/>
            </p:nvSpPr>
            <p:spPr bwMode="auto">
              <a:xfrm>
                <a:off x="2082" y="1992"/>
                <a:ext cx="8" cy="1"/>
              </a:xfrm>
              <a:prstGeom prst="line">
                <a:avLst/>
              </a:prstGeom>
              <a:noFill/>
              <a:ln w="0">
                <a:solidFill>
                  <a:srgbClr val="C0C0C0"/>
                </a:solidFill>
                <a:round/>
                <a:headEnd/>
                <a:tailEnd/>
              </a:ln>
            </p:spPr>
            <p:txBody>
              <a:bodyPr/>
              <a:lstStyle/>
              <a:p>
                <a:endParaRPr lang="en-US"/>
              </a:p>
            </p:txBody>
          </p:sp>
          <p:sp>
            <p:nvSpPr>
              <p:cNvPr id="20670" name="Line 281"/>
              <p:cNvSpPr>
                <a:spLocks noChangeShapeType="1"/>
              </p:cNvSpPr>
              <p:nvPr/>
            </p:nvSpPr>
            <p:spPr bwMode="auto">
              <a:xfrm>
                <a:off x="2098" y="1992"/>
                <a:ext cx="7" cy="1"/>
              </a:xfrm>
              <a:prstGeom prst="line">
                <a:avLst/>
              </a:prstGeom>
              <a:noFill/>
              <a:ln w="0">
                <a:solidFill>
                  <a:srgbClr val="C0C0C0"/>
                </a:solidFill>
                <a:round/>
                <a:headEnd/>
                <a:tailEnd/>
              </a:ln>
            </p:spPr>
            <p:txBody>
              <a:bodyPr/>
              <a:lstStyle/>
              <a:p>
                <a:endParaRPr lang="en-US"/>
              </a:p>
            </p:txBody>
          </p:sp>
          <p:sp>
            <p:nvSpPr>
              <p:cNvPr id="20671" name="Line 282"/>
              <p:cNvSpPr>
                <a:spLocks noChangeShapeType="1"/>
              </p:cNvSpPr>
              <p:nvPr/>
            </p:nvSpPr>
            <p:spPr bwMode="auto">
              <a:xfrm>
                <a:off x="2113" y="1992"/>
                <a:ext cx="8" cy="1"/>
              </a:xfrm>
              <a:prstGeom prst="line">
                <a:avLst/>
              </a:prstGeom>
              <a:noFill/>
              <a:ln w="0">
                <a:solidFill>
                  <a:srgbClr val="C0C0C0"/>
                </a:solidFill>
                <a:round/>
                <a:headEnd/>
                <a:tailEnd/>
              </a:ln>
            </p:spPr>
            <p:txBody>
              <a:bodyPr/>
              <a:lstStyle/>
              <a:p>
                <a:endParaRPr lang="en-US"/>
              </a:p>
            </p:txBody>
          </p:sp>
          <p:sp>
            <p:nvSpPr>
              <p:cNvPr id="20672" name="Line 283"/>
              <p:cNvSpPr>
                <a:spLocks noChangeShapeType="1"/>
              </p:cNvSpPr>
              <p:nvPr/>
            </p:nvSpPr>
            <p:spPr bwMode="auto">
              <a:xfrm>
                <a:off x="2129" y="1992"/>
                <a:ext cx="8" cy="1"/>
              </a:xfrm>
              <a:prstGeom prst="line">
                <a:avLst/>
              </a:prstGeom>
              <a:noFill/>
              <a:ln w="0">
                <a:solidFill>
                  <a:srgbClr val="C0C0C0"/>
                </a:solidFill>
                <a:round/>
                <a:headEnd/>
                <a:tailEnd/>
              </a:ln>
            </p:spPr>
            <p:txBody>
              <a:bodyPr/>
              <a:lstStyle/>
              <a:p>
                <a:endParaRPr lang="en-US"/>
              </a:p>
            </p:txBody>
          </p:sp>
          <p:sp>
            <p:nvSpPr>
              <p:cNvPr id="20673" name="Line 284"/>
              <p:cNvSpPr>
                <a:spLocks noChangeShapeType="1"/>
              </p:cNvSpPr>
              <p:nvPr/>
            </p:nvSpPr>
            <p:spPr bwMode="auto">
              <a:xfrm>
                <a:off x="2145" y="1992"/>
                <a:ext cx="8" cy="1"/>
              </a:xfrm>
              <a:prstGeom prst="line">
                <a:avLst/>
              </a:prstGeom>
              <a:noFill/>
              <a:ln w="0">
                <a:solidFill>
                  <a:srgbClr val="C0C0C0"/>
                </a:solidFill>
                <a:round/>
                <a:headEnd/>
                <a:tailEnd/>
              </a:ln>
            </p:spPr>
            <p:txBody>
              <a:bodyPr/>
              <a:lstStyle/>
              <a:p>
                <a:endParaRPr lang="en-US"/>
              </a:p>
            </p:txBody>
          </p:sp>
          <p:sp>
            <p:nvSpPr>
              <p:cNvPr id="20674" name="Line 285"/>
              <p:cNvSpPr>
                <a:spLocks noChangeShapeType="1"/>
              </p:cNvSpPr>
              <p:nvPr/>
            </p:nvSpPr>
            <p:spPr bwMode="auto">
              <a:xfrm>
                <a:off x="2160" y="1992"/>
                <a:ext cx="8" cy="1"/>
              </a:xfrm>
              <a:prstGeom prst="line">
                <a:avLst/>
              </a:prstGeom>
              <a:noFill/>
              <a:ln w="0">
                <a:solidFill>
                  <a:srgbClr val="C0C0C0"/>
                </a:solidFill>
                <a:round/>
                <a:headEnd/>
                <a:tailEnd/>
              </a:ln>
            </p:spPr>
            <p:txBody>
              <a:bodyPr/>
              <a:lstStyle/>
              <a:p>
                <a:endParaRPr lang="en-US"/>
              </a:p>
            </p:txBody>
          </p:sp>
          <p:sp>
            <p:nvSpPr>
              <p:cNvPr id="20675" name="Line 286"/>
              <p:cNvSpPr>
                <a:spLocks noChangeShapeType="1"/>
              </p:cNvSpPr>
              <p:nvPr/>
            </p:nvSpPr>
            <p:spPr bwMode="auto">
              <a:xfrm>
                <a:off x="2176" y="1992"/>
                <a:ext cx="8" cy="1"/>
              </a:xfrm>
              <a:prstGeom prst="line">
                <a:avLst/>
              </a:prstGeom>
              <a:noFill/>
              <a:ln w="0">
                <a:solidFill>
                  <a:srgbClr val="C0C0C0"/>
                </a:solidFill>
                <a:round/>
                <a:headEnd/>
                <a:tailEnd/>
              </a:ln>
            </p:spPr>
            <p:txBody>
              <a:bodyPr/>
              <a:lstStyle/>
              <a:p>
                <a:endParaRPr lang="en-US"/>
              </a:p>
            </p:txBody>
          </p:sp>
          <p:sp>
            <p:nvSpPr>
              <p:cNvPr id="20676" name="Line 287"/>
              <p:cNvSpPr>
                <a:spLocks noChangeShapeType="1"/>
              </p:cNvSpPr>
              <p:nvPr/>
            </p:nvSpPr>
            <p:spPr bwMode="auto">
              <a:xfrm>
                <a:off x="2192" y="1992"/>
                <a:ext cx="8" cy="1"/>
              </a:xfrm>
              <a:prstGeom prst="line">
                <a:avLst/>
              </a:prstGeom>
              <a:noFill/>
              <a:ln w="0">
                <a:solidFill>
                  <a:srgbClr val="C0C0C0"/>
                </a:solidFill>
                <a:round/>
                <a:headEnd/>
                <a:tailEnd/>
              </a:ln>
            </p:spPr>
            <p:txBody>
              <a:bodyPr/>
              <a:lstStyle/>
              <a:p>
                <a:endParaRPr lang="en-US"/>
              </a:p>
            </p:txBody>
          </p:sp>
          <p:sp>
            <p:nvSpPr>
              <p:cNvPr id="20677" name="Line 288"/>
              <p:cNvSpPr>
                <a:spLocks noChangeShapeType="1"/>
              </p:cNvSpPr>
              <p:nvPr/>
            </p:nvSpPr>
            <p:spPr bwMode="auto">
              <a:xfrm>
                <a:off x="2208" y="1992"/>
                <a:ext cx="7" cy="1"/>
              </a:xfrm>
              <a:prstGeom prst="line">
                <a:avLst/>
              </a:prstGeom>
              <a:noFill/>
              <a:ln w="0">
                <a:solidFill>
                  <a:srgbClr val="C0C0C0"/>
                </a:solidFill>
                <a:round/>
                <a:headEnd/>
                <a:tailEnd/>
              </a:ln>
            </p:spPr>
            <p:txBody>
              <a:bodyPr/>
              <a:lstStyle/>
              <a:p>
                <a:endParaRPr lang="en-US"/>
              </a:p>
            </p:txBody>
          </p:sp>
          <p:sp>
            <p:nvSpPr>
              <p:cNvPr id="20678" name="Line 289"/>
              <p:cNvSpPr>
                <a:spLocks noChangeShapeType="1"/>
              </p:cNvSpPr>
              <p:nvPr/>
            </p:nvSpPr>
            <p:spPr bwMode="auto">
              <a:xfrm>
                <a:off x="2223" y="1992"/>
                <a:ext cx="8" cy="1"/>
              </a:xfrm>
              <a:prstGeom prst="line">
                <a:avLst/>
              </a:prstGeom>
              <a:noFill/>
              <a:ln w="0">
                <a:solidFill>
                  <a:srgbClr val="C0C0C0"/>
                </a:solidFill>
                <a:round/>
                <a:headEnd/>
                <a:tailEnd/>
              </a:ln>
            </p:spPr>
            <p:txBody>
              <a:bodyPr/>
              <a:lstStyle/>
              <a:p>
                <a:endParaRPr lang="en-US"/>
              </a:p>
            </p:txBody>
          </p:sp>
          <p:sp>
            <p:nvSpPr>
              <p:cNvPr id="20679" name="Line 290"/>
              <p:cNvSpPr>
                <a:spLocks noChangeShapeType="1"/>
              </p:cNvSpPr>
              <p:nvPr/>
            </p:nvSpPr>
            <p:spPr bwMode="auto">
              <a:xfrm>
                <a:off x="2239" y="1992"/>
                <a:ext cx="8" cy="1"/>
              </a:xfrm>
              <a:prstGeom prst="line">
                <a:avLst/>
              </a:prstGeom>
              <a:noFill/>
              <a:ln w="0">
                <a:solidFill>
                  <a:srgbClr val="C0C0C0"/>
                </a:solidFill>
                <a:round/>
                <a:headEnd/>
                <a:tailEnd/>
              </a:ln>
            </p:spPr>
            <p:txBody>
              <a:bodyPr/>
              <a:lstStyle/>
              <a:p>
                <a:endParaRPr lang="en-US"/>
              </a:p>
            </p:txBody>
          </p:sp>
          <p:sp>
            <p:nvSpPr>
              <p:cNvPr id="20680" name="Line 291"/>
              <p:cNvSpPr>
                <a:spLocks noChangeShapeType="1"/>
              </p:cNvSpPr>
              <p:nvPr/>
            </p:nvSpPr>
            <p:spPr bwMode="auto">
              <a:xfrm>
                <a:off x="2255" y="1992"/>
                <a:ext cx="7" cy="1"/>
              </a:xfrm>
              <a:prstGeom prst="line">
                <a:avLst/>
              </a:prstGeom>
              <a:noFill/>
              <a:ln w="0">
                <a:solidFill>
                  <a:srgbClr val="C0C0C0"/>
                </a:solidFill>
                <a:round/>
                <a:headEnd/>
                <a:tailEnd/>
              </a:ln>
            </p:spPr>
            <p:txBody>
              <a:bodyPr/>
              <a:lstStyle/>
              <a:p>
                <a:endParaRPr lang="en-US"/>
              </a:p>
            </p:txBody>
          </p:sp>
          <p:sp>
            <p:nvSpPr>
              <p:cNvPr id="20681" name="Line 292"/>
              <p:cNvSpPr>
                <a:spLocks noChangeShapeType="1"/>
              </p:cNvSpPr>
              <p:nvPr/>
            </p:nvSpPr>
            <p:spPr bwMode="auto">
              <a:xfrm>
                <a:off x="2270" y="1992"/>
                <a:ext cx="8" cy="1"/>
              </a:xfrm>
              <a:prstGeom prst="line">
                <a:avLst/>
              </a:prstGeom>
              <a:noFill/>
              <a:ln w="0">
                <a:solidFill>
                  <a:srgbClr val="C0C0C0"/>
                </a:solidFill>
                <a:round/>
                <a:headEnd/>
                <a:tailEnd/>
              </a:ln>
            </p:spPr>
            <p:txBody>
              <a:bodyPr/>
              <a:lstStyle/>
              <a:p>
                <a:endParaRPr lang="en-US"/>
              </a:p>
            </p:txBody>
          </p:sp>
          <p:sp>
            <p:nvSpPr>
              <p:cNvPr id="20682" name="Line 293"/>
              <p:cNvSpPr>
                <a:spLocks noChangeShapeType="1"/>
              </p:cNvSpPr>
              <p:nvPr/>
            </p:nvSpPr>
            <p:spPr bwMode="auto">
              <a:xfrm>
                <a:off x="2286" y="1992"/>
                <a:ext cx="8" cy="1"/>
              </a:xfrm>
              <a:prstGeom prst="line">
                <a:avLst/>
              </a:prstGeom>
              <a:noFill/>
              <a:ln w="0">
                <a:solidFill>
                  <a:srgbClr val="C0C0C0"/>
                </a:solidFill>
                <a:round/>
                <a:headEnd/>
                <a:tailEnd/>
              </a:ln>
            </p:spPr>
            <p:txBody>
              <a:bodyPr/>
              <a:lstStyle/>
              <a:p>
                <a:endParaRPr lang="en-US"/>
              </a:p>
            </p:txBody>
          </p:sp>
          <p:sp>
            <p:nvSpPr>
              <p:cNvPr id="20683" name="Line 294"/>
              <p:cNvSpPr>
                <a:spLocks noChangeShapeType="1"/>
              </p:cNvSpPr>
              <p:nvPr/>
            </p:nvSpPr>
            <p:spPr bwMode="auto">
              <a:xfrm>
                <a:off x="2302" y="1992"/>
                <a:ext cx="8" cy="1"/>
              </a:xfrm>
              <a:prstGeom prst="line">
                <a:avLst/>
              </a:prstGeom>
              <a:noFill/>
              <a:ln w="0">
                <a:solidFill>
                  <a:srgbClr val="C0C0C0"/>
                </a:solidFill>
                <a:round/>
                <a:headEnd/>
                <a:tailEnd/>
              </a:ln>
            </p:spPr>
            <p:txBody>
              <a:bodyPr/>
              <a:lstStyle/>
              <a:p>
                <a:endParaRPr lang="en-US"/>
              </a:p>
            </p:txBody>
          </p:sp>
          <p:sp>
            <p:nvSpPr>
              <p:cNvPr id="20684" name="Line 295"/>
              <p:cNvSpPr>
                <a:spLocks noChangeShapeType="1"/>
              </p:cNvSpPr>
              <p:nvPr/>
            </p:nvSpPr>
            <p:spPr bwMode="auto">
              <a:xfrm>
                <a:off x="2317" y="1992"/>
                <a:ext cx="8" cy="1"/>
              </a:xfrm>
              <a:prstGeom prst="line">
                <a:avLst/>
              </a:prstGeom>
              <a:noFill/>
              <a:ln w="0">
                <a:solidFill>
                  <a:srgbClr val="C0C0C0"/>
                </a:solidFill>
                <a:round/>
                <a:headEnd/>
                <a:tailEnd/>
              </a:ln>
            </p:spPr>
            <p:txBody>
              <a:bodyPr/>
              <a:lstStyle/>
              <a:p>
                <a:endParaRPr lang="en-US"/>
              </a:p>
            </p:txBody>
          </p:sp>
          <p:sp>
            <p:nvSpPr>
              <p:cNvPr id="20685" name="Line 296"/>
              <p:cNvSpPr>
                <a:spLocks noChangeShapeType="1"/>
              </p:cNvSpPr>
              <p:nvPr/>
            </p:nvSpPr>
            <p:spPr bwMode="auto">
              <a:xfrm>
                <a:off x="2333" y="1992"/>
                <a:ext cx="8" cy="1"/>
              </a:xfrm>
              <a:prstGeom prst="line">
                <a:avLst/>
              </a:prstGeom>
              <a:noFill/>
              <a:ln w="0">
                <a:solidFill>
                  <a:srgbClr val="C0C0C0"/>
                </a:solidFill>
                <a:round/>
                <a:headEnd/>
                <a:tailEnd/>
              </a:ln>
            </p:spPr>
            <p:txBody>
              <a:bodyPr/>
              <a:lstStyle/>
              <a:p>
                <a:endParaRPr lang="en-US"/>
              </a:p>
            </p:txBody>
          </p:sp>
          <p:sp>
            <p:nvSpPr>
              <p:cNvPr id="20686" name="Line 297"/>
              <p:cNvSpPr>
                <a:spLocks noChangeShapeType="1"/>
              </p:cNvSpPr>
              <p:nvPr/>
            </p:nvSpPr>
            <p:spPr bwMode="auto">
              <a:xfrm>
                <a:off x="2349" y="1992"/>
                <a:ext cx="8" cy="1"/>
              </a:xfrm>
              <a:prstGeom prst="line">
                <a:avLst/>
              </a:prstGeom>
              <a:noFill/>
              <a:ln w="0">
                <a:solidFill>
                  <a:srgbClr val="C0C0C0"/>
                </a:solidFill>
                <a:round/>
                <a:headEnd/>
                <a:tailEnd/>
              </a:ln>
            </p:spPr>
            <p:txBody>
              <a:bodyPr/>
              <a:lstStyle/>
              <a:p>
                <a:endParaRPr lang="en-US"/>
              </a:p>
            </p:txBody>
          </p:sp>
          <p:sp>
            <p:nvSpPr>
              <p:cNvPr id="20687" name="Line 298"/>
              <p:cNvSpPr>
                <a:spLocks noChangeShapeType="1"/>
              </p:cNvSpPr>
              <p:nvPr/>
            </p:nvSpPr>
            <p:spPr bwMode="auto">
              <a:xfrm>
                <a:off x="2365" y="1992"/>
                <a:ext cx="7" cy="1"/>
              </a:xfrm>
              <a:prstGeom prst="line">
                <a:avLst/>
              </a:prstGeom>
              <a:noFill/>
              <a:ln w="0">
                <a:solidFill>
                  <a:srgbClr val="C0C0C0"/>
                </a:solidFill>
                <a:round/>
                <a:headEnd/>
                <a:tailEnd/>
              </a:ln>
            </p:spPr>
            <p:txBody>
              <a:bodyPr/>
              <a:lstStyle/>
              <a:p>
                <a:endParaRPr lang="en-US"/>
              </a:p>
            </p:txBody>
          </p:sp>
          <p:sp>
            <p:nvSpPr>
              <p:cNvPr id="20688" name="Line 299"/>
              <p:cNvSpPr>
                <a:spLocks noChangeShapeType="1"/>
              </p:cNvSpPr>
              <p:nvPr/>
            </p:nvSpPr>
            <p:spPr bwMode="auto">
              <a:xfrm>
                <a:off x="2380" y="1992"/>
                <a:ext cx="8" cy="1"/>
              </a:xfrm>
              <a:prstGeom prst="line">
                <a:avLst/>
              </a:prstGeom>
              <a:noFill/>
              <a:ln w="0">
                <a:solidFill>
                  <a:srgbClr val="C0C0C0"/>
                </a:solidFill>
                <a:round/>
                <a:headEnd/>
                <a:tailEnd/>
              </a:ln>
            </p:spPr>
            <p:txBody>
              <a:bodyPr/>
              <a:lstStyle/>
              <a:p>
                <a:endParaRPr lang="en-US"/>
              </a:p>
            </p:txBody>
          </p:sp>
          <p:sp>
            <p:nvSpPr>
              <p:cNvPr id="20689" name="Line 300"/>
              <p:cNvSpPr>
                <a:spLocks noChangeShapeType="1"/>
              </p:cNvSpPr>
              <p:nvPr/>
            </p:nvSpPr>
            <p:spPr bwMode="auto">
              <a:xfrm>
                <a:off x="2396" y="1992"/>
                <a:ext cx="8" cy="1"/>
              </a:xfrm>
              <a:prstGeom prst="line">
                <a:avLst/>
              </a:prstGeom>
              <a:noFill/>
              <a:ln w="0">
                <a:solidFill>
                  <a:srgbClr val="C0C0C0"/>
                </a:solidFill>
                <a:round/>
                <a:headEnd/>
                <a:tailEnd/>
              </a:ln>
            </p:spPr>
            <p:txBody>
              <a:bodyPr/>
              <a:lstStyle/>
              <a:p>
                <a:endParaRPr lang="en-US"/>
              </a:p>
            </p:txBody>
          </p:sp>
          <p:sp>
            <p:nvSpPr>
              <p:cNvPr id="20690" name="Line 301"/>
              <p:cNvSpPr>
                <a:spLocks noChangeShapeType="1"/>
              </p:cNvSpPr>
              <p:nvPr/>
            </p:nvSpPr>
            <p:spPr bwMode="auto">
              <a:xfrm>
                <a:off x="2412" y="1992"/>
                <a:ext cx="7" cy="1"/>
              </a:xfrm>
              <a:prstGeom prst="line">
                <a:avLst/>
              </a:prstGeom>
              <a:noFill/>
              <a:ln w="0">
                <a:solidFill>
                  <a:srgbClr val="C0C0C0"/>
                </a:solidFill>
                <a:round/>
                <a:headEnd/>
                <a:tailEnd/>
              </a:ln>
            </p:spPr>
            <p:txBody>
              <a:bodyPr/>
              <a:lstStyle/>
              <a:p>
                <a:endParaRPr lang="en-US"/>
              </a:p>
            </p:txBody>
          </p:sp>
          <p:sp>
            <p:nvSpPr>
              <p:cNvPr id="20691" name="Line 302"/>
              <p:cNvSpPr>
                <a:spLocks noChangeShapeType="1"/>
              </p:cNvSpPr>
              <p:nvPr/>
            </p:nvSpPr>
            <p:spPr bwMode="auto">
              <a:xfrm>
                <a:off x="2427" y="1992"/>
                <a:ext cx="8" cy="1"/>
              </a:xfrm>
              <a:prstGeom prst="line">
                <a:avLst/>
              </a:prstGeom>
              <a:noFill/>
              <a:ln w="0">
                <a:solidFill>
                  <a:srgbClr val="C0C0C0"/>
                </a:solidFill>
                <a:round/>
                <a:headEnd/>
                <a:tailEnd/>
              </a:ln>
            </p:spPr>
            <p:txBody>
              <a:bodyPr/>
              <a:lstStyle/>
              <a:p>
                <a:endParaRPr lang="en-US"/>
              </a:p>
            </p:txBody>
          </p:sp>
          <p:sp>
            <p:nvSpPr>
              <p:cNvPr id="20692" name="Line 303"/>
              <p:cNvSpPr>
                <a:spLocks noChangeShapeType="1"/>
              </p:cNvSpPr>
              <p:nvPr/>
            </p:nvSpPr>
            <p:spPr bwMode="auto">
              <a:xfrm>
                <a:off x="2443" y="1992"/>
                <a:ext cx="8" cy="1"/>
              </a:xfrm>
              <a:prstGeom prst="line">
                <a:avLst/>
              </a:prstGeom>
              <a:noFill/>
              <a:ln w="0">
                <a:solidFill>
                  <a:srgbClr val="C0C0C0"/>
                </a:solidFill>
                <a:round/>
                <a:headEnd/>
                <a:tailEnd/>
              </a:ln>
            </p:spPr>
            <p:txBody>
              <a:bodyPr/>
              <a:lstStyle/>
              <a:p>
                <a:endParaRPr lang="en-US"/>
              </a:p>
            </p:txBody>
          </p:sp>
          <p:sp>
            <p:nvSpPr>
              <p:cNvPr id="20693" name="Line 304"/>
              <p:cNvSpPr>
                <a:spLocks noChangeShapeType="1"/>
              </p:cNvSpPr>
              <p:nvPr/>
            </p:nvSpPr>
            <p:spPr bwMode="auto">
              <a:xfrm>
                <a:off x="2459" y="1992"/>
                <a:ext cx="8" cy="1"/>
              </a:xfrm>
              <a:prstGeom prst="line">
                <a:avLst/>
              </a:prstGeom>
              <a:noFill/>
              <a:ln w="0">
                <a:solidFill>
                  <a:srgbClr val="C0C0C0"/>
                </a:solidFill>
                <a:round/>
                <a:headEnd/>
                <a:tailEnd/>
              </a:ln>
            </p:spPr>
            <p:txBody>
              <a:bodyPr/>
              <a:lstStyle/>
              <a:p>
                <a:endParaRPr lang="en-US"/>
              </a:p>
            </p:txBody>
          </p:sp>
          <p:sp>
            <p:nvSpPr>
              <p:cNvPr id="20694" name="Line 305"/>
              <p:cNvSpPr>
                <a:spLocks noChangeShapeType="1"/>
              </p:cNvSpPr>
              <p:nvPr/>
            </p:nvSpPr>
            <p:spPr bwMode="auto">
              <a:xfrm>
                <a:off x="2474" y="1992"/>
                <a:ext cx="8" cy="1"/>
              </a:xfrm>
              <a:prstGeom prst="line">
                <a:avLst/>
              </a:prstGeom>
              <a:noFill/>
              <a:ln w="0">
                <a:solidFill>
                  <a:srgbClr val="C0C0C0"/>
                </a:solidFill>
                <a:round/>
                <a:headEnd/>
                <a:tailEnd/>
              </a:ln>
            </p:spPr>
            <p:txBody>
              <a:bodyPr/>
              <a:lstStyle/>
              <a:p>
                <a:endParaRPr lang="en-US"/>
              </a:p>
            </p:txBody>
          </p:sp>
          <p:sp>
            <p:nvSpPr>
              <p:cNvPr id="20695" name="Line 306"/>
              <p:cNvSpPr>
                <a:spLocks noChangeShapeType="1"/>
              </p:cNvSpPr>
              <p:nvPr/>
            </p:nvSpPr>
            <p:spPr bwMode="auto">
              <a:xfrm>
                <a:off x="2490" y="1992"/>
                <a:ext cx="8" cy="1"/>
              </a:xfrm>
              <a:prstGeom prst="line">
                <a:avLst/>
              </a:prstGeom>
              <a:noFill/>
              <a:ln w="0">
                <a:solidFill>
                  <a:srgbClr val="C0C0C0"/>
                </a:solidFill>
                <a:round/>
                <a:headEnd/>
                <a:tailEnd/>
              </a:ln>
            </p:spPr>
            <p:txBody>
              <a:bodyPr/>
              <a:lstStyle/>
              <a:p>
                <a:endParaRPr lang="en-US"/>
              </a:p>
            </p:txBody>
          </p:sp>
          <p:sp>
            <p:nvSpPr>
              <p:cNvPr id="20696" name="Line 307"/>
              <p:cNvSpPr>
                <a:spLocks noChangeShapeType="1"/>
              </p:cNvSpPr>
              <p:nvPr/>
            </p:nvSpPr>
            <p:spPr bwMode="auto">
              <a:xfrm>
                <a:off x="2506" y="1992"/>
                <a:ext cx="8" cy="1"/>
              </a:xfrm>
              <a:prstGeom prst="line">
                <a:avLst/>
              </a:prstGeom>
              <a:noFill/>
              <a:ln w="0">
                <a:solidFill>
                  <a:srgbClr val="C0C0C0"/>
                </a:solidFill>
                <a:round/>
                <a:headEnd/>
                <a:tailEnd/>
              </a:ln>
            </p:spPr>
            <p:txBody>
              <a:bodyPr/>
              <a:lstStyle/>
              <a:p>
                <a:endParaRPr lang="en-US"/>
              </a:p>
            </p:txBody>
          </p:sp>
          <p:sp>
            <p:nvSpPr>
              <p:cNvPr id="20697" name="Line 308"/>
              <p:cNvSpPr>
                <a:spLocks noChangeShapeType="1"/>
              </p:cNvSpPr>
              <p:nvPr/>
            </p:nvSpPr>
            <p:spPr bwMode="auto">
              <a:xfrm>
                <a:off x="2521" y="1992"/>
                <a:ext cx="8" cy="1"/>
              </a:xfrm>
              <a:prstGeom prst="line">
                <a:avLst/>
              </a:prstGeom>
              <a:noFill/>
              <a:ln w="0">
                <a:solidFill>
                  <a:srgbClr val="C0C0C0"/>
                </a:solidFill>
                <a:round/>
                <a:headEnd/>
                <a:tailEnd/>
              </a:ln>
            </p:spPr>
            <p:txBody>
              <a:bodyPr/>
              <a:lstStyle/>
              <a:p>
                <a:endParaRPr lang="en-US"/>
              </a:p>
            </p:txBody>
          </p:sp>
          <p:sp>
            <p:nvSpPr>
              <p:cNvPr id="20698" name="Line 309"/>
              <p:cNvSpPr>
                <a:spLocks noChangeShapeType="1"/>
              </p:cNvSpPr>
              <p:nvPr/>
            </p:nvSpPr>
            <p:spPr bwMode="auto">
              <a:xfrm>
                <a:off x="2537" y="1992"/>
                <a:ext cx="8" cy="1"/>
              </a:xfrm>
              <a:prstGeom prst="line">
                <a:avLst/>
              </a:prstGeom>
              <a:noFill/>
              <a:ln w="0">
                <a:solidFill>
                  <a:srgbClr val="C0C0C0"/>
                </a:solidFill>
                <a:round/>
                <a:headEnd/>
                <a:tailEnd/>
              </a:ln>
            </p:spPr>
            <p:txBody>
              <a:bodyPr/>
              <a:lstStyle/>
              <a:p>
                <a:endParaRPr lang="en-US"/>
              </a:p>
            </p:txBody>
          </p:sp>
          <p:sp>
            <p:nvSpPr>
              <p:cNvPr id="20699" name="Line 310"/>
              <p:cNvSpPr>
                <a:spLocks noChangeShapeType="1"/>
              </p:cNvSpPr>
              <p:nvPr/>
            </p:nvSpPr>
            <p:spPr bwMode="auto">
              <a:xfrm>
                <a:off x="2553" y="1992"/>
                <a:ext cx="8" cy="1"/>
              </a:xfrm>
              <a:prstGeom prst="line">
                <a:avLst/>
              </a:prstGeom>
              <a:noFill/>
              <a:ln w="0">
                <a:solidFill>
                  <a:srgbClr val="C0C0C0"/>
                </a:solidFill>
                <a:round/>
                <a:headEnd/>
                <a:tailEnd/>
              </a:ln>
            </p:spPr>
            <p:txBody>
              <a:bodyPr/>
              <a:lstStyle/>
              <a:p>
                <a:endParaRPr lang="en-US"/>
              </a:p>
            </p:txBody>
          </p:sp>
          <p:sp>
            <p:nvSpPr>
              <p:cNvPr id="20700" name="Line 311"/>
              <p:cNvSpPr>
                <a:spLocks noChangeShapeType="1"/>
              </p:cNvSpPr>
              <p:nvPr/>
            </p:nvSpPr>
            <p:spPr bwMode="auto">
              <a:xfrm>
                <a:off x="2569" y="1992"/>
                <a:ext cx="7" cy="1"/>
              </a:xfrm>
              <a:prstGeom prst="line">
                <a:avLst/>
              </a:prstGeom>
              <a:noFill/>
              <a:ln w="0">
                <a:solidFill>
                  <a:srgbClr val="C0C0C0"/>
                </a:solidFill>
                <a:round/>
                <a:headEnd/>
                <a:tailEnd/>
              </a:ln>
            </p:spPr>
            <p:txBody>
              <a:bodyPr/>
              <a:lstStyle/>
              <a:p>
                <a:endParaRPr lang="en-US"/>
              </a:p>
            </p:txBody>
          </p:sp>
          <p:sp>
            <p:nvSpPr>
              <p:cNvPr id="20701" name="Line 312"/>
              <p:cNvSpPr>
                <a:spLocks noChangeShapeType="1"/>
              </p:cNvSpPr>
              <p:nvPr/>
            </p:nvSpPr>
            <p:spPr bwMode="auto">
              <a:xfrm>
                <a:off x="2584" y="1992"/>
                <a:ext cx="8" cy="1"/>
              </a:xfrm>
              <a:prstGeom prst="line">
                <a:avLst/>
              </a:prstGeom>
              <a:noFill/>
              <a:ln w="0">
                <a:solidFill>
                  <a:srgbClr val="C0C0C0"/>
                </a:solidFill>
                <a:round/>
                <a:headEnd/>
                <a:tailEnd/>
              </a:ln>
            </p:spPr>
            <p:txBody>
              <a:bodyPr/>
              <a:lstStyle/>
              <a:p>
                <a:endParaRPr lang="en-US"/>
              </a:p>
            </p:txBody>
          </p:sp>
          <p:sp>
            <p:nvSpPr>
              <p:cNvPr id="20702" name="Line 313"/>
              <p:cNvSpPr>
                <a:spLocks noChangeShapeType="1"/>
              </p:cNvSpPr>
              <p:nvPr/>
            </p:nvSpPr>
            <p:spPr bwMode="auto">
              <a:xfrm>
                <a:off x="2600" y="1992"/>
                <a:ext cx="8" cy="1"/>
              </a:xfrm>
              <a:prstGeom prst="line">
                <a:avLst/>
              </a:prstGeom>
              <a:noFill/>
              <a:ln w="0">
                <a:solidFill>
                  <a:srgbClr val="C0C0C0"/>
                </a:solidFill>
                <a:round/>
                <a:headEnd/>
                <a:tailEnd/>
              </a:ln>
            </p:spPr>
            <p:txBody>
              <a:bodyPr/>
              <a:lstStyle/>
              <a:p>
                <a:endParaRPr lang="en-US"/>
              </a:p>
            </p:txBody>
          </p:sp>
          <p:sp>
            <p:nvSpPr>
              <p:cNvPr id="20703" name="Line 314"/>
              <p:cNvSpPr>
                <a:spLocks noChangeShapeType="1"/>
              </p:cNvSpPr>
              <p:nvPr/>
            </p:nvSpPr>
            <p:spPr bwMode="auto">
              <a:xfrm>
                <a:off x="2616" y="1992"/>
                <a:ext cx="8" cy="1"/>
              </a:xfrm>
              <a:prstGeom prst="line">
                <a:avLst/>
              </a:prstGeom>
              <a:noFill/>
              <a:ln w="0">
                <a:solidFill>
                  <a:srgbClr val="C0C0C0"/>
                </a:solidFill>
                <a:round/>
                <a:headEnd/>
                <a:tailEnd/>
              </a:ln>
            </p:spPr>
            <p:txBody>
              <a:bodyPr/>
              <a:lstStyle/>
              <a:p>
                <a:endParaRPr lang="en-US"/>
              </a:p>
            </p:txBody>
          </p:sp>
          <p:sp>
            <p:nvSpPr>
              <p:cNvPr id="20704" name="Line 315"/>
              <p:cNvSpPr>
                <a:spLocks noChangeShapeType="1"/>
              </p:cNvSpPr>
              <p:nvPr/>
            </p:nvSpPr>
            <p:spPr bwMode="auto">
              <a:xfrm>
                <a:off x="2631" y="1992"/>
                <a:ext cx="8" cy="1"/>
              </a:xfrm>
              <a:prstGeom prst="line">
                <a:avLst/>
              </a:prstGeom>
              <a:noFill/>
              <a:ln w="0">
                <a:solidFill>
                  <a:srgbClr val="C0C0C0"/>
                </a:solidFill>
                <a:round/>
                <a:headEnd/>
                <a:tailEnd/>
              </a:ln>
            </p:spPr>
            <p:txBody>
              <a:bodyPr/>
              <a:lstStyle/>
              <a:p>
                <a:endParaRPr lang="en-US"/>
              </a:p>
            </p:txBody>
          </p:sp>
          <p:sp>
            <p:nvSpPr>
              <p:cNvPr id="20705" name="Line 316"/>
              <p:cNvSpPr>
                <a:spLocks noChangeShapeType="1"/>
              </p:cNvSpPr>
              <p:nvPr/>
            </p:nvSpPr>
            <p:spPr bwMode="auto">
              <a:xfrm>
                <a:off x="2647" y="1992"/>
                <a:ext cx="8" cy="1"/>
              </a:xfrm>
              <a:prstGeom prst="line">
                <a:avLst/>
              </a:prstGeom>
              <a:noFill/>
              <a:ln w="0">
                <a:solidFill>
                  <a:srgbClr val="C0C0C0"/>
                </a:solidFill>
                <a:round/>
                <a:headEnd/>
                <a:tailEnd/>
              </a:ln>
            </p:spPr>
            <p:txBody>
              <a:bodyPr/>
              <a:lstStyle/>
              <a:p>
                <a:endParaRPr lang="en-US"/>
              </a:p>
            </p:txBody>
          </p:sp>
          <p:sp>
            <p:nvSpPr>
              <p:cNvPr id="20706" name="Line 317"/>
              <p:cNvSpPr>
                <a:spLocks noChangeShapeType="1"/>
              </p:cNvSpPr>
              <p:nvPr/>
            </p:nvSpPr>
            <p:spPr bwMode="auto">
              <a:xfrm>
                <a:off x="2663" y="1992"/>
                <a:ext cx="8" cy="1"/>
              </a:xfrm>
              <a:prstGeom prst="line">
                <a:avLst/>
              </a:prstGeom>
              <a:noFill/>
              <a:ln w="0">
                <a:solidFill>
                  <a:srgbClr val="C0C0C0"/>
                </a:solidFill>
                <a:round/>
                <a:headEnd/>
                <a:tailEnd/>
              </a:ln>
            </p:spPr>
            <p:txBody>
              <a:bodyPr/>
              <a:lstStyle/>
              <a:p>
                <a:endParaRPr lang="en-US"/>
              </a:p>
            </p:txBody>
          </p:sp>
          <p:sp>
            <p:nvSpPr>
              <p:cNvPr id="20707" name="Line 318"/>
              <p:cNvSpPr>
                <a:spLocks noChangeShapeType="1"/>
              </p:cNvSpPr>
              <p:nvPr/>
            </p:nvSpPr>
            <p:spPr bwMode="auto">
              <a:xfrm>
                <a:off x="2678" y="1992"/>
                <a:ext cx="8" cy="1"/>
              </a:xfrm>
              <a:prstGeom prst="line">
                <a:avLst/>
              </a:prstGeom>
              <a:noFill/>
              <a:ln w="0">
                <a:solidFill>
                  <a:srgbClr val="C0C0C0"/>
                </a:solidFill>
                <a:round/>
                <a:headEnd/>
                <a:tailEnd/>
              </a:ln>
            </p:spPr>
            <p:txBody>
              <a:bodyPr/>
              <a:lstStyle/>
              <a:p>
                <a:endParaRPr lang="en-US"/>
              </a:p>
            </p:txBody>
          </p:sp>
          <p:sp>
            <p:nvSpPr>
              <p:cNvPr id="20708" name="Line 319"/>
              <p:cNvSpPr>
                <a:spLocks noChangeShapeType="1"/>
              </p:cNvSpPr>
              <p:nvPr/>
            </p:nvSpPr>
            <p:spPr bwMode="auto">
              <a:xfrm>
                <a:off x="2694" y="1992"/>
                <a:ext cx="8" cy="1"/>
              </a:xfrm>
              <a:prstGeom prst="line">
                <a:avLst/>
              </a:prstGeom>
              <a:noFill/>
              <a:ln w="0">
                <a:solidFill>
                  <a:srgbClr val="C0C0C0"/>
                </a:solidFill>
                <a:round/>
                <a:headEnd/>
                <a:tailEnd/>
              </a:ln>
            </p:spPr>
            <p:txBody>
              <a:bodyPr/>
              <a:lstStyle/>
              <a:p>
                <a:endParaRPr lang="en-US"/>
              </a:p>
            </p:txBody>
          </p:sp>
          <p:sp>
            <p:nvSpPr>
              <p:cNvPr id="20709" name="Line 320"/>
              <p:cNvSpPr>
                <a:spLocks noChangeShapeType="1"/>
              </p:cNvSpPr>
              <p:nvPr/>
            </p:nvSpPr>
            <p:spPr bwMode="auto">
              <a:xfrm>
                <a:off x="2710" y="1992"/>
                <a:ext cx="8" cy="1"/>
              </a:xfrm>
              <a:prstGeom prst="line">
                <a:avLst/>
              </a:prstGeom>
              <a:noFill/>
              <a:ln w="0">
                <a:solidFill>
                  <a:srgbClr val="C0C0C0"/>
                </a:solidFill>
                <a:round/>
                <a:headEnd/>
                <a:tailEnd/>
              </a:ln>
            </p:spPr>
            <p:txBody>
              <a:bodyPr/>
              <a:lstStyle/>
              <a:p>
                <a:endParaRPr lang="en-US"/>
              </a:p>
            </p:txBody>
          </p:sp>
          <p:sp>
            <p:nvSpPr>
              <p:cNvPr id="20710" name="Line 321"/>
              <p:cNvSpPr>
                <a:spLocks noChangeShapeType="1"/>
              </p:cNvSpPr>
              <p:nvPr/>
            </p:nvSpPr>
            <p:spPr bwMode="auto">
              <a:xfrm>
                <a:off x="2726" y="1992"/>
                <a:ext cx="7" cy="1"/>
              </a:xfrm>
              <a:prstGeom prst="line">
                <a:avLst/>
              </a:prstGeom>
              <a:noFill/>
              <a:ln w="0">
                <a:solidFill>
                  <a:srgbClr val="C0C0C0"/>
                </a:solidFill>
                <a:round/>
                <a:headEnd/>
                <a:tailEnd/>
              </a:ln>
            </p:spPr>
            <p:txBody>
              <a:bodyPr/>
              <a:lstStyle/>
              <a:p>
                <a:endParaRPr lang="en-US"/>
              </a:p>
            </p:txBody>
          </p:sp>
          <p:sp>
            <p:nvSpPr>
              <p:cNvPr id="20711" name="Line 322"/>
              <p:cNvSpPr>
                <a:spLocks noChangeShapeType="1"/>
              </p:cNvSpPr>
              <p:nvPr/>
            </p:nvSpPr>
            <p:spPr bwMode="auto">
              <a:xfrm>
                <a:off x="2741" y="1992"/>
                <a:ext cx="8" cy="1"/>
              </a:xfrm>
              <a:prstGeom prst="line">
                <a:avLst/>
              </a:prstGeom>
              <a:noFill/>
              <a:ln w="0">
                <a:solidFill>
                  <a:srgbClr val="C0C0C0"/>
                </a:solidFill>
                <a:round/>
                <a:headEnd/>
                <a:tailEnd/>
              </a:ln>
            </p:spPr>
            <p:txBody>
              <a:bodyPr/>
              <a:lstStyle/>
              <a:p>
                <a:endParaRPr lang="en-US"/>
              </a:p>
            </p:txBody>
          </p:sp>
          <p:sp>
            <p:nvSpPr>
              <p:cNvPr id="20712" name="Line 323"/>
              <p:cNvSpPr>
                <a:spLocks noChangeShapeType="1"/>
              </p:cNvSpPr>
              <p:nvPr/>
            </p:nvSpPr>
            <p:spPr bwMode="auto">
              <a:xfrm>
                <a:off x="2757" y="1992"/>
                <a:ext cx="8" cy="1"/>
              </a:xfrm>
              <a:prstGeom prst="line">
                <a:avLst/>
              </a:prstGeom>
              <a:noFill/>
              <a:ln w="0">
                <a:solidFill>
                  <a:srgbClr val="C0C0C0"/>
                </a:solidFill>
                <a:round/>
                <a:headEnd/>
                <a:tailEnd/>
              </a:ln>
            </p:spPr>
            <p:txBody>
              <a:bodyPr/>
              <a:lstStyle/>
              <a:p>
                <a:endParaRPr lang="en-US"/>
              </a:p>
            </p:txBody>
          </p:sp>
          <p:sp>
            <p:nvSpPr>
              <p:cNvPr id="20713" name="Line 324"/>
              <p:cNvSpPr>
                <a:spLocks noChangeShapeType="1"/>
              </p:cNvSpPr>
              <p:nvPr/>
            </p:nvSpPr>
            <p:spPr bwMode="auto">
              <a:xfrm>
                <a:off x="2773" y="1992"/>
                <a:ext cx="8" cy="1"/>
              </a:xfrm>
              <a:prstGeom prst="line">
                <a:avLst/>
              </a:prstGeom>
              <a:noFill/>
              <a:ln w="0">
                <a:solidFill>
                  <a:srgbClr val="C0C0C0"/>
                </a:solidFill>
                <a:round/>
                <a:headEnd/>
                <a:tailEnd/>
              </a:ln>
            </p:spPr>
            <p:txBody>
              <a:bodyPr/>
              <a:lstStyle/>
              <a:p>
                <a:endParaRPr lang="en-US"/>
              </a:p>
            </p:txBody>
          </p:sp>
          <p:sp>
            <p:nvSpPr>
              <p:cNvPr id="20714" name="Line 325"/>
              <p:cNvSpPr>
                <a:spLocks noChangeShapeType="1"/>
              </p:cNvSpPr>
              <p:nvPr/>
            </p:nvSpPr>
            <p:spPr bwMode="auto">
              <a:xfrm>
                <a:off x="2788" y="1992"/>
                <a:ext cx="8" cy="1"/>
              </a:xfrm>
              <a:prstGeom prst="line">
                <a:avLst/>
              </a:prstGeom>
              <a:noFill/>
              <a:ln w="0">
                <a:solidFill>
                  <a:srgbClr val="C0C0C0"/>
                </a:solidFill>
                <a:round/>
                <a:headEnd/>
                <a:tailEnd/>
              </a:ln>
            </p:spPr>
            <p:txBody>
              <a:bodyPr/>
              <a:lstStyle/>
              <a:p>
                <a:endParaRPr lang="en-US"/>
              </a:p>
            </p:txBody>
          </p:sp>
          <p:sp>
            <p:nvSpPr>
              <p:cNvPr id="20715" name="Line 326"/>
              <p:cNvSpPr>
                <a:spLocks noChangeShapeType="1"/>
              </p:cNvSpPr>
              <p:nvPr/>
            </p:nvSpPr>
            <p:spPr bwMode="auto">
              <a:xfrm>
                <a:off x="2804" y="1992"/>
                <a:ext cx="8" cy="1"/>
              </a:xfrm>
              <a:prstGeom prst="line">
                <a:avLst/>
              </a:prstGeom>
              <a:noFill/>
              <a:ln w="0">
                <a:solidFill>
                  <a:srgbClr val="C0C0C0"/>
                </a:solidFill>
                <a:round/>
                <a:headEnd/>
                <a:tailEnd/>
              </a:ln>
            </p:spPr>
            <p:txBody>
              <a:bodyPr/>
              <a:lstStyle/>
              <a:p>
                <a:endParaRPr lang="en-US"/>
              </a:p>
            </p:txBody>
          </p:sp>
          <p:sp>
            <p:nvSpPr>
              <p:cNvPr id="20716" name="Line 327"/>
              <p:cNvSpPr>
                <a:spLocks noChangeShapeType="1"/>
              </p:cNvSpPr>
              <p:nvPr/>
            </p:nvSpPr>
            <p:spPr bwMode="auto">
              <a:xfrm>
                <a:off x="2820" y="1992"/>
                <a:ext cx="8" cy="1"/>
              </a:xfrm>
              <a:prstGeom prst="line">
                <a:avLst/>
              </a:prstGeom>
              <a:noFill/>
              <a:ln w="0">
                <a:solidFill>
                  <a:srgbClr val="C0C0C0"/>
                </a:solidFill>
                <a:round/>
                <a:headEnd/>
                <a:tailEnd/>
              </a:ln>
            </p:spPr>
            <p:txBody>
              <a:bodyPr/>
              <a:lstStyle/>
              <a:p>
                <a:endParaRPr lang="en-US"/>
              </a:p>
            </p:txBody>
          </p:sp>
          <p:sp>
            <p:nvSpPr>
              <p:cNvPr id="20717" name="Line 328"/>
              <p:cNvSpPr>
                <a:spLocks noChangeShapeType="1"/>
              </p:cNvSpPr>
              <p:nvPr/>
            </p:nvSpPr>
            <p:spPr bwMode="auto">
              <a:xfrm>
                <a:off x="2835" y="1992"/>
                <a:ext cx="8" cy="1"/>
              </a:xfrm>
              <a:prstGeom prst="line">
                <a:avLst/>
              </a:prstGeom>
              <a:noFill/>
              <a:ln w="0">
                <a:solidFill>
                  <a:srgbClr val="C0C0C0"/>
                </a:solidFill>
                <a:round/>
                <a:headEnd/>
                <a:tailEnd/>
              </a:ln>
            </p:spPr>
            <p:txBody>
              <a:bodyPr/>
              <a:lstStyle/>
              <a:p>
                <a:endParaRPr lang="en-US"/>
              </a:p>
            </p:txBody>
          </p:sp>
          <p:sp>
            <p:nvSpPr>
              <p:cNvPr id="20718" name="Line 329"/>
              <p:cNvSpPr>
                <a:spLocks noChangeShapeType="1"/>
              </p:cNvSpPr>
              <p:nvPr/>
            </p:nvSpPr>
            <p:spPr bwMode="auto">
              <a:xfrm>
                <a:off x="2851" y="1992"/>
                <a:ext cx="8" cy="1"/>
              </a:xfrm>
              <a:prstGeom prst="line">
                <a:avLst/>
              </a:prstGeom>
              <a:noFill/>
              <a:ln w="0">
                <a:solidFill>
                  <a:srgbClr val="C0C0C0"/>
                </a:solidFill>
                <a:round/>
                <a:headEnd/>
                <a:tailEnd/>
              </a:ln>
            </p:spPr>
            <p:txBody>
              <a:bodyPr/>
              <a:lstStyle/>
              <a:p>
                <a:endParaRPr lang="en-US"/>
              </a:p>
            </p:txBody>
          </p:sp>
          <p:sp>
            <p:nvSpPr>
              <p:cNvPr id="20719" name="Line 330"/>
              <p:cNvSpPr>
                <a:spLocks noChangeShapeType="1"/>
              </p:cNvSpPr>
              <p:nvPr/>
            </p:nvSpPr>
            <p:spPr bwMode="auto">
              <a:xfrm>
                <a:off x="2867" y="1992"/>
                <a:ext cx="8" cy="1"/>
              </a:xfrm>
              <a:prstGeom prst="line">
                <a:avLst/>
              </a:prstGeom>
              <a:noFill/>
              <a:ln w="0">
                <a:solidFill>
                  <a:srgbClr val="C0C0C0"/>
                </a:solidFill>
                <a:round/>
                <a:headEnd/>
                <a:tailEnd/>
              </a:ln>
            </p:spPr>
            <p:txBody>
              <a:bodyPr/>
              <a:lstStyle/>
              <a:p>
                <a:endParaRPr lang="en-US"/>
              </a:p>
            </p:txBody>
          </p:sp>
          <p:sp>
            <p:nvSpPr>
              <p:cNvPr id="20720" name="Line 331"/>
              <p:cNvSpPr>
                <a:spLocks noChangeShapeType="1"/>
              </p:cNvSpPr>
              <p:nvPr/>
            </p:nvSpPr>
            <p:spPr bwMode="auto">
              <a:xfrm>
                <a:off x="2883" y="1992"/>
                <a:ext cx="7" cy="1"/>
              </a:xfrm>
              <a:prstGeom prst="line">
                <a:avLst/>
              </a:prstGeom>
              <a:noFill/>
              <a:ln w="0">
                <a:solidFill>
                  <a:srgbClr val="C0C0C0"/>
                </a:solidFill>
                <a:round/>
                <a:headEnd/>
                <a:tailEnd/>
              </a:ln>
            </p:spPr>
            <p:txBody>
              <a:bodyPr/>
              <a:lstStyle/>
              <a:p>
                <a:endParaRPr lang="en-US"/>
              </a:p>
            </p:txBody>
          </p:sp>
          <p:sp>
            <p:nvSpPr>
              <p:cNvPr id="20721" name="Line 332"/>
              <p:cNvSpPr>
                <a:spLocks noChangeShapeType="1"/>
              </p:cNvSpPr>
              <p:nvPr/>
            </p:nvSpPr>
            <p:spPr bwMode="auto">
              <a:xfrm>
                <a:off x="2898" y="1992"/>
                <a:ext cx="8" cy="1"/>
              </a:xfrm>
              <a:prstGeom prst="line">
                <a:avLst/>
              </a:prstGeom>
              <a:noFill/>
              <a:ln w="0">
                <a:solidFill>
                  <a:srgbClr val="C0C0C0"/>
                </a:solidFill>
                <a:round/>
                <a:headEnd/>
                <a:tailEnd/>
              </a:ln>
            </p:spPr>
            <p:txBody>
              <a:bodyPr/>
              <a:lstStyle/>
              <a:p>
                <a:endParaRPr lang="en-US"/>
              </a:p>
            </p:txBody>
          </p:sp>
          <p:sp>
            <p:nvSpPr>
              <p:cNvPr id="20722" name="Line 333"/>
              <p:cNvSpPr>
                <a:spLocks noChangeShapeType="1"/>
              </p:cNvSpPr>
              <p:nvPr/>
            </p:nvSpPr>
            <p:spPr bwMode="auto">
              <a:xfrm>
                <a:off x="2914" y="1992"/>
                <a:ext cx="8" cy="1"/>
              </a:xfrm>
              <a:prstGeom prst="line">
                <a:avLst/>
              </a:prstGeom>
              <a:noFill/>
              <a:ln w="0">
                <a:solidFill>
                  <a:srgbClr val="C0C0C0"/>
                </a:solidFill>
                <a:round/>
                <a:headEnd/>
                <a:tailEnd/>
              </a:ln>
            </p:spPr>
            <p:txBody>
              <a:bodyPr/>
              <a:lstStyle/>
              <a:p>
                <a:endParaRPr lang="en-US"/>
              </a:p>
            </p:txBody>
          </p:sp>
          <p:sp>
            <p:nvSpPr>
              <p:cNvPr id="20723" name="Line 334"/>
              <p:cNvSpPr>
                <a:spLocks noChangeShapeType="1"/>
              </p:cNvSpPr>
              <p:nvPr/>
            </p:nvSpPr>
            <p:spPr bwMode="auto">
              <a:xfrm>
                <a:off x="2930" y="1992"/>
                <a:ext cx="8" cy="1"/>
              </a:xfrm>
              <a:prstGeom prst="line">
                <a:avLst/>
              </a:prstGeom>
              <a:noFill/>
              <a:ln w="0">
                <a:solidFill>
                  <a:srgbClr val="C0C0C0"/>
                </a:solidFill>
                <a:round/>
                <a:headEnd/>
                <a:tailEnd/>
              </a:ln>
            </p:spPr>
            <p:txBody>
              <a:bodyPr/>
              <a:lstStyle/>
              <a:p>
                <a:endParaRPr lang="en-US"/>
              </a:p>
            </p:txBody>
          </p:sp>
          <p:sp>
            <p:nvSpPr>
              <p:cNvPr id="20724" name="Line 335"/>
              <p:cNvSpPr>
                <a:spLocks noChangeShapeType="1"/>
              </p:cNvSpPr>
              <p:nvPr/>
            </p:nvSpPr>
            <p:spPr bwMode="auto">
              <a:xfrm>
                <a:off x="2945" y="1992"/>
                <a:ext cx="8" cy="1"/>
              </a:xfrm>
              <a:prstGeom prst="line">
                <a:avLst/>
              </a:prstGeom>
              <a:noFill/>
              <a:ln w="0">
                <a:solidFill>
                  <a:srgbClr val="C0C0C0"/>
                </a:solidFill>
                <a:round/>
                <a:headEnd/>
                <a:tailEnd/>
              </a:ln>
            </p:spPr>
            <p:txBody>
              <a:bodyPr/>
              <a:lstStyle/>
              <a:p>
                <a:endParaRPr lang="en-US"/>
              </a:p>
            </p:txBody>
          </p:sp>
          <p:sp>
            <p:nvSpPr>
              <p:cNvPr id="20725" name="Line 336"/>
              <p:cNvSpPr>
                <a:spLocks noChangeShapeType="1"/>
              </p:cNvSpPr>
              <p:nvPr/>
            </p:nvSpPr>
            <p:spPr bwMode="auto">
              <a:xfrm>
                <a:off x="2961" y="1992"/>
                <a:ext cx="8" cy="1"/>
              </a:xfrm>
              <a:prstGeom prst="line">
                <a:avLst/>
              </a:prstGeom>
              <a:noFill/>
              <a:ln w="0">
                <a:solidFill>
                  <a:srgbClr val="C0C0C0"/>
                </a:solidFill>
                <a:round/>
                <a:headEnd/>
                <a:tailEnd/>
              </a:ln>
            </p:spPr>
            <p:txBody>
              <a:bodyPr/>
              <a:lstStyle/>
              <a:p>
                <a:endParaRPr lang="en-US"/>
              </a:p>
            </p:txBody>
          </p:sp>
          <p:sp>
            <p:nvSpPr>
              <p:cNvPr id="20726" name="Line 337"/>
              <p:cNvSpPr>
                <a:spLocks noChangeShapeType="1"/>
              </p:cNvSpPr>
              <p:nvPr/>
            </p:nvSpPr>
            <p:spPr bwMode="auto">
              <a:xfrm>
                <a:off x="2977" y="1992"/>
                <a:ext cx="8" cy="1"/>
              </a:xfrm>
              <a:prstGeom prst="line">
                <a:avLst/>
              </a:prstGeom>
              <a:noFill/>
              <a:ln w="0">
                <a:solidFill>
                  <a:srgbClr val="C0C0C0"/>
                </a:solidFill>
                <a:round/>
                <a:headEnd/>
                <a:tailEnd/>
              </a:ln>
            </p:spPr>
            <p:txBody>
              <a:bodyPr/>
              <a:lstStyle/>
              <a:p>
                <a:endParaRPr lang="en-US"/>
              </a:p>
            </p:txBody>
          </p:sp>
          <p:sp>
            <p:nvSpPr>
              <p:cNvPr id="20727" name="Line 338"/>
              <p:cNvSpPr>
                <a:spLocks noChangeShapeType="1"/>
              </p:cNvSpPr>
              <p:nvPr/>
            </p:nvSpPr>
            <p:spPr bwMode="auto">
              <a:xfrm>
                <a:off x="2992" y="1992"/>
                <a:ext cx="8" cy="1"/>
              </a:xfrm>
              <a:prstGeom prst="line">
                <a:avLst/>
              </a:prstGeom>
              <a:noFill/>
              <a:ln w="0">
                <a:solidFill>
                  <a:srgbClr val="C0C0C0"/>
                </a:solidFill>
                <a:round/>
                <a:headEnd/>
                <a:tailEnd/>
              </a:ln>
            </p:spPr>
            <p:txBody>
              <a:bodyPr/>
              <a:lstStyle/>
              <a:p>
                <a:endParaRPr lang="en-US"/>
              </a:p>
            </p:txBody>
          </p:sp>
          <p:sp>
            <p:nvSpPr>
              <p:cNvPr id="20728" name="Line 339"/>
              <p:cNvSpPr>
                <a:spLocks noChangeShapeType="1"/>
              </p:cNvSpPr>
              <p:nvPr/>
            </p:nvSpPr>
            <p:spPr bwMode="auto">
              <a:xfrm>
                <a:off x="3008" y="1992"/>
                <a:ext cx="8" cy="1"/>
              </a:xfrm>
              <a:prstGeom prst="line">
                <a:avLst/>
              </a:prstGeom>
              <a:noFill/>
              <a:ln w="0">
                <a:solidFill>
                  <a:srgbClr val="C0C0C0"/>
                </a:solidFill>
                <a:round/>
                <a:headEnd/>
                <a:tailEnd/>
              </a:ln>
            </p:spPr>
            <p:txBody>
              <a:bodyPr/>
              <a:lstStyle/>
              <a:p>
                <a:endParaRPr lang="en-US"/>
              </a:p>
            </p:txBody>
          </p:sp>
          <p:sp>
            <p:nvSpPr>
              <p:cNvPr id="20729" name="Line 340"/>
              <p:cNvSpPr>
                <a:spLocks noChangeShapeType="1"/>
              </p:cNvSpPr>
              <p:nvPr/>
            </p:nvSpPr>
            <p:spPr bwMode="auto">
              <a:xfrm>
                <a:off x="3024" y="1992"/>
                <a:ext cx="8" cy="1"/>
              </a:xfrm>
              <a:prstGeom prst="line">
                <a:avLst/>
              </a:prstGeom>
              <a:noFill/>
              <a:ln w="0">
                <a:solidFill>
                  <a:srgbClr val="C0C0C0"/>
                </a:solidFill>
                <a:round/>
                <a:headEnd/>
                <a:tailEnd/>
              </a:ln>
            </p:spPr>
            <p:txBody>
              <a:bodyPr/>
              <a:lstStyle/>
              <a:p>
                <a:endParaRPr lang="en-US"/>
              </a:p>
            </p:txBody>
          </p:sp>
          <p:sp>
            <p:nvSpPr>
              <p:cNvPr id="20730" name="Line 341"/>
              <p:cNvSpPr>
                <a:spLocks noChangeShapeType="1"/>
              </p:cNvSpPr>
              <p:nvPr/>
            </p:nvSpPr>
            <p:spPr bwMode="auto">
              <a:xfrm>
                <a:off x="3040" y="1992"/>
                <a:ext cx="7" cy="1"/>
              </a:xfrm>
              <a:prstGeom prst="line">
                <a:avLst/>
              </a:prstGeom>
              <a:noFill/>
              <a:ln w="0">
                <a:solidFill>
                  <a:srgbClr val="C0C0C0"/>
                </a:solidFill>
                <a:round/>
                <a:headEnd/>
                <a:tailEnd/>
              </a:ln>
            </p:spPr>
            <p:txBody>
              <a:bodyPr/>
              <a:lstStyle/>
              <a:p>
                <a:endParaRPr lang="en-US"/>
              </a:p>
            </p:txBody>
          </p:sp>
          <p:sp>
            <p:nvSpPr>
              <p:cNvPr id="20731" name="Line 342"/>
              <p:cNvSpPr>
                <a:spLocks noChangeShapeType="1"/>
              </p:cNvSpPr>
              <p:nvPr/>
            </p:nvSpPr>
            <p:spPr bwMode="auto">
              <a:xfrm>
                <a:off x="3055" y="1992"/>
                <a:ext cx="8" cy="1"/>
              </a:xfrm>
              <a:prstGeom prst="line">
                <a:avLst/>
              </a:prstGeom>
              <a:noFill/>
              <a:ln w="0">
                <a:solidFill>
                  <a:srgbClr val="C0C0C0"/>
                </a:solidFill>
                <a:round/>
                <a:headEnd/>
                <a:tailEnd/>
              </a:ln>
            </p:spPr>
            <p:txBody>
              <a:bodyPr/>
              <a:lstStyle/>
              <a:p>
                <a:endParaRPr lang="en-US"/>
              </a:p>
            </p:txBody>
          </p:sp>
          <p:sp>
            <p:nvSpPr>
              <p:cNvPr id="20732" name="Line 343"/>
              <p:cNvSpPr>
                <a:spLocks noChangeShapeType="1"/>
              </p:cNvSpPr>
              <p:nvPr/>
            </p:nvSpPr>
            <p:spPr bwMode="auto">
              <a:xfrm>
                <a:off x="3071" y="1992"/>
                <a:ext cx="8" cy="1"/>
              </a:xfrm>
              <a:prstGeom prst="line">
                <a:avLst/>
              </a:prstGeom>
              <a:noFill/>
              <a:ln w="0">
                <a:solidFill>
                  <a:srgbClr val="C0C0C0"/>
                </a:solidFill>
                <a:round/>
                <a:headEnd/>
                <a:tailEnd/>
              </a:ln>
            </p:spPr>
            <p:txBody>
              <a:bodyPr/>
              <a:lstStyle/>
              <a:p>
                <a:endParaRPr lang="en-US"/>
              </a:p>
            </p:txBody>
          </p:sp>
          <p:sp>
            <p:nvSpPr>
              <p:cNvPr id="20733" name="Line 344"/>
              <p:cNvSpPr>
                <a:spLocks noChangeShapeType="1"/>
              </p:cNvSpPr>
              <p:nvPr/>
            </p:nvSpPr>
            <p:spPr bwMode="auto">
              <a:xfrm>
                <a:off x="3087" y="1992"/>
                <a:ext cx="7" cy="1"/>
              </a:xfrm>
              <a:prstGeom prst="line">
                <a:avLst/>
              </a:prstGeom>
              <a:noFill/>
              <a:ln w="0">
                <a:solidFill>
                  <a:srgbClr val="C0C0C0"/>
                </a:solidFill>
                <a:round/>
                <a:headEnd/>
                <a:tailEnd/>
              </a:ln>
            </p:spPr>
            <p:txBody>
              <a:bodyPr/>
              <a:lstStyle/>
              <a:p>
                <a:endParaRPr lang="en-US"/>
              </a:p>
            </p:txBody>
          </p:sp>
          <p:sp>
            <p:nvSpPr>
              <p:cNvPr id="20734" name="Line 345"/>
              <p:cNvSpPr>
                <a:spLocks noChangeShapeType="1"/>
              </p:cNvSpPr>
              <p:nvPr/>
            </p:nvSpPr>
            <p:spPr bwMode="auto">
              <a:xfrm>
                <a:off x="3102" y="1992"/>
                <a:ext cx="8" cy="1"/>
              </a:xfrm>
              <a:prstGeom prst="line">
                <a:avLst/>
              </a:prstGeom>
              <a:noFill/>
              <a:ln w="0">
                <a:solidFill>
                  <a:srgbClr val="C0C0C0"/>
                </a:solidFill>
                <a:round/>
                <a:headEnd/>
                <a:tailEnd/>
              </a:ln>
            </p:spPr>
            <p:txBody>
              <a:bodyPr/>
              <a:lstStyle/>
              <a:p>
                <a:endParaRPr lang="en-US"/>
              </a:p>
            </p:txBody>
          </p:sp>
          <p:sp>
            <p:nvSpPr>
              <p:cNvPr id="20735" name="Line 346"/>
              <p:cNvSpPr>
                <a:spLocks noChangeShapeType="1"/>
              </p:cNvSpPr>
              <p:nvPr/>
            </p:nvSpPr>
            <p:spPr bwMode="auto">
              <a:xfrm>
                <a:off x="3118" y="1992"/>
                <a:ext cx="8" cy="1"/>
              </a:xfrm>
              <a:prstGeom prst="line">
                <a:avLst/>
              </a:prstGeom>
              <a:noFill/>
              <a:ln w="0">
                <a:solidFill>
                  <a:srgbClr val="C0C0C0"/>
                </a:solidFill>
                <a:round/>
                <a:headEnd/>
                <a:tailEnd/>
              </a:ln>
            </p:spPr>
            <p:txBody>
              <a:bodyPr/>
              <a:lstStyle/>
              <a:p>
                <a:endParaRPr lang="en-US"/>
              </a:p>
            </p:txBody>
          </p:sp>
          <p:sp>
            <p:nvSpPr>
              <p:cNvPr id="20736" name="Line 347"/>
              <p:cNvSpPr>
                <a:spLocks noChangeShapeType="1"/>
              </p:cNvSpPr>
              <p:nvPr/>
            </p:nvSpPr>
            <p:spPr bwMode="auto">
              <a:xfrm>
                <a:off x="3134" y="1992"/>
                <a:ext cx="8" cy="1"/>
              </a:xfrm>
              <a:prstGeom prst="line">
                <a:avLst/>
              </a:prstGeom>
              <a:noFill/>
              <a:ln w="0">
                <a:solidFill>
                  <a:srgbClr val="C0C0C0"/>
                </a:solidFill>
                <a:round/>
                <a:headEnd/>
                <a:tailEnd/>
              </a:ln>
            </p:spPr>
            <p:txBody>
              <a:bodyPr/>
              <a:lstStyle/>
              <a:p>
                <a:endParaRPr lang="en-US"/>
              </a:p>
            </p:txBody>
          </p:sp>
          <p:sp>
            <p:nvSpPr>
              <p:cNvPr id="20737" name="Line 348"/>
              <p:cNvSpPr>
                <a:spLocks noChangeShapeType="1"/>
              </p:cNvSpPr>
              <p:nvPr/>
            </p:nvSpPr>
            <p:spPr bwMode="auto">
              <a:xfrm>
                <a:off x="3149" y="1992"/>
                <a:ext cx="8" cy="1"/>
              </a:xfrm>
              <a:prstGeom prst="line">
                <a:avLst/>
              </a:prstGeom>
              <a:noFill/>
              <a:ln w="0">
                <a:solidFill>
                  <a:srgbClr val="C0C0C0"/>
                </a:solidFill>
                <a:round/>
                <a:headEnd/>
                <a:tailEnd/>
              </a:ln>
            </p:spPr>
            <p:txBody>
              <a:bodyPr/>
              <a:lstStyle/>
              <a:p>
                <a:endParaRPr lang="en-US"/>
              </a:p>
            </p:txBody>
          </p:sp>
          <p:sp>
            <p:nvSpPr>
              <p:cNvPr id="20738" name="Line 349"/>
              <p:cNvSpPr>
                <a:spLocks noChangeShapeType="1"/>
              </p:cNvSpPr>
              <p:nvPr/>
            </p:nvSpPr>
            <p:spPr bwMode="auto">
              <a:xfrm>
                <a:off x="3165" y="1992"/>
                <a:ext cx="8" cy="1"/>
              </a:xfrm>
              <a:prstGeom prst="line">
                <a:avLst/>
              </a:prstGeom>
              <a:noFill/>
              <a:ln w="0">
                <a:solidFill>
                  <a:srgbClr val="C0C0C0"/>
                </a:solidFill>
                <a:round/>
                <a:headEnd/>
                <a:tailEnd/>
              </a:ln>
            </p:spPr>
            <p:txBody>
              <a:bodyPr/>
              <a:lstStyle/>
              <a:p>
                <a:endParaRPr lang="en-US"/>
              </a:p>
            </p:txBody>
          </p:sp>
          <p:sp>
            <p:nvSpPr>
              <p:cNvPr id="20739" name="Line 350"/>
              <p:cNvSpPr>
                <a:spLocks noChangeShapeType="1"/>
              </p:cNvSpPr>
              <p:nvPr/>
            </p:nvSpPr>
            <p:spPr bwMode="auto">
              <a:xfrm>
                <a:off x="3181" y="1992"/>
                <a:ext cx="8" cy="1"/>
              </a:xfrm>
              <a:prstGeom prst="line">
                <a:avLst/>
              </a:prstGeom>
              <a:noFill/>
              <a:ln w="0">
                <a:solidFill>
                  <a:srgbClr val="C0C0C0"/>
                </a:solidFill>
                <a:round/>
                <a:headEnd/>
                <a:tailEnd/>
              </a:ln>
            </p:spPr>
            <p:txBody>
              <a:bodyPr/>
              <a:lstStyle/>
              <a:p>
                <a:endParaRPr lang="en-US"/>
              </a:p>
            </p:txBody>
          </p:sp>
          <p:sp>
            <p:nvSpPr>
              <p:cNvPr id="20740" name="Line 351"/>
              <p:cNvSpPr>
                <a:spLocks noChangeShapeType="1"/>
              </p:cNvSpPr>
              <p:nvPr/>
            </p:nvSpPr>
            <p:spPr bwMode="auto">
              <a:xfrm>
                <a:off x="3197" y="1992"/>
                <a:ext cx="7" cy="1"/>
              </a:xfrm>
              <a:prstGeom prst="line">
                <a:avLst/>
              </a:prstGeom>
              <a:noFill/>
              <a:ln w="0">
                <a:solidFill>
                  <a:srgbClr val="C0C0C0"/>
                </a:solidFill>
                <a:round/>
                <a:headEnd/>
                <a:tailEnd/>
              </a:ln>
            </p:spPr>
            <p:txBody>
              <a:bodyPr/>
              <a:lstStyle/>
              <a:p>
                <a:endParaRPr lang="en-US"/>
              </a:p>
            </p:txBody>
          </p:sp>
          <p:sp>
            <p:nvSpPr>
              <p:cNvPr id="20741" name="Line 352"/>
              <p:cNvSpPr>
                <a:spLocks noChangeShapeType="1"/>
              </p:cNvSpPr>
              <p:nvPr/>
            </p:nvSpPr>
            <p:spPr bwMode="auto">
              <a:xfrm>
                <a:off x="3212" y="1992"/>
                <a:ext cx="8" cy="1"/>
              </a:xfrm>
              <a:prstGeom prst="line">
                <a:avLst/>
              </a:prstGeom>
              <a:noFill/>
              <a:ln w="0">
                <a:solidFill>
                  <a:srgbClr val="C0C0C0"/>
                </a:solidFill>
                <a:round/>
                <a:headEnd/>
                <a:tailEnd/>
              </a:ln>
            </p:spPr>
            <p:txBody>
              <a:bodyPr/>
              <a:lstStyle/>
              <a:p>
                <a:endParaRPr lang="en-US"/>
              </a:p>
            </p:txBody>
          </p:sp>
          <p:sp>
            <p:nvSpPr>
              <p:cNvPr id="20742" name="Line 353"/>
              <p:cNvSpPr>
                <a:spLocks noChangeShapeType="1"/>
              </p:cNvSpPr>
              <p:nvPr/>
            </p:nvSpPr>
            <p:spPr bwMode="auto">
              <a:xfrm>
                <a:off x="3228" y="1992"/>
                <a:ext cx="8" cy="1"/>
              </a:xfrm>
              <a:prstGeom prst="line">
                <a:avLst/>
              </a:prstGeom>
              <a:noFill/>
              <a:ln w="0">
                <a:solidFill>
                  <a:srgbClr val="C0C0C0"/>
                </a:solidFill>
                <a:round/>
                <a:headEnd/>
                <a:tailEnd/>
              </a:ln>
            </p:spPr>
            <p:txBody>
              <a:bodyPr/>
              <a:lstStyle/>
              <a:p>
                <a:endParaRPr lang="en-US"/>
              </a:p>
            </p:txBody>
          </p:sp>
          <p:sp>
            <p:nvSpPr>
              <p:cNvPr id="20743" name="Line 354"/>
              <p:cNvSpPr>
                <a:spLocks noChangeShapeType="1"/>
              </p:cNvSpPr>
              <p:nvPr/>
            </p:nvSpPr>
            <p:spPr bwMode="auto">
              <a:xfrm>
                <a:off x="3244" y="1992"/>
                <a:ext cx="7" cy="1"/>
              </a:xfrm>
              <a:prstGeom prst="line">
                <a:avLst/>
              </a:prstGeom>
              <a:noFill/>
              <a:ln w="0">
                <a:solidFill>
                  <a:srgbClr val="C0C0C0"/>
                </a:solidFill>
                <a:round/>
                <a:headEnd/>
                <a:tailEnd/>
              </a:ln>
            </p:spPr>
            <p:txBody>
              <a:bodyPr/>
              <a:lstStyle/>
              <a:p>
                <a:endParaRPr lang="en-US"/>
              </a:p>
            </p:txBody>
          </p:sp>
          <p:sp>
            <p:nvSpPr>
              <p:cNvPr id="20744" name="Line 355"/>
              <p:cNvSpPr>
                <a:spLocks noChangeShapeType="1"/>
              </p:cNvSpPr>
              <p:nvPr/>
            </p:nvSpPr>
            <p:spPr bwMode="auto">
              <a:xfrm>
                <a:off x="3259" y="1992"/>
                <a:ext cx="8" cy="1"/>
              </a:xfrm>
              <a:prstGeom prst="line">
                <a:avLst/>
              </a:prstGeom>
              <a:noFill/>
              <a:ln w="0">
                <a:solidFill>
                  <a:srgbClr val="C0C0C0"/>
                </a:solidFill>
                <a:round/>
                <a:headEnd/>
                <a:tailEnd/>
              </a:ln>
            </p:spPr>
            <p:txBody>
              <a:bodyPr/>
              <a:lstStyle/>
              <a:p>
                <a:endParaRPr lang="en-US"/>
              </a:p>
            </p:txBody>
          </p:sp>
          <p:sp>
            <p:nvSpPr>
              <p:cNvPr id="20745" name="Line 356"/>
              <p:cNvSpPr>
                <a:spLocks noChangeShapeType="1"/>
              </p:cNvSpPr>
              <p:nvPr/>
            </p:nvSpPr>
            <p:spPr bwMode="auto">
              <a:xfrm>
                <a:off x="3275" y="1992"/>
                <a:ext cx="8" cy="1"/>
              </a:xfrm>
              <a:prstGeom prst="line">
                <a:avLst/>
              </a:prstGeom>
              <a:noFill/>
              <a:ln w="0">
                <a:solidFill>
                  <a:srgbClr val="C0C0C0"/>
                </a:solidFill>
                <a:round/>
                <a:headEnd/>
                <a:tailEnd/>
              </a:ln>
            </p:spPr>
            <p:txBody>
              <a:bodyPr/>
              <a:lstStyle/>
              <a:p>
                <a:endParaRPr lang="en-US"/>
              </a:p>
            </p:txBody>
          </p:sp>
          <p:sp>
            <p:nvSpPr>
              <p:cNvPr id="20746" name="Line 357"/>
              <p:cNvSpPr>
                <a:spLocks noChangeShapeType="1"/>
              </p:cNvSpPr>
              <p:nvPr/>
            </p:nvSpPr>
            <p:spPr bwMode="auto">
              <a:xfrm>
                <a:off x="3291" y="1992"/>
                <a:ext cx="8" cy="1"/>
              </a:xfrm>
              <a:prstGeom prst="line">
                <a:avLst/>
              </a:prstGeom>
              <a:noFill/>
              <a:ln w="0">
                <a:solidFill>
                  <a:srgbClr val="C0C0C0"/>
                </a:solidFill>
                <a:round/>
                <a:headEnd/>
                <a:tailEnd/>
              </a:ln>
            </p:spPr>
            <p:txBody>
              <a:bodyPr/>
              <a:lstStyle/>
              <a:p>
                <a:endParaRPr lang="en-US"/>
              </a:p>
            </p:txBody>
          </p:sp>
          <p:sp>
            <p:nvSpPr>
              <p:cNvPr id="20747" name="Line 358"/>
              <p:cNvSpPr>
                <a:spLocks noChangeShapeType="1"/>
              </p:cNvSpPr>
              <p:nvPr/>
            </p:nvSpPr>
            <p:spPr bwMode="auto">
              <a:xfrm>
                <a:off x="3306" y="1992"/>
                <a:ext cx="8" cy="1"/>
              </a:xfrm>
              <a:prstGeom prst="line">
                <a:avLst/>
              </a:prstGeom>
              <a:noFill/>
              <a:ln w="0">
                <a:solidFill>
                  <a:srgbClr val="C0C0C0"/>
                </a:solidFill>
                <a:round/>
                <a:headEnd/>
                <a:tailEnd/>
              </a:ln>
            </p:spPr>
            <p:txBody>
              <a:bodyPr/>
              <a:lstStyle/>
              <a:p>
                <a:endParaRPr lang="en-US"/>
              </a:p>
            </p:txBody>
          </p:sp>
          <p:sp>
            <p:nvSpPr>
              <p:cNvPr id="20748" name="Line 359"/>
              <p:cNvSpPr>
                <a:spLocks noChangeShapeType="1"/>
              </p:cNvSpPr>
              <p:nvPr/>
            </p:nvSpPr>
            <p:spPr bwMode="auto">
              <a:xfrm>
                <a:off x="3322" y="1992"/>
                <a:ext cx="8" cy="1"/>
              </a:xfrm>
              <a:prstGeom prst="line">
                <a:avLst/>
              </a:prstGeom>
              <a:noFill/>
              <a:ln w="0">
                <a:solidFill>
                  <a:srgbClr val="C0C0C0"/>
                </a:solidFill>
                <a:round/>
                <a:headEnd/>
                <a:tailEnd/>
              </a:ln>
            </p:spPr>
            <p:txBody>
              <a:bodyPr/>
              <a:lstStyle/>
              <a:p>
                <a:endParaRPr lang="en-US"/>
              </a:p>
            </p:txBody>
          </p:sp>
          <p:sp>
            <p:nvSpPr>
              <p:cNvPr id="20749" name="Line 360"/>
              <p:cNvSpPr>
                <a:spLocks noChangeShapeType="1"/>
              </p:cNvSpPr>
              <p:nvPr/>
            </p:nvSpPr>
            <p:spPr bwMode="auto">
              <a:xfrm>
                <a:off x="3338" y="1992"/>
                <a:ext cx="8" cy="1"/>
              </a:xfrm>
              <a:prstGeom prst="line">
                <a:avLst/>
              </a:prstGeom>
              <a:noFill/>
              <a:ln w="0">
                <a:solidFill>
                  <a:srgbClr val="C0C0C0"/>
                </a:solidFill>
                <a:round/>
                <a:headEnd/>
                <a:tailEnd/>
              </a:ln>
            </p:spPr>
            <p:txBody>
              <a:bodyPr/>
              <a:lstStyle/>
              <a:p>
                <a:endParaRPr lang="en-US"/>
              </a:p>
            </p:txBody>
          </p:sp>
          <p:sp>
            <p:nvSpPr>
              <p:cNvPr id="20750" name="Line 361"/>
              <p:cNvSpPr>
                <a:spLocks noChangeShapeType="1"/>
              </p:cNvSpPr>
              <p:nvPr/>
            </p:nvSpPr>
            <p:spPr bwMode="auto">
              <a:xfrm>
                <a:off x="3354" y="1992"/>
                <a:ext cx="7" cy="1"/>
              </a:xfrm>
              <a:prstGeom prst="line">
                <a:avLst/>
              </a:prstGeom>
              <a:noFill/>
              <a:ln w="0">
                <a:solidFill>
                  <a:srgbClr val="C0C0C0"/>
                </a:solidFill>
                <a:round/>
                <a:headEnd/>
                <a:tailEnd/>
              </a:ln>
            </p:spPr>
            <p:txBody>
              <a:bodyPr/>
              <a:lstStyle/>
              <a:p>
                <a:endParaRPr lang="en-US"/>
              </a:p>
            </p:txBody>
          </p:sp>
          <p:sp>
            <p:nvSpPr>
              <p:cNvPr id="20751" name="Line 362"/>
              <p:cNvSpPr>
                <a:spLocks noChangeShapeType="1"/>
              </p:cNvSpPr>
              <p:nvPr/>
            </p:nvSpPr>
            <p:spPr bwMode="auto">
              <a:xfrm>
                <a:off x="3369" y="1992"/>
                <a:ext cx="8" cy="1"/>
              </a:xfrm>
              <a:prstGeom prst="line">
                <a:avLst/>
              </a:prstGeom>
              <a:noFill/>
              <a:ln w="0">
                <a:solidFill>
                  <a:srgbClr val="C0C0C0"/>
                </a:solidFill>
                <a:round/>
                <a:headEnd/>
                <a:tailEnd/>
              </a:ln>
            </p:spPr>
            <p:txBody>
              <a:bodyPr/>
              <a:lstStyle/>
              <a:p>
                <a:endParaRPr lang="en-US"/>
              </a:p>
            </p:txBody>
          </p:sp>
          <p:sp>
            <p:nvSpPr>
              <p:cNvPr id="20752" name="Line 363"/>
              <p:cNvSpPr>
                <a:spLocks noChangeShapeType="1"/>
              </p:cNvSpPr>
              <p:nvPr/>
            </p:nvSpPr>
            <p:spPr bwMode="auto">
              <a:xfrm>
                <a:off x="3385" y="1992"/>
                <a:ext cx="8" cy="1"/>
              </a:xfrm>
              <a:prstGeom prst="line">
                <a:avLst/>
              </a:prstGeom>
              <a:noFill/>
              <a:ln w="0">
                <a:solidFill>
                  <a:srgbClr val="C0C0C0"/>
                </a:solidFill>
                <a:round/>
                <a:headEnd/>
                <a:tailEnd/>
              </a:ln>
            </p:spPr>
            <p:txBody>
              <a:bodyPr/>
              <a:lstStyle/>
              <a:p>
                <a:endParaRPr lang="en-US"/>
              </a:p>
            </p:txBody>
          </p:sp>
          <p:sp>
            <p:nvSpPr>
              <p:cNvPr id="20753" name="Line 364"/>
              <p:cNvSpPr>
                <a:spLocks noChangeShapeType="1"/>
              </p:cNvSpPr>
              <p:nvPr/>
            </p:nvSpPr>
            <p:spPr bwMode="auto">
              <a:xfrm>
                <a:off x="3401" y="1992"/>
                <a:ext cx="7" cy="1"/>
              </a:xfrm>
              <a:prstGeom prst="line">
                <a:avLst/>
              </a:prstGeom>
              <a:noFill/>
              <a:ln w="0">
                <a:solidFill>
                  <a:srgbClr val="C0C0C0"/>
                </a:solidFill>
                <a:round/>
                <a:headEnd/>
                <a:tailEnd/>
              </a:ln>
            </p:spPr>
            <p:txBody>
              <a:bodyPr/>
              <a:lstStyle/>
              <a:p>
                <a:endParaRPr lang="en-US"/>
              </a:p>
            </p:txBody>
          </p:sp>
          <p:sp>
            <p:nvSpPr>
              <p:cNvPr id="20754" name="Line 365"/>
              <p:cNvSpPr>
                <a:spLocks noChangeShapeType="1"/>
              </p:cNvSpPr>
              <p:nvPr/>
            </p:nvSpPr>
            <p:spPr bwMode="auto">
              <a:xfrm>
                <a:off x="3416" y="1992"/>
                <a:ext cx="8" cy="1"/>
              </a:xfrm>
              <a:prstGeom prst="line">
                <a:avLst/>
              </a:prstGeom>
              <a:noFill/>
              <a:ln w="0">
                <a:solidFill>
                  <a:srgbClr val="C0C0C0"/>
                </a:solidFill>
                <a:round/>
                <a:headEnd/>
                <a:tailEnd/>
              </a:ln>
            </p:spPr>
            <p:txBody>
              <a:bodyPr/>
              <a:lstStyle/>
              <a:p>
                <a:endParaRPr lang="en-US"/>
              </a:p>
            </p:txBody>
          </p:sp>
          <p:sp>
            <p:nvSpPr>
              <p:cNvPr id="20755" name="Line 366"/>
              <p:cNvSpPr>
                <a:spLocks noChangeShapeType="1"/>
              </p:cNvSpPr>
              <p:nvPr/>
            </p:nvSpPr>
            <p:spPr bwMode="auto">
              <a:xfrm>
                <a:off x="3432" y="1992"/>
                <a:ext cx="8" cy="1"/>
              </a:xfrm>
              <a:prstGeom prst="line">
                <a:avLst/>
              </a:prstGeom>
              <a:noFill/>
              <a:ln w="0">
                <a:solidFill>
                  <a:srgbClr val="C0C0C0"/>
                </a:solidFill>
                <a:round/>
                <a:headEnd/>
                <a:tailEnd/>
              </a:ln>
            </p:spPr>
            <p:txBody>
              <a:bodyPr/>
              <a:lstStyle/>
              <a:p>
                <a:endParaRPr lang="en-US"/>
              </a:p>
            </p:txBody>
          </p:sp>
          <p:sp>
            <p:nvSpPr>
              <p:cNvPr id="20756" name="Line 367"/>
              <p:cNvSpPr>
                <a:spLocks noChangeShapeType="1"/>
              </p:cNvSpPr>
              <p:nvPr/>
            </p:nvSpPr>
            <p:spPr bwMode="auto">
              <a:xfrm>
                <a:off x="3448" y="1992"/>
                <a:ext cx="8" cy="1"/>
              </a:xfrm>
              <a:prstGeom prst="line">
                <a:avLst/>
              </a:prstGeom>
              <a:noFill/>
              <a:ln w="0">
                <a:solidFill>
                  <a:srgbClr val="C0C0C0"/>
                </a:solidFill>
                <a:round/>
                <a:headEnd/>
                <a:tailEnd/>
              </a:ln>
            </p:spPr>
            <p:txBody>
              <a:bodyPr/>
              <a:lstStyle/>
              <a:p>
                <a:endParaRPr lang="en-US"/>
              </a:p>
            </p:txBody>
          </p:sp>
          <p:sp>
            <p:nvSpPr>
              <p:cNvPr id="20757" name="Line 368"/>
              <p:cNvSpPr>
                <a:spLocks noChangeShapeType="1"/>
              </p:cNvSpPr>
              <p:nvPr/>
            </p:nvSpPr>
            <p:spPr bwMode="auto">
              <a:xfrm>
                <a:off x="3463" y="1992"/>
                <a:ext cx="8" cy="1"/>
              </a:xfrm>
              <a:prstGeom prst="line">
                <a:avLst/>
              </a:prstGeom>
              <a:noFill/>
              <a:ln w="0">
                <a:solidFill>
                  <a:srgbClr val="C0C0C0"/>
                </a:solidFill>
                <a:round/>
                <a:headEnd/>
                <a:tailEnd/>
              </a:ln>
            </p:spPr>
            <p:txBody>
              <a:bodyPr/>
              <a:lstStyle/>
              <a:p>
                <a:endParaRPr lang="en-US"/>
              </a:p>
            </p:txBody>
          </p:sp>
          <p:sp>
            <p:nvSpPr>
              <p:cNvPr id="20758" name="Line 369"/>
              <p:cNvSpPr>
                <a:spLocks noChangeShapeType="1"/>
              </p:cNvSpPr>
              <p:nvPr/>
            </p:nvSpPr>
            <p:spPr bwMode="auto">
              <a:xfrm>
                <a:off x="3479" y="1992"/>
                <a:ext cx="8" cy="1"/>
              </a:xfrm>
              <a:prstGeom prst="line">
                <a:avLst/>
              </a:prstGeom>
              <a:noFill/>
              <a:ln w="0">
                <a:solidFill>
                  <a:srgbClr val="C0C0C0"/>
                </a:solidFill>
                <a:round/>
                <a:headEnd/>
                <a:tailEnd/>
              </a:ln>
            </p:spPr>
            <p:txBody>
              <a:bodyPr/>
              <a:lstStyle/>
              <a:p>
                <a:endParaRPr lang="en-US"/>
              </a:p>
            </p:txBody>
          </p:sp>
          <p:sp>
            <p:nvSpPr>
              <p:cNvPr id="20759" name="Line 370"/>
              <p:cNvSpPr>
                <a:spLocks noChangeShapeType="1"/>
              </p:cNvSpPr>
              <p:nvPr/>
            </p:nvSpPr>
            <p:spPr bwMode="auto">
              <a:xfrm>
                <a:off x="3495" y="1992"/>
                <a:ext cx="8" cy="1"/>
              </a:xfrm>
              <a:prstGeom prst="line">
                <a:avLst/>
              </a:prstGeom>
              <a:noFill/>
              <a:ln w="0">
                <a:solidFill>
                  <a:srgbClr val="C0C0C0"/>
                </a:solidFill>
                <a:round/>
                <a:headEnd/>
                <a:tailEnd/>
              </a:ln>
            </p:spPr>
            <p:txBody>
              <a:bodyPr/>
              <a:lstStyle/>
              <a:p>
                <a:endParaRPr lang="en-US"/>
              </a:p>
            </p:txBody>
          </p:sp>
          <p:sp>
            <p:nvSpPr>
              <p:cNvPr id="20760" name="Line 371"/>
              <p:cNvSpPr>
                <a:spLocks noChangeShapeType="1"/>
              </p:cNvSpPr>
              <p:nvPr/>
            </p:nvSpPr>
            <p:spPr bwMode="auto">
              <a:xfrm>
                <a:off x="3511" y="1992"/>
                <a:ext cx="7" cy="1"/>
              </a:xfrm>
              <a:prstGeom prst="line">
                <a:avLst/>
              </a:prstGeom>
              <a:noFill/>
              <a:ln w="0">
                <a:solidFill>
                  <a:srgbClr val="C0C0C0"/>
                </a:solidFill>
                <a:round/>
                <a:headEnd/>
                <a:tailEnd/>
              </a:ln>
            </p:spPr>
            <p:txBody>
              <a:bodyPr/>
              <a:lstStyle/>
              <a:p>
                <a:endParaRPr lang="en-US"/>
              </a:p>
            </p:txBody>
          </p:sp>
          <p:sp>
            <p:nvSpPr>
              <p:cNvPr id="20761" name="Line 372"/>
              <p:cNvSpPr>
                <a:spLocks noChangeShapeType="1"/>
              </p:cNvSpPr>
              <p:nvPr/>
            </p:nvSpPr>
            <p:spPr bwMode="auto">
              <a:xfrm>
                <a:off x="3526" y="1992"/>
                <a:ext cx="8" cy="1"/>
              </a:xfrm>
              <a:prstGeom prst="line">
                <a:avLst/>
              </a:prstGeom>
              <a:noFill/>
              <a:ln w="0">
                <a:solidFill>
                  <a:srgbClr val="C0C0C0"/>
                </a:solidFill>
                <a:round/>
                <a:headEnd/>
                <a:tailEnd/>
              </a:ln>
            </p:spPr>
            <p:txBody>
              <a:bodyPr/>
              <a:lstStyle/>
              <a:p>
                <a:endParaRPr lang="en-US"/>
              </a:p>
            </p:txBody>
          </p:sp>
          <p:sp>
            <p:nvSpPr>
              <p:cNvPr id="20762" name="Line 373"/>
              <p:cNvSpPr>
                <a:spLocks noChangeShapeType="1"/>
              </p:cNvSpPr>
              <p:nvPr/>
            </p:nvSpPr>
            <p:spPr bwMode="auto">
              <a:xfrm>
                <a:off x="3542" y="1992"/>
                <a:ext cx="8" cy="1"/>
              </a:xfrm>
              <a:prstGeom prst="line">
                <a:avLst/>
              </a:prstGeom>
              <a:noFill/>
              <a:ln w="0">
                <a:solidFill>
                  <a:srgbClr val="C0C0C0"/>
                </a:solidFill>
                <a:round/>
                <a:headEnd/>
                <a:tailEnd/>
              </a:ln>
            </p:spPr>
            <p:txBody>
              <a:bodyPr/>
              <a:lstStyle/>
              <a:p>
                <a:endParaRPr lang="en-US"/>
              </a:p>
            </p:txBody>
          </p:sp>
          <p:sp>
            <p:nvSpPr>
              <p:cNvPr id="20763" name="Line 374"/>
              <p:cNvSpPr>
                <a:spLocks noChangeShapeType="1"/>
              </p:cNvSpPr>
              <p:nvPr/>
            </p:nvSpPr>
            <p:spPr bwMode="auto">
              <a:xfrm>
                <a:off x="3558" y="1992"/>
                <a:ext cx="7" cy="1"/>
              </a:xfrm>
              <a:prstGeom prst="line">
                <a:avLst/>
              </a:prstGeom>
              <a:noFill/>
              <a:ln w="0">
                <a:solidFill>
                  <a:srgbClr val="C0C0C0"/>
                </a:solidFill>
                <a:round/>
                <a:headEnd/>
                <a:tailEnd/>
              </a:ln>
            </p:spPr>
            <p:txBody>
              <a:bodyPr/>
              <a:lstStyle/>
              <a:p>
                <a:endParaRPr lang="en-US"/>
              </a:p>
            </p:txBody>
          </p:sp>
          <p:sp>
            <p:nvSpPr>
              <p:cNvPr id="20764" name="Line 375"/>
              <p:cNvSpPr>
                <a:spLocks noChangeShapeType="1"/>
              </p:cNvSpPr>
              <p:nvPr/>
            </p:nvSpPr>
            <p:spPr bwMode="auto">
              <a:xfrm>
                <a:off x="3573" y="1992"/>
                <a:ext cx="8" cy="1"/>
              </a:xfrm>
              <a:prstGeom prst="line">
                <a:avLst/>
              </a:prstGeom>
              <a:noFill/>
              <a:ln w="0">
                <a:solidFill>
                  <a:srgbClr val="C0C0C0"/>
                </a:solidFill>
                <a:round/>
                <a:headEnd/>
                <a:tailEnd/>
              </a:ln>
            </p:spPr>
            <p:txBody>
              <a:bodyPr/>
              <a:lstStyle/>
              <a:p>
                <a:endParaRPr lang="en-US"/>
              </a:p>
            </p:txBody>
          </p:sp>
          <p:sp>
            <p:nvSpPr>
              <p:cNvPr id="20765" name="Line 376"/>
              <p:cNvSpPr>
                <a:spLocks noChangeShapeType="1"/>
              </p:cNvSpPr>
              <p:nvPr/>
            </p:nvSpPr>
            <p:spPr bwMode="auto">
              <a:xfrm>
                <a:off x="3589" y="1992"/>
                <a:ext cx="8" cy="1"/>
              </a:xfrm>
              <a:prstGeom prst="line">
                <a:avLst/>
              </a:prstGeom>
              <a:noFill/>
              <a:ln w="0">
                <a:solidFill>
                  <a:srgbClr val="C0C0C0"/>
                </a:solidFill>
                <a:round/>
                <a:headEnd/>
                <a:tailEnd/>
              </a:ln>
            </p:spPr>
            <p:txBody>
              <a:bodyPr/>
              <a:lstStyle/>
              <a:p>
                <a:endParaRPr lang="en-US"/>
              </a:p>
            </p:txBody>
          </p:sp>
          <p:sp>
            <p:nvSpPr>
              <p:cNvPr id="20766" name="Line 377"/>
              <p:cNvSpPr>
                <a:spLocks noChangeShapeType="1"/>
              </p:cNvSpPr>
              <p:nvPr/>
            </p:nvSpPr>
            <p:spPr bwMode="auto">
              <a:xfrm>
                <a:off x="3605" y="1992"/>
                <a:ext cx="8" cy="1"/>
              </a:xfrm>
              <a:prstGeom prst="line">
                <a:avLst/>
              </a:prstGeom>
              <a:noFill/>
              <a:ln w="0">
                <a:solidFill>
                  <a:srgbClr val="C0C0C0"/>
                </a:solidFill>
                <a:round/>
                <a:headEnd/>
                <a:tailEnd/>
              </a:ln>
            </p:spPr>
            <p:txBody>
              <a:bodyPr/>
              <a:lstStyle/>
              <a:p>
                <a:endParaRPr lang="en-US"/>
              </a:p>
            </p:txBody>
          </p:sp>
          <p:sp>
            <p:nvSpPr>
              <p:cNvPr id="20767" name="Line 378"/>
              <p:cNvSpPr>
                <a:spLocks noChangeShapeType="1"/>
              </p:cNvSpPr>
              <p:nvPr/>
            </p:nvSpPr>
            <p:spPr bwMode="auto">
              <a:xfrm>
                <a:off x="3620" y="1992"/>
                <a:ext cx="8" cy="1"/>
              </a:xfrm>
              <a:prstGeom prst="line">
                <a:avLst/>
              </a:prstGeom>
              <a:noFill/>
              <a:ln w="0">
                <a:solidFill>
                  <a:srgbClr val="C0C0C0"/>
                </a:solidFill>
                <a:round/>
                <a:headEnd/>
                <a:tailEnd/>
              </a:ln>
            </p:spPr>
            <p:txBody>
              <a:bodyPr/>
              <a:lstStyle/>
              <a:p>
                <a:endParaRPr lang="en-US"/>
              </a:p>
            </p:txBody>
          </p:sp>
          <p:sp>
            <p:nvSpPr>
              <p:cNvPr id="20768" name="Line 379"/>
              <p:cNvSpPr>
                <a:spLocks noChangeShapeType="1"/>
              </p:cNvSpPr>
              <p:nvPr/>
            </p:nvSpPr>
            <p:spPr bwMode="auto">
              <a:xfrm>
                <a:off x="3636" y="1992"/>
                <a:ext cx="8" cy="1"/>
              </a:xfrm>
              <a:prstGeom prst="line">
                <a:avLst/>
              </a:prstGeom>
              <a:noFill/>
              <a:ln w="0">
                <a:solidFill>
                  <a:srgbClr val="C0C0C0"/>
                </a:solidFill>
                <a:round/>
                <a:headEnd/>
                <a:tailEnd/>
              </a:ln>
            </p:spPr>
            <p:txBody>
              <a:bodyPr/>
              <a:lstStyle/>
              <a:p>
                <a:endParaRPr lang="en-US"/>
              </a:p>
            </p:txBody>
          </p:sp>
          <p:sp>
            <p:nvSpPr>
              <p:cNvPr id="20769" name="Line 380"/>
              <p:cNvSpPr>
                <a:spLocks noChangeShapeType="1"/>
              </p:cNvSpPr>
              <p:nvPr/>
            </p:nvSpPr>
            <p:spPr bwMode="auto">
              <a:xfrm>
                <a:off x="3652" y="1992"/>
                <a:ext cx="8" cy="1"/>
              </a:xfrm>
              <a:prstGeom prst="line">
                <a:avLst/>
              </a:prstGeom>
              <a:noFill/>
              <a:ln w="0">
                <a:solidFill>
                  <a:srgbClr val="C0C0C0"/>
                </a:solidFill>
                <a:round/>
                <a:headEnd/>
                <a:tailEnd/>
              </a:ln>
            </p:spPr>
            <p:txBody>
              <a:bodyPr/>
              <a:lstStyle/>
              <a:p>
                <a:endParaRPr lang="en-US"/>
              </a:p>
            </p:txBody>
          </p:sp>
          <p:sp>
            <p:nvSpPr>
              <p:cNvPr id="20770" name="Line 381"/>
              <p:cNvSpPr>
                <a:spLocks noChangeShapeType="1"/>
              </p:cNvSpPr>
              <p:nvPr/>
            </p:nvSpPr>
            <p:spPr bwMode="auto">
              <a:xfrm>
                <a:off x="3667" y="1992"/>
                <a:ext cx="8" cy="1"/>
              </a:xfrm>
              <a:prstGeom prst="line">
                <a:avLst/>
              </a:prstGeom>
              <a:noFill/>
              <a:ln w="0">
                <a:solidFill>
                  <a:srgbClr val="C0C0C0"/>
                </a:solidFill>
                <a:round/>
                <a:headEnd/>
                <a:tailEnd/>
              </a:ln>
            </p:spPr>
            <p:txBody>
              <a:bodyPr/>
              <a:lstStyle/>
              <a:p>
                <a:endParaRPr lang="en-US"/>
              </a:p>
            </p:txBody>
          </p:sp>
          <p:sp>
            <p:nvSpPr>
              <p:cNvPr id="20771" name="Line 382"/>
              <p:cNvSpPr>
                <a:spLocks noChangeShapeType="1"/>
              </p:cNvSpPr>
              <p:nvPr/>
            </p:nvSpPr>
            <p:spPr bwMode="auto">
              <a:xfrm>
                <a:off x="3683" y="1992"/>
                <a:ext cx="8" cy="1"/>
              </a:xfrm>
              <a:prstGeom prst="line">
                <a:avLst/>
              </a:prstGeom>
              <a:noFill/>
              <a:ln w="0">
                <a:solidFill>
                  <a:srgbClr val="C0C0C0"/>
                </a:solidFill>
                <a:round/>
                <a:headEnd/>
                <a:tailEnd/>
              </a:ln>
            </p:spPr>
            <p:txBody>
              <a:bodyPr/>
              <a:lstStyle/>
              <a:p>
                <a:endParaRPr lang="en-US"/>
              </a:p>
            </p:txBody>
          </p:sp>
          <p:sp>
            <p:nvSpPr>
              <p:cNvPr id="20772" name="Line 383"/>
              <p:cNvSpPr>
                <a:spLocks noChangeShapeType="1"/>
              </p:cNvSpPr>
              <p:nvPr/>
            </p:nvSpPr>
            <p:spPr bwMode="auto">
              <a:xfrm>
                <a:off x="3699" y="1992"/>
                <a:ext cx="8" cy="1"/>
              </a:xfrm>
              <a:prstGeom prst="line">
                <a:avLst/>
              </a:prstGeom>
              <a:noFill/>
              <a:ln w="0">
                <a:solidFill>
                  <a:srgbClr val="C0C0C0"/>
                </a:solidFill>
                <a:round/>
                <a:headEnd/>
                <a:tailEnd/>
              </a:ln>
            </p:spPr>
            <p:txBody>
              <a:bodyPr/>
              <a:lstStyle/>
              <a:p>
                <a:endParaRPr lang="en-US"/>
              </a:p>
            </p:txBody>
          </p:sp>
          <p:sp>
            <p:nvSpPr>
              <p:cNvPr id="20773" name="Line 384"/>
              <p:cNvSpPr>
                <a:spLocks noChangeShapeType="1"/>
              </p:cNvSpPr>
              <p:nvPr/>
            </p:nvSpPr>
            <p:spPr bwMode="auto">
              <a:xfrm>
                <a:off x="3715" y="1992"/>
                <a:ext cx="7" cy="1"/>
              </a:xfrm>
              <a:prstGeom prst="line">
                <a:avLst/>
              </a:prstGeom>
              <a:noFill/>
              <a:ln w="0">
                <a:solidFill>
                  <a:srgbClr val="C0C0C0"/>
                </a:solidFill>
                <a:round/>
                <a:headEnd/>
                <a:tailEnd/>
              </a:ln>
            </p:spPr>
            <p:txBody>
              <a:bodyPr/>
              <a:lstStyle/>
              <a:p>
                <a:endParaRPr lang="en-US"/>
              </a:p>
            </p:txBody>
          </p:sp>
          <p:sp>
            <p:nvSpPr>
              <p:cNvPr id="20774" name="Line 385"/>
              <p:cNvSpPr>
                <a:spLocks noChangeShapeType="1"/>
              </p:cNvSpPr>
              <p:nvPr/>
            </p:nvSpPr>
            <p:spPr bwMode="auto">
              <a:xfrm>
                <a:off x="3730" y="1992"/>
                <a:ext cx="8" cy="1"/>
              </a:xfrm>
              <a:prstGeom prst="line">
                <a:avLst/>
              </a:prstGeom>
              <a:noFill/>
              <a:ln w="0">
                <a:solidFill>
                  <a:srgbClr val="C0C0C0"/>
                </a:solidFill>
                <a:round/>
                <a:headEnd/>
                <a:tailEnd/>
              </a:ln>
            </p:spPr>
            <p:txBody>
              <a:bodyPr/>
              <a:lstStyle/>
              <a:p>
                <a:endParaRPr lang="en-US"/>
              </a:p>
            </p:txBody>
          </p:sp>
          <p:sp>
            <p:nvSpPr>
              <p:cNvPr id="20775" name="Line 386"/>
              <p:cNvSpPr>
                <a:spLocks noChangeShapeType="1"/>
              </p:cNvSpPr>
              <p:nvPr/>
            </p:nvSpPr>
            <p:spPr bwMode="auto">
              <a:xfrm>
                <a:off x="3746" y="1992"/>
                <a:ext cx="8" cy="1"/>
              </a:xfrm>
              <a:prstGeom prst="line">
                <a:avLst/>
              </a:prstGeom>
              <a:noFill/>
              <a:ln w="0">
                <a:solidFill>
                  <a:srgbClr val="C0C0C0"/>
                </a:solidFill>
                <a:round/>
                <a:headEnd/>
                <a:tailEnd/>
              </a:ln>
            </p:spPr>
            <p:txBody>
              <a:bodyPr/>
              <a:lstStyle/>
              <a:p>
                <a:endParaRPr lang="en-US"/>
              </a:p>
            </p:txBody>
          </p:sp>
          <p:sp>
            <p:nvSpPr>
              <p:cNvPr id="20776" name="Line 387"/>
              <p:cNvSpPr>
                <a:spLocks noChangeShapeType="1"/>
              </p:cNvSpPr>
              <p:nvPr/>
            </p:nvSpPr>
            <p:spPr bwMode="auto">
              <a:xfrm>
                <a:off x="3762" y="1992"/>
                <a:ext cx="8" cy="1"/>
              </a:xfrm>
              <a:prstGeom prst="line">
                <a:avLst/>
              </a:prstGeom>
              <a:noFill/>
              <a:ln w="0">
                <a:solidFill>
                  <a:srgbClr val="C0C0C0"/>
                </a:solidFill>
                <a:round/>
                <a:headEnd/>
                <a:tailEnd/>
              </a:ln>
            </p:spPr>
            <p:txBody>
              <a:bodyPr/>
              <a:lstStyle/>
              <a:p>
                <a:endParaRPr lang="en-US"/>
              </a:p>
            </p:txBody>
          </p:sp>
          <p:sp>
            <p:nvSpPr>
              <p:cNvPr id="20777" name="Line 388"/>
              <p:cNvSpPr>
                <a:spLocks noChangeShapeType="1"/>
              </p:cNvSpPr>
              <p:nvPr/>
            </p:nvSpPr>
            <p:spPr bwMode="auto">
              <a:xfrm>
                <a:off x="3777" y="1992"/>
                <a:ext cx="8" cy="1"/>
              </a:xfrm>
              <a:prstGeom prst="line">
                <a:avLst/>
              </a:prstGeom>
              <a:noFill/>
              <a:ln w="0">
                <a:solidFill>
                  <a:srgbClr val="C0C0C0"/>
                </a:solidFill>
                <a:round/>
                <a:headEnd/>
                <a:tailEnd/>
              </a:ln>
            </p:spPr>
            <p:txBody>
              <a:bodyPr/>
              <a:lstStyle/>
              <a:p>
                <a:endParaRPr lang="en-US"/>
              </a:p>
            </p:txBody>
          </p:sp>
          <p:sp>
            <p:nvSpPr>
              <p:cNvPr id="20778" name="Line 389"/>
              <p:cNvSpPr>
                <a:spLocks noChangeShapeType="1"/>
              </p:cNvSpPr>
              <p:nvPr/>
            </p:nvSpPr>
            <p:spPr bwMode="auto">
              <a:xfrm>
                <a:off x="3793" y="1992"/>
                <a:ext cx="8" cy="1"/>
              </a:xfrm>
              <a:prstGeom prst="line">
                <a:avLst/>
              </a:prstGeom>
              <a:noFill/>
              <a:ln w="0">
                <a:solidFill>
                  <a:srgbClr val="C0C0C0"/>
                </a:solidFill>
                <a:round/>
                <a:headEnd/>
                <a:tailEnd/>
              </a:ln>
            </p:spPr>
            <p:txBody>
              <a:bodyPr/>
              <a:lstStyle/>
              <a:p>
                <a:endParaRPr lang="en-US"/>
              </a:p>
            </p:txBody>
          </p:sp>
          <p:sp>
            <p:nvSpPr>
              <p:cNvPr id="20779" name="Line 390"/>
              <p:cNvSpPr>
                <a:spLocks noChangeShapeType="1"/>
              </p:cNvSpPr>
              <p:nvPr/>
            </p:nvSpPr>
            <p:spPr bwMode="auto">
              <a:xfrm>
                <a:off x="3809" y="1992"/>
                <a:ext cx="8" cy="1"/>
              </a:xfrm>
              <a:prstGeom prst="line">
                <a:avLst/>
              </a:prstGeom>
              <a:noFill/>
              <a:ln w="0">
                <a:solidFill>
                  <a:srgbClr val="C0C0C0"/>
                </a:solidFill>
                <a:round/>
                <a:headEnd/>
                <a:tailEnd/>
              </a:ln>
            </p:spPr>
            <p:txBody>
              <a:bodyPr/>
              <a:lstStyle/>
              <a:p>
                <a:endParaRPr lang="en-US"/>
              </a:p>
            </p:txBody>
          </p:sp>
          <p:sp>
            <p:nvSpPr>
              <p:cNvPr id="20780" name="Line 391"/>
              <p:cNvSpPr>
                <a:spLocks noChangeShapeType="1"/>
              </p:cNvSpPr>
              <p:nvPr/>
            </p:nvSpPr>
            <p:spPr bwMode="auto">
              <a:xfrm>
                <a:off x="3824" y="1992"/>
                <a:ext cx="8" cy="1"/>
              </a:xfrm>
              <a:prstGeom prst="line">
                <a:avLst/>
              </a:prstGeom>
              <a:noFill/>
              <a:ln w="0">
                <a:solidFill>
                  <a:srgbClr val="C0C0C0"/>
                </a:solidFill>
                <a:round/>
                <a:headEnd/>
                <a:tailEnd/>
              </a:ln>
            </p:spPr>
            <p:txBody>
              <a:bodyPr/>
              <a:lstStyle/>
              <a:p>
                <a:endParaRPr lang="en-US"/>
              </a:p>
            </p:txBody>
          </p:sp>
          <p:sp>
            <p:nvSpPr>
              <p:cNvPr id="20781" name="Line 392"/>
              <p:cNvSpPr>
                <a:spLocks noChangeShapeType="1"/>
              </p:cNvSpPr>
              <p:nvPr/>
            </p:nvSpPr>
            <p:spPr bwMode="auto">
              <a:xfrm>
                <a:off x="3840" y="1992"/>
                <a:ext cx="8" cy="1"/>
              </a:xfrm>
              <a:prstGeom prst="line">
                <a:avLst/>
              </a:prstGeom>
              <a:noFill/>
              <a:ln w="0">
                <a:solidFill>
                  <a:srgbClr val="C0C0C0"/>
                </a:solidFill>
                <a:round/>
                <a:headEnd/>
                <a:tailEnd/>
              </a:ln>
            </p:spPr>
            <p:txBody>
              <a:bodyPr/>
              <a:lstStyle/>
              <a:p>
                <a:endParaRPr lang="en-US"/>
              </a:p>
            </p:txBody>
          </p:sp>
          <p:sp>
            <p:nvSpPr>
              <p:cNvPr id="20782" name="Line 393"/>
              <p:cNvSpPr>
                <a:spLocks noChangeShapeType="1"/>
              </p:cNvSpPr>
              <p:nvPr/>
            </p:nvSpPr>
            <p:spPr bwMode="auto">
              <a:xfrm>
                <a:off x="3856" y="1992"/>
                <a:ext cx="8" cy="1"/>
              </a:xfrm>
              <a:prstGeom prst="line">
                <a:avLst/>
              </a:prstGeom>
              <a:noFill/>
              <a:ln w="0">
                <a:solidFill>
                  <a:srgbClr val="C0C0C0"/>
                </a:solidFill>
                <a:round/>
                <a:headEnd/>
                <a:tailEnd/>
              </a:ln>
            </p:spPr>
            <p:txBody>
              <a:bodyPr/>
              <a:lstStyle/>
              <a:p>
                <a:endParaRPr lang="en-US"/>
              </a:p>
            </p:txBody>
          </p:sp>
          <p:sp>
            <p:nvSpPr>
              <p:cNvPr id="20783" name="Line 394"/>
              <p:cNvSpPr>
                <a:spLocks noChangeShapeType="1"/>
              </p:cNvSpPr>
              <p:nvPr/>
            </p:nvSpPr>
            <p:spPr bwMode="auto">
              <a:xfrm>
                <a:off x="3872" y="1992"/>
                <a:ext cx="7" cy="1"/>
              </a:xfrm>
              <a:prstGeom prst="line">
                <a:avLst/>
              </a:prstGeom>
              <a:noFill/>
              <a:ln w="0">
                <a:solidFill>
                  <a:srgbClr val="C0C0C0"/>
                </a:solidFill>
                <a:round/>
                <a:headEnd/>
                <a:tailEnd/>
              </a:ln>
            </p:spPr>
            <p:txBody>
              <a:bodyPr/>
              <a:lstStyle/>
              <a:p>
                <a:endParaRPr lang="en-US"/>
              </a:p>
            </p:txBody>
          </p:sp>
          <p:sp>
            <p:nvSpPr>
              <p:cNvPr id="20784" name="Line 395"/>
              <p:cNvSpPr>
                <a:spLocks noChangeShapeType="1"/>
              </p:cNvSpPr>
              <p:nvPr/>
            </p:nvSpPr>
            <p:spPr bwMode="auto">
              <a:xfrm>
                <a:off x="3887" y="1992"/>
                <a:ext cx="8" cy="1"/>
              </a:xfrm>
              <a:prstGeom prst="line">
                <a:avLst/>
              </a:prstGeom>
              <a:noFill/>
              <a:ln w="0">
                <a:solidFill>
                  <a:srgbClr val="C0C0C0"/>
                </a:solidFill>
                <a:round/>
                <a:headEnd/>
                <a:tailEnd/>
              </a:ln>
            </p:spPr>
            <p:txBody>
              <a:bodyPr/>
              <a:lstStyle/>
              <a:p>
                <a:endParaRPr lang="en-US"/>
              </a:p>
            </p:txBody>
          </p:sp>
          <p:sp>
            <p:nvSpPr>
              <p:cNvPr id="20785" name="Line 396"/>
              <p:cNvSpPr>
                <a:spLocks noChangeShapeType="1"/>
              </p:cNvSpPr>
              <p:nvPr/>
            </p:nvSpPr>
            <p:spPr bwMode="auto">
              <a:xfrm>
                <a:off x="3903" y="1992"/>
                <a:ext cx="8" cy="1"/>
              </a:xfrm>
              <a:prstGeom prst="line">
                <a:avLst/>
              </a:prstGeom>
              <a:noFill/>
              <a:ln w="0">
                <a:solidFill>
                  <a:srgbClr val="C0C0C0"/>
                </a:solidFill>
                <a:round/>
                <a:headEnd/>
                <a:tailEnd/>
              </a:ln>
            </p:spPr>
            <p:txBody>
              <a:bodyPr/>
              <a:lstStyle/>
              <a:p>
                <a:endParaRPr lang="en-US"/>
              </a:p>
            </p:txBody>
          </p:sp>
          <p:sp>
            <p:nvSpPr>
              <p:cNvPr id="20786" name="Line 397"/>
              <p:cNvSpPr>
                <a:spLocks noChangeShapeType="1"/>
              </p:cNvSpPr>
              <p:nvPr/>
            </p:nvSpPr>
            <p:spPr bwMode="auto">
              <a:xfrm>
                <a:off x="3919" y="1992"/>
                <a:ext cx="8" cy="1"/>
              </a:xfrm>
              <a:prstGeom prst="line">
                <a:avLst/>
              </a:prstGeom>
              <a:noFill/>
              <a:ln w="0">
                <a:solidFill>
                  <a:srgbClr val="C0C0C0"/>
                </a:solidFill>
                <a:round/>
                <a:headEnd/>
                <a:tailEnd/>
              </a:ln>
            </p:spPr>
            <p:txBody>
              <a:bodyPr/>
              <a:lstStyle/>
              <a:p>
                <a:endParaRPr lang="en-US"/>
              </a:p>
            </p:txBody>
          </p:sp>
          <p:sp>
            <p:nvSpPr>
              <p:cNvPr id="20787" name="Line 398"/>
              <p:cNvSpPr>
                <a:spLocks noChangeShapeType="1"/>
              </p:cNvSpPr>
              <p:nvPr/>
            </p:nvSpPr>
            <p:spPr bwMode="auto">
              <a:xfrm>
                <a:off x="3934" y="1992"/>
                <a:ext cx="8" cy="1"/>
              </a:xfrm>
              <a:prstGeom prst="line">
                <a:avLst/>
              </a:prstGeom>
              <a:noFill/>
              <a:ln w="0">
                <a:solidFill>
                  <a:srgbClr val="C0C0C0"/>
                </a:solidFill>
                <a:round/>
                <a:headEnd/>
                <a:tailEnd/>
              </a:ln>
            </p:spPr>
            <p:txBody>
              <a:bodyPr/>
              <a:lstStyle/>
              <a:p>
                <a:endParaRPr lang="en-US"/>
              </a:p>
            </p:txBody>
          </p:sp>
          <p:sp>
            <p:nvSpPr>
              <p:cNvPr id="20788" name="Line 399"/>
              <p:cNvSpPr>
                <a:spLocks noChangeShapeType="1"/>
              </p:cNvSpPr>
              <p:nvPr/>
            </p:nvSpPr>
            <p:spPr bwMode="auto">
              <a:xfrm>
                <a:off x="3950" y="1992"/>
                <a:ext cx="8" cy="1"/>
              </a:xfrm>
              <a:prstGeom prst="line">
                <a:avLst/>
              </a:prstGeom>
              <a:noFill/>
              <a:ln w="0">
                <a:solidFill>
                  <a:srgbClr val="C0C0C0"/>
                </a:solidFill>
                <a:round/>
                <a:headEnd/>
                <a:tailEnd/>
              </a:ln>
            </p:spPr>
            <p:txBody>
              <a:bodyPr/>
              <a:lstStyle/>
              <a:p>
                <a:endParaRPr lang="en-US"/>
              </a:p>
            </p:txBody>
          </p:sp>
          <p:sp>
            <p:nvSpPr>
              <p:cNvPr id="20789" name="Line 400"/>
              <p:cNvSpPr>
                <a:spLocks noChangeShapeType="1"/>
              </p:cNvSpPr>
              <p:nvPr/>
            </p:nvSpPr>
            <p:spPr bwMode="auto">
              <a:xfrm>
                <a:off x="3966" y="1992"/>
                <a:ext cx="8" cy="1"/>
              </a:xfrm>
              <a:prstGeom prst="line">
                <a:avLst/>
              </a:prstGeom>
              <a:noFill/>
              <a:ln w="0">
                <a:solidFill>
                  <a:srgbClr val="C0C0C0"/>
                </a:solidFill>
                <a:round/>
                <a:headEnd/>
                <a:tailEnd/>
              </a:ln>
            </p:spPr>
            <p:txBody>
              <a:bodyPr/>
              <a:lstStyle/>
              <a:p>
                <a:endParaRPr lang="en-US"/>
              </a:p>
            </p:txBody>
          </p:sp>
          <p:sp>
            <p:nvSpPr>
              <p:cNvPr id="20790" name="Line 401"/>
              <p:cNvSpPr>
                <a:spLocks noChangeShapeType="1"/>
              </p:cNvSpPr>
              <p:nvPr/>
            </p:nvSpPr>
            <p:spPr bwMode="auto">
              <a:xfrm>
                <a:off x="3981" y="1992"/>
                <a:ext cx="8" cy="1"/>
              </a:xfrm>
              <a:prstGeom prst="line">
                <a:avLst/>
              </a:prstGeom>
              <a:noFill/>
              <a:ln w="0">
                <a:solidFill>
                  <a:srgbClr val="C0C0C0"/>
                </a:solidFill>
                <a:round/>
                <a:headEnd/>
                <a:tailEnd/>
              </a:ln>
            </p:spPr>
            <p:txBody>
              <a:bodyPr/>
              <a:lstStyle/>
              <a:p>
                <a:endParaRPr lang="en-US"/>
              </a:p>
            </p:txBody>
          </p:sp>
          <p:sp>
            <p:nvSpPr>
              <p:cNvPr id="20791" name="Line 402"/>
              <p:cNvSpPr>
                <a:spLocks noChangeShapeType="1"/>
              </p:cNvSpPr>
              <p:nvPr/>
            </p:nvSpPr>
            <p:spPr bwMode="auto">
              <a:xfrm>
                <a:off x="3997" y="1992"/>
                <a:ext cx="8" cy="1"/>
              </a:xfrm>
              <a:prstGeom prst="line">
                <a:avLst/>
              </a:prstGeom>
              <a:noFill/>
              <a:ln w="0">
                <a:solidFill>
                  <a:srgbClr val="C0C0C0"/>
                </a:solidFill>
                <a:round/>
                <a:headEnd/>
                <a:tailEnd/>
              </a:ln>
            </p:spPr>
            <p:txBody>
              <a:bodyPr/>
              <a:lstStyle/>
              <a:p>
                <a:endParaRPr lang="en-US"/>
              </a:p>
            </p:txBody>
          </p:sp>
          <p:sp>
            <p:nvSpPr>
              <p:cNvPr id="20792" name="Line 403"/>
              <p:cNvSpPr>
                <a:spLocks noChangeShapeType="1"/>
              </p:cNvSpPr>
              <p:nvPr/>
            </p:nvSpPr>
            <p:spPr bwMode="auto">
              <a:xfrm>
                <a:off x="4013" y="1992"/>
                <a:ext cx="8" cy="1"/>
              </a:xfrm>
              <a:prstGeom prst="line">
                <a:avLst/>
              </a:prstGeom>
              <a:noFill/>
              <a:ln w="0">
                <a:solidFill>
                  <a:srgbClr val="C0C0C0"/>
                </a:solidFill>
                <a:round/>
                <a:headEnd/>
                <a:tailEnd/>
              </a:ln>
            </p:spPr>
            <p:txBody>
              <a:bodyPr/>
              <a:lstStyle/>
              <a:p>
                <a:endParaRPr lang="en-US"/>
              </a:p>
            </p:txBody>
          </p:sp>
          <p:sp>
            <p:nvSpPr>
              <p:cNvPr id="20793" name="Line 404"/>
              <p:cNvSpPr>
                <a:spLocks noChangeShapeType="1"/>
              </p:cNvSpPr>
              <p:nvPr/>
            </p:nvSpPr>
            <p:spPr bwMode="auto">
              <a:xfrm>
                <a:off x="4029" y="1992"/>
                <a:ext cx="7" cy="1"/>
              </a:xfrm>
              <a:prstGeom prst="line">
                <a:avLst/>
              </a:prstGeom>
              <a:noFill/>
              <a:ln w="0">
                <a:solidFill>
                  <a:srgbClr val="C0C0C0"/>
                </a:solidFill>
                <a:round/>
                <a:headEnd/>
                <a:tailEnd/>
              </a:ln>
            </p:spPr>
            <p:txBody>
              <a:bodyPr/>
              <a:lstStyle/>
              <a:p>
                <a:endParaRPr lang="en-US"/>
              </a:p>
            </p:txBody>
          </p:sp>
          <p:sp>
            <p:nvSpPr>
              <p:cNvPr id="20794" name="Line 405"/>
              <p:cNvSpPr>
                <a:spLocks noChangeShapeType="1"/>
              </p:cNvSpPr>
              <p:nvPr/>
            </p:nvSpPr>
            <p:spPr bwMode="auto">
              <a:xfrm>
                <a:off x="4044" y="1992"/>
                <a:ext cx="8" cy="1"/>
              </a:xfrm>
              <a:prstGeom prst="line">
                <a:avLst/>
              </a:prstGeom>
              <a:noFill/>
              <a:ln w="0">
                <a:solidFill>
                  <a:srgbClr val="C0C0C0"/>
                </a:solidFill>
                <a:round/>
                <a:headEnd/>
                <a:tailEnd/>
              </a:ln>
            </p:spPr>
            <p:txBody>
              <a:bodyPr/>
              <a:lstStyle/>
              <a:p>
                <a:endParaRPr lang="en-US"/>
              </a:p>
            </p:txBody>
          </p:sp>
          <p:sp>
            <p:nvSpPr>
              <p:cNvPr id="20795" name="Line 406"/>
              <p:cNvSpPr>
                <a:spLocks noChangeShapeType="1"/>
              </p:cNvSpPr>
              <p:nvPr/>
            </p:nvSpPr>
            <p:spPr bwMode="auto">
              <a:xfrm>
                <a:off x="4060" y="1992"/>
                <a:ext cx="8" cy="1"/>
              </a:xfrm>
              <a:prstGeom prst="line">
                <a:avLst/>
              </a:prstGeom>
              <a:noFill/>
              <a:ln w="0">
                <a:solidFill>
                  <a:srgbClr val="C0C0C0"/>
                </a:solidFill>
                <a:round/>
                <a:headEnd/>
                <a:tailEnd/>
              </a:ln>
            </p:spPr>
            <p:txBody>
              <a:bodyPr/>
              <a:lstStyle/>
              <a:p>
                <a:endParaRPr lang="en-US"/>
              </a:p>
            </p:txBody>
          </p:sp>
          <p:sp>
            <p:nvSpPr>
              <p:cNvPr id="20796" name="Line 407"/>
              <p:cNvSpPr>
                <a:spLocks noChangeShapeType="1"/>
              </p:cNvSpPr>
              <p:nvPr/>
            </p:nvSpPr>
            <p:spPr bwMode="auto">
              <a:xfrm>
                <a:off x="4076" y="1992"/>
                <a:ext cx="8" cy="1"/>
              </a:xfrm>
              <a:prstGeom prst="line">
                <a:avLst/>
              </a:prstGeom>
              <a:noFill/>
              <a:ln w="0">
                <a:solidFill>
                  <a:srgbClr val="C0C0C0"/>
                </a:solidFill>
                <a:round/>
                <a:headEnd/>
                <a:tailEnd/>
              </a:ln>
            </p:spPr>
            <p:txBody>
              <a:bodyPr/>
              <a:lstStyle/>
              <a:p>
                <a:endParaRPr lang="en-US"/>
              </a:p>
            </p:txBody>
          </p:sp>
        </p:grpSp>
        <p:sp>
          <p:nvSpPr>
            <p:cNvPr id="20488" name="Line 408"/>
            <p:cNvSpPr>
              <a:spLocks noChangeShapeType="1"/>
            </p:cNvSpPr>
            <p:nvPr/>
          </p:nvSpPr>
          <p:spPr bwMode="auto">
            <a:xfrm>
              <a:off x="4137" y="2026"/>
              <a:ext cx="8" cy="1"/>
            </a:xfrm>
            <a:prstGeom prst="line">
              <a:avLst/>
            </a:prstGeom>
            <a:noFill/>
            <a:ln w="0">
              <a:solidFill>
                <a:srgbClr val="C0C0C0"/>
              </a:solidFill>
              <a:round/>
              <a:headEnd/>
              <a:tailEnd/>
            </a:ln>
          </p:spPr>
          <p:txBody>
            <a:bodyPr/>
            <a:lstStyle/>
            <a:p>
              <a:endParaRPr lang="en-US"/>
            </a:p>
          </p:txBody>
        </p:sp>
        <p:sp>
          <p:nvSpPr>
            <p:cNvPr id="20489" name="Line 409"/>
            <p:cNvSpPr>
              <a:spLocks noChangeShapeType="1"/>
            </p:cNvSpPr>
            <p:nvPr/>
          </p:nvSpPr>
          <p:spPr bwMode="auto">
            <a:xfrm>
              <a:off x="4153" y="2026"/>
              <a:ext cx="8" cy="1"/>
            </a:xfrm>
            <a:prstGeom prst="line">
              <a:avLst/>
            </a:prstGeom>
            <a:noFill/>
            <a:ln w="0">
              <a:solidFill>
                <a:srgbClr val="C0C0C0"/>
              </a:solidFill>
              <a:round/>
              <a:headEnd/>
              <a:tailEnd/>
            </a:ln>
          </p:spPr>
          <p:txBody>
            <a:bodyPr/>
            <a:lstStyle/>
            <a:p>
              <a:endParaRPr lang="en-US"/>
            </a:p>
          </p:txBody>
        </p:sp>
        <p:sp>
          <p:nvSpPr>
            <p:cNvPr id="20490" name="Line 410"/>
            <p:cNvSpPr>
              <a:spLocks noChangeShapeType="1"/>
            </p:cNvSpPr>
            <p:nvPr/>
          </p:nvSpPr>
          <p:spPr bwMode="auto">
            <a:xfrm>
              <a:off x="4169" y="2026"/>
              <a:ext cx="8" cy="1"/>
            </a:xfrm>
            <a:prstGeom prst="line">
              <a:avLst/>
            </a:prstGeom>
            <a:noFill/>
            <a:ln w="0">
              <a:solidFill>
                <a:srgbClr val="C0C0C0"/>
              </a:solidFill>
              <a:round/>
              <a:headEnd/>
              <a:tailEnd/>
            </a:ln>
          </p:spPr>
          <p:txBody>
            <a:bodyPr/>
            <a:lstStyle/>
            <a:p>
              <a:endParaRPr lang="en-US"/>
            </a:p>
          </p:txBody>
        </p:sp>
        <p:sp>
          <p:nvSpPr>
            <p:cNvPr id="20491" name="Line 411"/>
            <p:cNvSpPr>
              <a:spLocks noChangeShapeType="1"/>
            </p:cNvSpPr>
            <p:nvPr/>
          </p:nvSpPr>
          <p:spPr bwMode="auto">
            <a:xfrm>
              <a:off x="4184" y="2026"/>
              <a:ext cx="8" cy="1"/>
            </a:xfrm>
            <a:prstGeom prst="line">
              <a:avLst/>
            </a:prstGeom>
            <a:noFill/>
            <a:ln w="0">
              <a:solidFill>
                <a:srgbClr val="C0C0C0"/>
              </a:solidFill>
              <a:round/>
              <a:headEnd/>
              <a:tailEnd/>
            </a:ln>
          </p:spPr>
          <p:txBody>
            <a:bodyPr/>
            <a:lstStyle/>
            <a:p>
              <a:endParaRPr lang="en-US"/>
            </a:p>
          </p:txBody>
        </p:sp>
        <p:sp>
          <p:nvSpPr>
            <p:cNvPr id="20492" name="Line 412"/>
            <p:cNvSpPr>
              <a:spLocks noChangeShapeType="1"/>
            </p:cNvSpPr>
            <p:nvPr/>
          </p:nvSpPr>
          <p:spPr bwMode="auto">
            <a:xfrm>
              <a:off x="4200" y="2026"/>
              <a:ext cx="8" cy="1"/>
            </a:xfrm>
            <a:prstGeom prst="line">
              <a:avLst/>
            </a:prstGeom>
            <a:noFill/>
            <a:ln w="0">
              <a:solidFill>
                <a:srgbClr val="C0C0C0"/>
              </a:solidFill>
              <a:round/>
              <a:headEnd/>
              <a:tailEnd/>
            </a:ln>
          </p:spPr>
          <p:txBody>
            <a:bodyPr/>
            <a:lstStyle/>
            <a:p>
              <a:endParaRPr lang="en-US"/>
            </a:p>
          </p:txBody>
        </p:sp>
        <p:sp>
          <p:nvSpPr>
            <p:cNvPr id="20493" name="Line 413"/>
            <p:cNvSpPr>
              <a:spLocks noChangeShapeType="1"/>
            </p:cNvSpPr>
            <p:nvPr/>
          </p:nvSpPr>
          <p:spPr bwMode="auto">
            <a:xfrm>
              <a:off x="4216" y="2026"/>
              <a:ext cx="8" cy="1"/>
            </a:xfrm>
            <a:prstGeom prst="line">
              <a:avLst/>
            </a:prstGeom>
            <a:noFill/>
            <a:ln w="0">
              <a:solidFill>
                <a:srgbClr val="C0C0C0"/>
              </a:solidFill>
              <a:round/>
              <a:headEnd/>
              <a:tailEnd/>
            </a:ln>
          </p:spPr>
          <p:txBody>
            <a:bodyPr/>
            <a:lstStyle/>
            <a:p>
              <a:endParaRPr lang="en-US"/>
            </a:p>
          </p:txBody>
        </p:sp>
        <p:sp>
          <p:nvSpPr>
            <p:cNvPr id="20494" name="Line 414"/>
            <p:cNvSpPr>
              <a:spLocks noChangeShapeType="1"/>
            </p:cNvSpPr>
            <p:nvPr/>
          </p:nvSpPr>
          <p:spPr bwMode="auto">
            <a:xfrm>
              <a:off x="4232" y="2026"/>
              <a:ext cx="7" cy="1"/>
            </a:xfrm>
            <a:prstGeom prst="line">
              <a:avLst/>
            </a:prstGeom>
            <a:noFill/>
            <a:ln w="0">
              <a:solidFill>
                <a:srgbClr val="C0C0C0"/>
              </a:solidFill>
              <a:round/>
              <a:headEnd/>
              <a:tailEnd/>
            </a:ln>
          </p:spPr>
          <p:txBody>
            <a:bodyPr/>
            <a:lstStyle/>
            <a:p>
              <a:endParaRPr lang="en-US"/>
            </a:p>
          </p:txBody>
        </p:sp>
        <p:sp>
          <p:nvSpPr>
            <p:cNvPr id="20495" name="Line 415"/>
            <p:cNvSpPr>
              <a:spLocks noChangeShapeType="1"/>
            </p:cNvSpPr>
            <p:nvPr/>
          </p:nvSpPr>
          <p:spPr bwMode="auto">
            <a:xfrm>
              <a:off x="4247" y="2026"/>
              <a:ext cx="8" cy="1"/>
            </a:xfrm>
            <a:prstGeom prst="line">
              <a:avLst/>
            </a:prstGeom>
            <a:noFill/>
            <a:ln w="0">
              <a:solidFill>
                <a:srgbClr val="C0C0C0"/>
              </a:solidFill>
              <a:round/>
              <a:headEnd/>
              <a:tailEnd/>
            </a:ln>
          </p:spPr>
          <p:txBody>
            <a:bodyPr/>
            <a:lstStyle/>
            <a:p>
              <a:endParaRPr lang="en-US"/>
            </a:p>
          </p:txBody>
        </p:sp>
        <p:sp>
          <p:nvSpPr>
            <p:cNvPr id="20496" name="Line 416"/>
            <p:cNvSpPr>
              <a:spLocks noChangeShapeType="1"/>
            </p:cNvSpPr>
            <p:nvPr/>
          </p:nvSpPr>
          <p:spPr bwMode="auto">
            <a:xfrm>
              <a:off x="4263" y="2026"/>
              <a:ext cx="8" cy="1"/>
            </a:xfrm>
            <a:prstGeom prst="line">
              <a:avLst/>
            </a:prstGeom>
            <a:noFill/>
            <a:ln w="0">
              <a:solidFill>
                <a:srgbClr val="C0C0C0"/>
              </a:solidFill>
              <a:round/>
              <a:headEnd/>
              <a:tailEnd/>
            </a:ln>
          </p:spPr>
          <p:txBody>
            <a:bodyPr/>
            <a:lstStyle/>
            <a:p>
              <a:endParaRPr lang="en-US"/>
            </a:p>
          </p:txBody>
        </p:sp>
        <p:sp>
          <p:nvSpPr>
            <p:cNvPr id="20497" name="Line 417"/>
            <p:cNvSpPr>
              <a:spLocks noChangeShapeType="1"/>
            </p:cNvSpPr>
            <p:nvPr/>
          </p:nvSpPr>
          <p:spPr bwMode="auto">
            <a:xfrm>
              <a:off x="4279" y="2026"/>
              <a:ext cx="8" cy="1"/>
            </a:xfrm>
            <a:prstGeom prst="line">
              <a:avLst/>
            </a:prstGeom>
            <a:noFill/>
            <a:ln w="0">
              <a:solidFill>
                <a:srgbClr val="C0C0C0"/>
              </a:solidFill>
              <a:round/>
              <a:headEnd/>
              <a:tailEnd/>
            </a:ln>
          </p:spPr>
          <p:txBody>
            <a:bodyPr/>
            <a:lstStyle/>
            <a:p>
              <a:endParaRPr lang="en-US"/>
            </a:p>
          </p:txBody>
        </p:sp>
        <p:sp>
          <p:nvSpPr>
            <p:cNvPr id="20498" name="Line 418"/>
            <p:cNvSpPr>
              <a:spLocks noChangeShapeType="1"/>
            </p:cNvSpPr>
            <p:nvPr/>
          </p:nvSpPr>
          <p:spPr bwMode="auto">
            <a:xfrm>
              <a:off x="4294" y="2026"/>
              <a:ext cx="8" cy="1"/>
            </a:xfrm>
            <a:prstGeom prst="line">
              <a:avLst/>
            </a:prstGeom>
            <a:noFill/>
            <a:ln w="0">
              <a:solidFill>
                <a:srgbClr val="C0C0C0"/>
              </a:solidFill>
              <a:round/>
              <a:headEnd/>
              <a:tailEnd/>
            </a:ln>
          </p:spPr>
          <p:txBody>
            <a:bodyPr/>
            <a:lstStyle/>
            <a:p>
              <a:endParaRPr lang="en-US"/>
            </a:p>
          </p:txBody>
        </p:sp>
        <p:sp>
          <p:nvSpPr>
            <p:cNvPr id="20499" name="Freeform 419"/>
            <p:cNvSpPr>
              <a:spLocks/>
            </p:cNvSpPr>
            <p:nvPr/>
          </p:nvSpPr>
          <p:spPr bwMode="auto">
            <a:xfrm>
              <a:off x="3313" y="97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7" y="0"/>
                  </a:moveTo>
                  <a:lnTo>
                    <a:pt x="47" y="0"/>
                  </a:lnTo>
                  <a:lnTo>
                    <a:pt x="95"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0" name="Freeform 420"/>
            <p:cNvSpPr>
              <a:spLocks/>
            </p:cNvSpPr>
            <p:nvPr/>
          </p:nvSpPr>
          <p:spPr bwMode="auto">
            <a:xfrm>
              <a:off x="3619" y="102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1" name="Freeform 421"/>
            <p:cNvSpPr>
              <a:spLocks/>
            </p:cNvSpPr>
            <p:nvPr/>
          </p:nvSpPr>
          <p:spPr bwMode="auto">
            <a:xfrm>
              <a:off x="3706" y="192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2" name="Freeform 422"/>
            <p:cNvSpPr>
              <a:spLocks/>
            </p:cNvSpPr>
            <p:nvPr/>
          </p:nvSpPr>
          <p:spPr bwMode="auto">
            <a:xfrm>
              <a:off x="3902" y="1139"/>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3" name="Freeform 423"/>
            <p:cNvSpPr>
              <a:spLocks/>
            </p:cNvSpPr>
            <p:nvPr/>
          </p:nvSpPr>
          <p:spPr bwMode="auto">
            <a:xfrm>
              <a:off x="2952" y="1814"/>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4" name="Freeform 424"/>
            <p:cNvSpPr>
              <a:spLocks/>
            </p:cNvSpPr>
            <p:nvPr/>
          </p:nvSpPr>
          <p:spPr bwMode="auto">
            <a:xfrm>
              <a:off x="3870" y="990"/>
              <a:ext cx="48"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05" name="Freeform 425"/>
            <p:cNvSpPr>
              <a:spLocks/>
            </p:cNvSpPr>
            <p:nvPr/>
          </p:nvSpPr>
          <p:spPr bwMode="auto">
            <a:xfrm>
              <a:off x="3195" y="1783"/>
              <a:ext cx="48"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6" name="Freeform 426"/>
            <p:cNvSpPr>
              <a:spLocks/>
            </p:cNvSpPr>
            <p:nvPr/>
          </p:nvSpPr>
          <p:spPr bwMode="auto">
            <a:xfrm>
              <a:off x="3407" y="2630"/>
              <a:ext cx="47" cy="48"/>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7" name="Freeform 427"/>
            <p:cNvSpPr>
              <a:spLocks/>
            </p:cNvSpPr>
            <p:nvPr/>
          </p:nvSpPr>
          <p:spPr bwMode="auto">
            <a:xfrm>
              <a:off x="2104" y="2152"/>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08" name="Rectangle 428"/>
            <p:cNvSpPr>
              <a:spLocks noChangeArrowheads="1"/>
            </p:cNvSpPr>
            <p:nvPr/>
          </p:nvSpPr>
          <p:spPr bwMode="auto">
            <a:xfrm>
              <a:off x="1696" y="202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09" name="Rectangle 429"/>
            <p:cNvSpPr>
              <a:spLocks noChangeArrowheads="1"/>
            </p:cNvSpPr>
            <p:nvPr/>
          </p:nvSpPr>
          <p:spPr bwMode="auto">
            <a:xfrm>
              <a:off x="1249" y="99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0" name="Rectangle 430"/>
            <p:cNvSpPr>
              <a:spLocks noChangeArrowheads="1"/>
            </p:cNvSpPr>
            <p:nvPr/>
          </p:nvSpPr>
          <p:spPr bwMode="auto">
            <a:xfrm>
              <a:off x="2026" y="201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1" name="Rectangle 431"/>
            <p:cNvSpPr>
              <a:spLocks noChangeArrowheads="1"/>
            </p:cNvSpPr>
            <p:nvPr/>
          </p:nvSpPr>
          <p:spPr bwMode="auto">
            <a:xfrm>
              <a:off x="1932" y="11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2" name="Rectangle 432"/>
            <p:cNvSpPr>
              <a:spLocks noChangeArrowheads="1"/>
            </p:cNvSpPr>
            <p:nvPr/>
          </p:nvSpPr>
          <p:spPr bwMode="auto">
            <a:xfrm>
              <a:off x="2991" y="230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3" name="Rectangle 433"/>
            <p:cNvSpPr>
              <a:spLocks noChangeArrowheads="1"/>
            </p:cNvSpPr>
            <p:nvPr/>
          </p:nvSpPr>
          <p:spPr bwMode="auto">
            <a:xfrm>
              <a:off x="2214" y="180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4" name="Rectangle 434"/>
            <p:cNvSpPr>
              <a:spLocks noChangeArrowheads="1"/>
            </p:cNvSpPr>
            <p:nvPr/>
          </p:nvSpPr>
          <p:spPr bwMode="auto">
            <a:xfrm>
              <a:off x="2348" y="160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5" name="Rectangle 435"/>
            <p:cNvSpPr>
              <a:spLocks noChangeArrowheads="1"/>
            </p:cNvSpPr>
            <p:nvPr/>
          </p:nvSpPr>
          <p:spPr bwMode="auto">
            <a:xfrm>
              <a:off x="1979" y="163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6" name="Rectangle 436"/>
            <p:cNvSpPr>
              <a:spLocks noChangeArrowheads="1"/>
            </p:cNvSpPr>
            <p:nvPr/>
          </p:nvSpPr>
          <p:spPr bwMode="auto">
            <a:xfrm>
              <a:off x="2151"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7" name="Rectangle 437"/>
            <p:cNvSpPr>
              <a:spLocks noChangeArrowheads="1"/>
            </p:cNvSpPr>
            <p:nvPr/>
          </p:nvSpPr>
          <p:spPr bwMode="auto">
            <a:xfrm>
              <a:off x="1359" y="131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8" name="Rectangle 438"/>
            <p:cNvSpPr>
              <a:spLocks noChangeArrowheads="1"/>
            </p:cNvSpPr>
            <p:nvPr/>
          </p:nvSpPr>
          <p:spPr bwMode="auto">
            <a:xfrm>
              <a:off x="1751" y="1492"/>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19" name="Rectangle 439"/>
            <p:cNvSpPr>
              <a:spLocks noChangeArrowheads="1"/>
            </p:cNvSpPr>
            <p:nvPr/>
          </p:nvSpPr>
          <p:spPr bwMode="auto">
            <a:xfrm>
              <a:off x="1555" y="153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0" name="Rectangle 440"/>
            <p:cNvSpPr>
              <a:spLocks noChangeArrowheads="1"/>
            </p:cNvSpPr>
            <p:nvPr/>
          </p:nvSpPr>
          <p:spPr bwMode="auto">
            <a:xfrm>
              <a:off x="2246" y="1696"/>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1" name="Rectangle 441"/>
            <p:cNvSpPr>
              <a:spLocks noChangeArrowheads="1"/>
            </p:cNvSpPr>
            <p:nvPr/>
          </p:nvSpPr>
          <p:spPr bwMode="auto">
            <a:xfrm>
              <a:off x="3400" y="1751"/>
              <a:ext cx="54" cy="55"/>
            </a:xfrm>
            <a:prstGeom prst="rect">
              <a:avLst/>
            </a:prstGeom>
            <a:solidFill>
              <a:srgbClr val="008000"/>
            </a:solidFill>
            <a:ln w="0">
              <a:solidFill>
                <a:srgbClr val="008000"/>
              </a:solidFill>
              <a:miter lim="800000"/>
              <a:headEnd/>
              <a:tailEnd/>
            </a:ln>
          </p:spPr>
          <p:txBody>
            <a:bodyPr/>
            <a:lstStyle/>
            <a:p>
              <a:endParaRPr lang="en-US"/>
            </a:p>
          </p:txBody>
        </p:sp>
        <p:sp>
          <p:nvSpPr>
            <p:cNvPr id="20522" name="Rectangle 442"/>
            <p:cNvSpPr>
              <a:spLocks noChangeArrowheads="1"/>
            </p:cNvSpPr>
            <p:nvPr/>
          </p:nvSpPr>
          <p:spPr bwMode="auto">
            <a:xfrm>
              <a:off x="1555" y="1743"/>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3" name="Rectangle 443"/>
            <p:cNvSpPr>
              <a:spLocks noChangeArrowheads="1"/>
            </p:cNvSpPr>
            <p:nvPr/>
          </p:nvSpPr>
          <p:spPr bwMode="auto">
            <a:xfrm>
              <a:off x="1367" y="1579"/>
              <a:ext cx="54" cy="54"/>
            </a:xfrm>
            <a:prstGeom prst="rect">
              <a:avLst/>
            </a:prstGeom>
            <a:solidFill>
              <a:srgbClr val="008000"/>
            </a:solidFill>
            <a:ln w="0">
              <a:solidFill>
                <a:srgbClr val="008000"/>
              </a:solidFill>
              <a:miter lim="800000"/>
              <a:headEnd/>
              <a:tailEnd/>
            </a:ln>
          </p:spPr>
          <p:txBody>
            <a:bodyPr/>
            <a:lstStyle/>
            <a:p>
              <a:endParaRPr lang="en-US"/>
            </a:p>
          </p:txBody>
        </p:sp>
        <p:sp>
          <p:nvSpPr>
            <p:cNvPr id="20524" name="Rectangle 444"/>
            <p:cNvSpPr>
              <a:spLocks noChangeArrowheads="1"/>
            </p:cNvSpPr>
            <p:nvPr/>
          </p:nvSpPr>
          <p:spPr bwMode="auto">
            <a:xfrm>
              <a:off x="1720" y="1790"/>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5" name="Rectangle 445"/>
            <p:cNvSpPr>
              <a:spLocks noChangeArrowheads="1"/>
            </p:cNvSpPr>
            <p:nvPr/>
          </p:nvSpPr>
          <p:spPr bwMode="auto">
            <a:xfrm>
              <a:off x="1673" y="1649"/>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6" name="Rectangle 446"/>
            <p:cNvSpPr>
              <a:spLocks noChangeArrowheads="1"/>
            </p:cNvSpPr>
            <p:nvPr/>
          </p:nvSpPr>
          <p:spPr bwMode="auto">
            <a:xfrm>
              <a:off x="1594" y="1908"/>
              <a:ext cx="55" cy="55"/>
            </a:xfrm>
            <a:prstGeom prst="rect">
              <a:avLst/>
            </a:prstGeom>
            <a:solidFill>
              <a:srgbClr val="008000"/>
            </a:solidFill>
            <a:ln w="0">
              <a:solidFill>
                <a:srgbClr val="008000"/>
              </a:solidFill>
              <a:miter lim="800000"/>
              <a:headEnd/>
              <a:tailEnd/>
            </a:ln>
          </p:spPr>
          <p:txBody>
            <a:bodyPr/>
            <a:lstStyle/>
            <a:p>
              <a:endParaRPr lang="en-US"/>
            </a:p>
          </p:txBody>
        </p:sp>
        <p:sp>
          <p:nvSpPr>
            <p:cNvPr id="20527" name="Freeform 447"/>
            <p:cNvSpPr>
              <a:spLocks/>
            </p:cNvSpPr>
            <p:nvPr/>
          </p:nvSpPr>
          <p:spPr bwMode="auto">
            <a:xfrm>
              <a:off x="1531" y="1861"/>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8" name="Freeform 448"/>
            <p:cNvSpPr>
              <a:spLocks/>
            </p:cNvSpPr>
            <p:nvPr/>
          </p:nvSpPr>
          <p:spPr bwMode="auto">
            <a:xfrm>
              <a:off x="3290" y="1743"/>
              <a:ext cx="47" cy="47"/>
            </a:xfrm>
            <a:custGeom>
              <a:avLst/>
              <a:gdLst>
                <a:gd name="T0" fmla="*/ 1 w 94"/>
                <a:gd name="T1" fmla="*/ 0 h 94"/>
                <a:gd name="T2" fmla="*/ 1 w 94"/>
                <a:gd name="T3" fmla="*/ 0 h 94"/>
                <a:gd name="T4" fmla="*/ 1 w 94"/>
                <a:gd name="T5" fmla="*/ 1 h 94"/>
                <a:gd name="T6" fmla="*/ 0 w 94"/>
                <a:gd name="T7" fmla="*/ 1 h 94"/>
                <a:gd name="T8" fmla="*/ 1 w 94"/>
                <a:gd name="T9" fmla="*/ 0 h 94"/>
                <a:gd name="T10" fmla="*/ 0 60000 65536"/>
                <a:gd name="T11" fmla="*/ 0 60000 65536"/>
                <a:gd name="T12" fmla="*/ 0 60000 65536"/>
                <a:gd name="T13" fmla="*/ 0 60000 65536"/>
                <a:gd name="T14" fmla="*/ 0 60000 65536"/>
                <a:gd name="T15" fmla="*/ 0 w 94"/>
                <a:gd name="T16" fmla="*/ 0 h 94"/>
                <a:gd name="T17" fmla="*/ 94 w 94"/>
                <a:gd name="T18" fmla="*/ 94 h 94"/>
              </a:gdLst>
              <a:ahLst/>
              <a:cxnLst>
                <a:cxn ang="T10">
                  <a:pos x="T0" y="T1"/>
                </a:cxn>
                <a:cxn ang="T11">
                  <a:pos x="T2" y="T3"/>
                </a:cxn>
                <a:cxn ang="T12">
                  <a:pos x="T4" y="T5"/>
                </a:cxn>
                <a:cxn ang="T13">
                  <a:pos x="T6" y="T7"/>
                </a:cxn>
                <a:cxn ang="T14">
                  <a:pos x="T8" y="T9"/>
                </a:cxn>
              </a:cxnLst>
              <a:rect l="T15" t="T16" r="T17" b="T18"/>
              <a:pathLst>
                <a:path w="94" h="94">
                  <a:moveTo>
                    <a:pt x="47" y="0"/>
                  </a:moveTo>
                  <a:lnTo>
                    <a:pt x="47" y="0"/>
                  </a:lnTo>
                  <a:lnTo>
                    <a:pt x="94" y="94"/>
                  </a:lnTo>
                  <a:lnTo>
                    <a:pt x="0" y="94"/>
                  </a:lnTo>
                  <a:lnTo>
                    <a:pt x="47" y="0"/>
                  </a:lnTo>
                  <a:close/>
                </a:path>
              </a:pathLst>
            </a:custGeom>
            <a:solidFill>
              <a:srgbClr val="FF0000"/>
            </a:solidFill>
            <a:ln w="0">
              <a:solidFill>
                <a:srgbClr val="FF0000"/>
              </a:solidFill>
              <a:round/>
              <a:headEnd/>
              <a:tailEnd/>
            </a:ln>
          </p:spPr>
          <p:txBody>
            <a:bodyPr/>
            <a:lstStyle/>
            <a:p>
              <a:endParaRPr lang="en-US"/>
            </a:p>
          </p:txBody>
        </p:sp>
        <p:sp>
          <p:nvSpPr>
            <p:cNvPr id="20529" name="Freeform 449"/>
            <p:cNvSpPr>
              <a:spLocks/>
            </p:cNvSpPr>
            <p:nvPr/>
          </p:nvSpPr>
          <p:spPr bwMode="auto">
            <a:xfrm>
              <a:off x="3180" y="1924"/>
              <a:ext cx="47" cy="47"/>
            </a:xfrm>
            <a:custGeom>
              <a:avLst/>
              <a:gdLst>
                <a:gd name="T0" fmla="*/ 0 w 95"/>
                <a:gd name="T1" fmla="*/ 0 h 94"/>
                <a:gd name="T2" fmla="*/ 0 w 95"/>
                <a:gd name="T3" fmla="*/ 0 h 94"/>
                <a:gd name="T4" fmla="*/ 0 w 95"/>
                <a:gd name="T5" fmla="*/ 1 h 94"/>
                <a:gd name="T6" fmla="*/ 0 w 95"/>
                <a:gd name="T7" fmla="*/ 1 h 94"/>
                <a:gd name="T8" fmla="*/ 0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48" y="0"/>
                  </a:moveTo>
                  <a:lnTo>
                    <a:pt x="48" y="0"/>
                  </a:lnTo>
                  <a:lnTo>
                    <a:pt x="95" y="94"/>
                  </a:lnTo>
                  <a:lnTo>
                    <a:pt x="0" y="94"/>
                  </a:lnTo>
                  <a:lnTo>
                    <a:pt x="48" y="0"/>
                  </a:lnTo>
                  <a:close/>
                </a:path>
              </a:pathLst>
            </a:custGeom>
            <a:solidFill>
              <a:srgbClr val="FF0000"/>
            </a:solidFill>
            <a:ln w="0">
              <a:solidFill>
                <a:srgbClr val="FF0000"/>
              </a:solidFill>
              <a:round/>
              <a:headEnd/>
              <a:tailEnd/>
            </a:ln>
          </p:spPr>
          <p:txBody>
            <a:bodyPr/>
            <a:lstStyle/>
            <a:p>
              <a:endParaRPr lang="en-US"/>
            </a:p>
          </p:txBody>
        </p:sp>
        <p:sp>
          <p:nvSpPr>
            <p:cNvPr id="20530" name="Freeform 450"/>
            <p:cNvSpPr>
              <a:spLocks/>
            </p:cNvSpPr>
            <p:nvPr/>
          </p:nvSpPr>
          <p:spPr bwMode="auto">
            <a:xfrm>
              <a:off x="2748" y="1885"/>
              <a:ext cx="47" cy="47"/>
            </a:xfrm>
            <a:custGeom>
              <a:avLst/>
              <a:gdLst>
                <a:gd name="T0" fmla="*/ 1 w 94"/>
                <a:gd name="T1" fmla="*/ 0 h 95"/>
                <a:gd name="T2" fmla="*/ 1 w 94"/>
                <a:gd name="T3" fmla="*/ 0 h 95"/>
                <a:gd name="T4" fmla="*/ 1 w 94"/>
                <a:gd name="T5" fmla="*/ 0 h 95"/>
                <a:gd name="T6" fmla="*/ 0 w 94"/>
                <a:gd name="T7" fmla="*/ 0 h 95"/>
                <a:gd name="T8" fmla="*/ 1 w 94"/>
                <a:gd name="T9" fmla="*/ 0 h 95"/>
                <a:gd name="T10" fmla="*/ 0 60000 65536"/>
                <a:gd name="T11" fmla="*/ 0 60000 65536"/>
                <a:gd name="T12" fmla="*/ 0 60000 65536"/>
                <a:gd name="T13" fmla="*/ 0 60000 65536"/>
                <a:gd name="T14" fmla="*/ 0 60000 65536"/>
                <a:gd name="T15" fmla="*/ 0 w 94"/>
                <a:gd name="T16" fmla="*/ 0 h 95"/>
                <a:gd name="T17" fmla="*/ 94 w 94"/>
                <a:gd name="T18" fmla="*/ 95 h 95"/>
              </a:gdLst>
              <a:ahLst/>
              <a:cxnLst>
                <a:cxn ang="T10">
                  <a:pos x="T0" y="T1"/>
                </a:cxn>
                <a:cxn ang="T11">
                  <a:pos x="T2" y="T3"/>
                </a:cxn>
                <a:cxn ang="T12">
                  <a:pos x="T4" y="T5"/>
                </a:cxn>
                <a:cxn ang="T13">
                  <a:pos x="T6" y="T7"/>
                </a:cxn>
                <a:cxn ang="T14">
                  <a:pos x="T8" y="T9"/>
                </a:cxn>
              </a:cxnLst>
              <a:rect l="T15" t="T16" r="T17" b="T18"/>
              <a:pathLst>
                <a:path w="94" h="95">
                  <a:moveTo>
                    <a:pt x="47" y="0"/>
                  </a:moveTo>
                  <a:lnTo>
                    <a:pt x="47" y="0"/>
                  </a:lnTo>
                  <a:lnTo>
                    <a:pt x="94" y="95"/>
                  </a:lnTo>
                  <a:lnTo>
                    <a:pt x="0" y="95"/>
                  </a:lnTo>
                  <a:lnTo>
                    <a:pt x="47" y="0"/>
                  </a:lnTo>
                  <a:close/>
                </a:path>
              </a:pathLst>
            </a:custGeom>
            <a:solidFill>
              <a:srgbClr val="FF0000"/>
            </a:solidFill>
            <a:ln w="0">
              <a:solidFill>
                <a:srgbClr val="FF0000"/>
              </a:solidFill>
              <a:round/>
              <a:headEnd/>
              <a:tailEnd/>
            </a:ln>
          </p:spPr>
          <p:txBody>
            <a:bodyPr/>
            <a:lstStyle/>
            <a:p>
              <a:endParaRPr lang="en-US"/>
            </a:p>
          </p:txBody>
        </p:sp>
        <p:sp>
          <p:nvSpPr>
            <p:cNvPr id="20531" name="Line 451"/>
            <p:cNvSpPr>
              <a:spLocks noChangeShapeType="1"/>
            </p:cNvSpPr>
            <p:nvPr/>
          </p:nvSpPr>
          <p:spPr bwMode="auto">
            <a:xfrm>
              <a:off x="1123" y="3588"/>
              <a:ext cx="3187" cy="1"/>
            </a:xfrm>
            <a:prstGeom prst="line">
              <a:avLst/>
            </a:prstGeom>
            <a:noFill/>
            <a:ln w="25400">
              <a:solidFill>
                <a:srgbClr val="000000"/>
              </a:solidFill>
              <a:round/>
              <a:headEnd/>
              <a:tailEnd/>
            </a:ln>
          </p:spPr>
          <p:txBody>
            <a:bodyPr/>
            <a:lstStyle/>
            <a:p>
              <a:endParaRPr lang="en-US"/>
            </a:p>
          </p:txBody>
        </p:sp>
        <p:sp>
          <p:nvSpPr>
            <p:cNvPr id="20532" name="Line 452"/>
            <p:cNvSpPr>
              <a:spLocks noChangeShapeType="1"/>
            </p:cNvSpPr>
            <p:nvPr/>
          </p:nvSpPr>
          <p:spPr bwMode="auto">
            <a:xfrm>
              <a:off x="1123" y="3565"/>
              <a:ext cx="1" cy="23"/>
            </a:xfrm>
            <a:prstGeom prst="line">
              <a:avLst/>
            </a:prstGeom>
            <a:noFill/>
            <a:ln w="12700">
              <a:solidFill>
                <a:srgbClr val="000000"/>
              </a:solidFill>
              <a:round/>
              <a:headEnd/>
              <a:tailEnd/>
            </a:ln>
          </p:spPr>
          <p:txBody>
            <a:bodyPr/>
            <a:lstStyle/>
            <a:p>
              <a:endParaRPr lang="en-US"/>
            </a:p>
          </p:txBody>
        </p:sp>
        <p:sp>
          <p:nvSpPr>
            <p:cNvPr id="20533" name="Line 453"/>
            <p:cNvSpPr>
              <a:spLocks noChangeShapeType="1"/>
            </p:cNvSpPr>
            <p:nvPr/>
          </p:nvSpPr>
          <p:spPr bwMode="auto">
            <a:xfrm>
              <a:off x="2717" y="3565"/>
              <a:ext cx="1" cy="23"/>
            </a:xfrm>
            <a:prstGeom prst="line">
              <a:avLst/>
            </a:prstGeom>
            <a:noFill/>
            <a:ln w="12700">
              <a:solidFill>
                <a:srgbClr val="000000"/>
              </a:solidFill>
              <a:round/>
              <a:headEnd/>
              <a:tailEnd/>
            </a:ln>
          </p:spPr>
          <p:txBody>
            <a:bodyPr/>
            <a:lstStyle/>
            <a:p>
              <a:endParaRPr lang="en-US"/>
            </a:p>
          </p:txBody>
        </p:sp>
        <p:sp>
          <p:nvSpPr>
            <p:cNvPr id="20534" name="Line 454"/>
            <p:cNvSpPr>
              <a:spLocks noChangeShapeType="1"/>
            </p:cNvSpPr>
            <p:nvPr/>
          </p:nvSpPr>
          <p:spPr bwMode="auto">
            <a:xfrm>
              <a:off x="4310" y="3565"/>
              <a:ext cx="1" cy="23"/>
            </a:xfrm>
            <a:prstGeom prst="line">
              <a:avLst/>
            </a:prstGeom>
            <a:noFill/>
            <a:ln w="12700">
              <a:solidFill>
                <a:srgbClr val="000000"/>
              </a:solidFill>
              <a:round/>
              <a:headEnd/>
              <a:tailEnd/>
            </a:ln>
          </p:spPr>
          <p:txBody>
            <a:bodyPr/>
            <a:lstStyle/>
            <a:p>
              <a:endParaRPr lang="en-US"/>
            </a:p>
          </p:txBody>
        </p:sp>
        <p:sp>
          <p:nvSpPr>
            <p:cNvPr id="20535" name="Rectangle 455"/>
            <p:cNvSpPr>
              <a:spLocks noChangeArrowheads="1"/>
            </p:cNvSpPr>
            <p:nvPr/>
          </p:nvSpPr>
          <p:spPr bwMode="auto">
            <a:xfrm>
              <a:off x="1095" y="3654"/>
              <a:ext cx="77" cy="180"/>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36" name="Rectangle 456"/>
            <p:cNvSpPr>
              <a:spLocks noChangeArrowheads="1"/>
            </p:cNvSpPr>
            <p:nvPr/>
          </p:nvSpPr>
          <p:spPr bwMode="auto">
            <a:xfrm>
              <a:off x="2661" y="3654"/>
              <a:ext cx="154" cy="180"/>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37" name="Rectangle 457"/>
            <p:cNvSpPr>
              <a:spLocks noChangeArrowheads="1"/>
            </p:cNvSpPr>
            <p:nvPr/>
          </p:nvSpPr>
          <p:spPr bwMode="auto">
            <a:xfrm>
              <a:off x="4226" y="3654"/>
              <a:ext cx="230" cy="180"/>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38" name="Line 458"/>
            <p:cNvSpPr>
              <a:spLocks noChangeShapeType="1"/>
            </p:cNvSpPr>
            <p:nvPr/>
          </p:nvSpPr>
          <p:spPr bwMode="auto">
            <a:xfrm>
              <a:off x="1442" y="3580"/>
              <a:ext cx="1" cy="8"/>
            </a:xfrm>
            <a:prstGeom prst="line">
              <a:avLst/>
            </a:prstGeom>
            <a:noFill/>
            <a:ln w="12700">
              <a:solidFill>
                <a:srgbClr val="000000"/>
              </a:solidFill>
              <a:round/>
              <a:headEnd/>
              <a:tailEnd/>
            </a:ln>
          </p:spPr>
          <p:txBody>
            <a:bodyPr/>
            <a:lstStyle/>
            <a:p>
              <a:endParaRPr lang="en-US"/>
            </a:p>
          </p:txBody>
        </p:sp>
        <p:sp>
          <p:nvSpPr>
            <p:cNvPr id="20539" name="Line 459"/>
            <p:cNvSpPr>
              <a:spLocks noChangeShapeType="1"/>
            </p:cNvSpPr>
            <p:nvPr/>
          </p:nvSpPr>
          <p:spPr bwMode="auto">
            <a:xfrm>
              <a:off x="1761" y="3581"/>
              <a:ext cx="1" cy="8"/>
            </a:xfrm>
            <a:prstGeom prst="line">
              <a:avLst/>
            </a:prstGeom>
            <a:noFill/>
            <a:ln w="12700">
              <a:solidFill>
                <a:srgbClr val="000000"/>
              </a:solidFill>
              <a:round/>
              <a:headEnd/>
              <a:tailEnd/>
            </a:ln>
          </p:spPr>
          <p:txBody>
            <a:bodyPr/>
            <a:lstStyle/>
            <a:p>
              <a:endParaRPr lang="en-US"/>
            </a:p>
          </p:txBody>
        </p:sp>
        <p:sp>
          <p:nvSpPr>
            <p:cNvPr id="20540" name="Line 460"/>
            <p:cNvSpPr>
              <a:spLocks noChangeShapeType="1"/>
            </p:cNvSpPr>
            <p:nvPr/>
          </p:nvSpPr>
          <p:spPr bwMode="auto">
            <a:xfrm>
              <a:off x="2079" y="3580"/>
              <a:ext cx="1" cy="8"/>
            </a:xfrm>
            <a:prstGeom prst="line">
              <a:avLst/>
            </a:prstGeom>
            <a:noFill/>
            <a:ln w="12700">
              <a:solidFill>
                <a:srgbClr val="000000"/>
              </a:solidFill>
              <a:round/>
              <a:headEnd/>
              <a:tailEnd/>
            </a:ln>
          </p:spPr>
          <p:txBody>
            <a:bodyPr/>
            <a:lstStyle/>
            <a:p>
              <a:endParaRPr lang="en-US"/>
            </a:p>
          </p:txBody>
        </p:sp>
        <p:sp>
          <p:nvSpPr>
            <p:cNvPr id="20541" name="Line 461"/>
            <p:cNvSpPr>
              <a:spLocks noChangeShapeType="1"/>
            </p:cNvSpPr>
            <p:nvPr/>
          </p:nvSpPr>
          <p:spPr bwMode="auto">
            <a:xfrm>
              <a:off x="2398" y="3580"/>
              <a:ext cx="1" cy="8"/>
            </a:xfrm>
            <a:prstGeom prst="line">
              <a:avLst/>
            </a:prstGeom>
            <a:noFill/>
            <a:ln w="12700">
              <a:solidFill>
                <a:srgbClr val="000000"/>
              </a:solidFill>
              <a:round/>
              <a:headEnd/>
              <a:tailEnd/>
            </a:ln>
          </p:spPr>
          <p:txBody>
            <a:bodyPr/>
            <a:lstStyle/>
            <a:p>
              <a:endParaRPr lang="en-US"/>
            </a:p>
          </p:txBody>
        </p:sp>
        <p:sp>
          <p:nvSpPr>
            <p:cNvPr id="20542" name="Line 462"/>
            <p:cNvSpPr>
              <a:spLocks noChangeShapeType="1"/>
            </p:cNvSpPr>
            <p:nvPr/>
          </p:nvSpPr>
          <p:spPr bwMode="auto">
            <a:xfrm>
              <a:off x="2717" y="3580"/>
              <a:ext cx="1" cy="8"/>
            </a:xfrm>
            <a:prstGeom prst="line">
              <a:avLst/>
            </a:prstGeom>
            <a:noFill/>
            <a:ln w="12700">
              <a:solidFill>
                <a:srgbClr val="000000"/>
              </a:solidFill>
              <a:round/>
              <a:headEnd/>
              <a:tailEnd/>
            </a:ln>
          </p:spPr>
          <p:txBody>
            <a:bodyPr/>
            <a:lstStyle/>
            <a:p>
              <a:endParaRPr lang="en-US"/>
            </a:p>
          </p:txBody>
        </p:sp>
        <p:sp>
          <p:nvSpPr>
            <p:cNvPr id="20543" name="Line 463"/>
            <p:cNvSpPr>
              <a:spLocks noChangeShapeType="1"/>
            </p:cNvSpPr>
            <p:nvPr/>
          </p:nvSpPr>
          <p:spPr bwMode="auto">
            <a:xfrm>
              <a:off x="3035" y="3580"/>
              <a:ext cx="1" cy="8"/>
            </a:xfrm>
            <a:prstGeom prst="line">
              <a:avLst/>
            </a:prstGeom>
            <a:noFill/>
            <a:ln w="12700">
              <a:solidFill>
                <a:srgbClr val="000000"/>
              </a:solidFill>
              <a:round/>
              <a:headEnd/>
              <a:tailEnd/>
            </a:ln>
          </p:spPr>
          <p:txBody>
            <a:bodyPr/>
            <a:lstStyle/>
            <a:p>
              <a:endParaRPr lang="en-US"/>
            </a:p>
          </p:txBody>
        </p:sp>
        <p:sp>
          <p:nvSpPr>
            <p:cNvPr id="20544" name="Line 464"/>
            <p:cNvSpPr>
              <a:spLocks noChangeShapeType="1"/>
            </p:cNvSpPr>
            <p:nvPr/>
          </p:nvSpPr>
          <p:spPr bwMode="auto">
            <a:xfrm>
              <a:off x="3354" y="3580"/>
              <a:ext cx="1" cy="8"/>
            </a:xfrm>
            <a:prstGeom prst="line">
              <a:avLst/>
            </a:prstGeom>
            <a:noFill/>
            <a:ln w="12700">
              <a:solidFill>
                <a:srgbClr val="000000"/>
              </a:solidFill>
              <a:round/>
              <a:headEnd/>
              <a:tailEnd/>
            </a:ln>
          </p:spPr>
          <p:txBody>
            <a:bodyPr/>
            <a:lstStyle/>
            <a:p>
              <a:endParaRPr lang="en-US"/>
            </a:p>
          </p:txBody>
        </p:sp>
        <p:sp>
          <p:nvSpPr>
            <p:cNvPr id="20545" name="Line 465"/>
            <p:cNvSpPr>
              <a:spLocks noChangeShapeType="1"/>
            </p:cNvSpPr>
            <p:nvPr/>
          </p:nvSpPr>
          <p:spPr bwMode="auto">
            <a:xfrm>
              <a:off x="3673" y="3580"/>
              <a:ext cx="1" cy="8"/>
            </a:xfrm>
            <a:prstGeom prst="line">
              <a:avLst/>
            </a:prstGeom>
            <a:noFill/>
            <a:ln w="12700">
              <a:solidFill>
                <a:srgbClr val="000000"/>
              </a:solidFill>
              <a:round/>
              <a:headEnd/>
              <a:tailEnd/>
            </a:ln>
          </p:spPr>
          <p:txBody>
            <a:bodyPr/>
            <a:lstStyle/>
            <a:p>
              <a:endParaRPr lang="en-US"/>
            </a:p>
          </p:txBody>
        </p:sp>
        <p:sp>
          <p:nvSpPr>
            <p:cNvPr id="20546" name="Line 466"/>
            <p:cNvSpPr>
              <a:spLocks noChangeShapeType="1"/>
            </p:cNvSpPr>
            <p:nvPr/>
          </p:nvSpPr>
          <p:spPr bwMode="auto">
            <a:xfrm>
              <a:off x="3991" y="3580"/>
              <a:ext cx="1" cy="8"/>
            </a:xfrm>
            <a:prstGeom prst="line">
              <a:avLst/>
            </a:prstGeom>
            <a:noFill/>
            <a:ln w="12700">
              <a:solidFill>
                <a:srgbClr val="000000"/>
              </a:solidFill>
              <a:round/>
              <a:headEnd/>
              <a:tailEnd/>
            </a:ln>
          </p:spPr>
          <p:txBody>
            <a:bodyPr/>
            <a:lstStyle/>
            <a:p>
              <a:endParaRPr lang="en-US"/>
            </a:p>
          </p:txBody>
        </p:sp>
        <p:sp>
          <p:nvSpPr>
            <p:cNvPr id="20547" name="Line 467"/>
            <p:cNvSpPr>
              <a:spLocks noChangeShapeType="1"/>
            </p:cNvSpPr>
            <p:nvPr/>
          </p:nvSpPr>
          <p:spPr bwMode="auto">
            <a:xfrm>
              <a:off x="4310" y="3580"/>
              <a:ext cx="1" cy="8"/>
            </a:xfrm>
            <a:prstGeom prst="line">
              <a:avLst/>
            </a:prstGeom>
            <a:noFill/>
            <a:ln w="12700">
              <a:solidFill>
                <a:srgbClr val="000000"/>
              </a:solidFill>
              <a:round/>
              <a:headEnd/>
              <a:tailEnd/>
            </a:ln>
          </p:spPr>
          <p:txBody>
            <a:bodyPr/>
            <a:lstStyle/>
            <a:p>
              <a:endParaRPr lang="en-US"/>
            </a:p>
          </p:txBody>
        </p:sp>
        <p:sp>
          <p:nvSpPr>
            <p:cNvPr id="20548" name="Rectangle 468"/>
            <p:cNvSpPr>
              <a:spLocks noChangeArrowheads="1"/>
            </p:cNvSpPr>
            <p:nvPr/>
          </p:nvSpPr>
          <p:spPr bwMode="auto">
            <a:xfrm>
              <a:off x="2316" y="3837"/>
              <a:ext cx="1162" cy="208"/>
            </a:xfrm>
            <a:prstGeom prst="rect">
              <a:avLst/>
            </a:prstGeom>
            <a:noFill/>
            <a:ln w="9525">
              <a:noFill/>
              <a:miter lim="800000"/>
              <a:headEnd/>
              <a:tailEnd/>
            </a:ln>
          </p:spPr>
          <p:txBody>
            <a:bodyPr wrap="none" lIns="0" tIns="0" rIns="0" bIns="0">
              <a:spAutoFit/>
            </a:bodyPr>
            <a:lstStyle/>
            <a:p>
              <a:r>
                <a:rPr lang="en-US" sz="1600" b="1">
                  <a:solidFill>
                    <a:srgbClr val="000000"/>
                  </a:solidFill>
                </a:rPr>
                <a:t>Structure Index</a:t>
              </a:r>
              <a:endParaRPr lang="en-US" b="1"/>
            </a:p>
          </p:txBody>
        </p:sp>
        <p:sp>
          <p:nvSpPr>
            <p:cNvPr id="20549" name="Line 469"/>
            <p:cNvSpPr>
              <a:spLocks noChangeShapeType="1"/>
            </p:cNvSpPr>
            <p:nvPr/>
          </p:nvSpPr>
          <p:spPr bwMode="auto">
            <a:xfrm>
              <a:off x="1123" y="456"/>
              <a:ext cx="3187" cy="1"/>
            </a:xfrm>
            <a:prstGeom prst="line">
              <a:avLst/>
            </a:prstGeom>
            <a:noFill/>
            <a:ln w="25400">
              <a:solidFill>
                <a:srgbClr val="000000"/>
              </a:solidFill>
              <a:round/>
              <a:headEnd/>
              <a:tailEnd/>
            </a:ln>
          </p:spPr>
          <p:txBody>
            <a:bodyPr/>
            <a:lstStyle/>
            <a:p>
              <a:endParaRPr lang="en-US"/>
            </a:p>
          </p:txBody>
        </p:sp>
        <p:sp>
          <p:nvSpPr>
            <p:cNvPr id="20550" name="Line 470"/>
            <p:cNvSpPr>
              <a:spLocks noChangeShapeType="1"/>
            </p:cNvSpPr>
            <p:nvPr/>
          </p:nvSpPr>
          <p:spPr bwMode="auto">
            <a:xfrm flipV="1">
              <a:off x="1123" y="456"/>
              <a:ext cx="1" cy="23"/>
            </a:xfrm>
            <a:prstGeom prst="line">
              <a:avLst/>
            </a:prstGeom>
            <a:noFill/>
            <a:ln w="12700">
              <a:solidFill>
                <a:srgbClr val="000000"/>
              </a:solidFill>
              <a:round/>
              <a:headEnd/>
              <a:tailEnd/>
            </a:ln>
          </p:spPr>
          <p:txBody>
            <a:bodyPr/>
            <a:lstStyle/>
            <a:p>
              <a:endParaRPr lang="en-US"/>
            </a:p>
          </p:txBody>
        </p:sp>
        <p:sp>
          <p:nvSpPr>
            <p:cNvPr id="20551" name="Line 471"/>
            <p:cNvSpPr>
              <a:spLocks noChangeShapeType="1"/>
            </p:cNvSpPr>
            <p:nvPr/>
          </p:nvSpPr>
          <p:spPr bwMode="auto">
            <a:xfrm flipV="1">
              <a:off x="2717" y="456"/>
              <a:ext cx="1" cy="23"/>
            </a:xfrm>
            <a:prstGeom prst="line">
              <a:avLst/>
            </a:prstGeom>
            <a:noFill/>
            <a:ln w="12700">
              <a:solidFill>
                <a:srgbClr val="000000"/>
              </a:solidFill>
              <a:round/>
              <a:headEnd/>
              <a:tailEnd/>
            </a:ln>
          </p:spPr>
          <p:txBody>
            <a:bodyPr/>
            <a:lstStyle/>
            <a:p>
              <a:endParaRPr lang="en-US"/>
            </a:p>
          </p:txBody>
        </p:sp>
        <p:sp>
          <p:nvSpPr>
            <p:cNvPr id="20552" name="Line 472"/>
            <p:cNvSpPr>
              <a:spLocks noChangeShapeType="1"/>
            </p:cNvSpPr>
            <p:nvPr/>
          </p:nvSpPr>
          <p:spPr bwMode="auto">
            <a:xfrm flipV="1">
              <a:off x="4310" y="456"/>
              <a:ext cx="1" cy="23"/>
            </a:xfrm>
            <a:prstGeom prst="line">
              <a:avLst/>
            </a:prstGeom>
            <a:noFill/>
            <a:ln w="12700">
              <a:solidFill>
                <a:srgbClr val="000000"/>
              </a:solidFill>
              <a:round/>
              <a:headEnd/>
              <a:tailEnd/>
            </a:ln>
          </p:spPr>
          <p:txBody>
            <a:bodyPr/>
            <a:lstStyle/>
            <a:p>
              <a:endParaRPr lang="en-US"/>
            </a:p>
          </p:txBody>
        </p:sp>
        <p:sp>
          <p:nvSpPr>
            <p:cNvPr id="20553" name="Line 473"/>
            <p:cNvSpPr>
              <a:spLocks noChangeShapeType="1"/>
            </p:cNvSpPr>
            <p:nvPr/>
          </p:nvSpPr>
          <p:spPr bwMode="auto">
            <a:xfrm flipV="1">
              <a:off x="1442" y="456"/>
              <a:ext cx="1" cy="8"/>
            </a:xfrm>
            <a:prstGeom prst="line">
              <a:avLst/>
            </a:prstGeom>
            <a:noFill/>
            <a:ln w="12700">
              <a:solidFill>
                <a:srgbClr val="000000"/>
              </a:solidFill>
              <a:round/>
              <a:headEnd/>
              <a:tailEnd/>
            </a:ln>
          </p:spPr>
          <p:txBody>
            <a:bodyPr/>
            <a:lstStyle/>
            <a:p>
              <a:endParaRPr lang="en-US"/>
            </a:p>
          </p:txBody>
        </p:sp>
        <p:sp>
          <p:nvSpPr>
            <p:cNvPr id="20554" name="Line 474"/>
            <p:cNvSpPr>
              <a:spLocks noChangeShapeType="1"/>
            </p:cNvSpPr>
            <p:nvPr/>
          </p:nvSpPr>
          <p:spPr bwMode="auto">
            <a:xfrm flipV="1">
              <a:off x="1761" y="456"/>
              <a:ext cx="1" cy="8"/>
            </a:xfrm>
            <a:prstGeom prst="line">
              <a:avLst/>
            </a:prstGeom>
            <a:noFill/>
            <a:ln w="12700">
              <a:solidFill>
                <a:srgbClr val="000000"/>
              </a:solidFill>
              <a:round/>
              <a:headEnd/>
              <a:tailEnd/>
            </a:ln>
          </p:spPr>
          <p:txBody>
            <a:bodyPr/>
            <a:lstStyle/>
            <a:p>
              <a:endParaRPr lang="en-US"/>
            </a:p>
          </p:txBody>
        </p:sp>
        <p:sp>
          <p:nvSpPr>
            <p:cNvPr id="20555" name="Line 475"/>
            <p:cNvSpPr>
              <a:spLocks noChangeShapeType="1"/>
            </p:cNvSpPr>
            <p:nvPr/>
          </p:nvSpPr>
          <p:spPr bwMode="auto">
            <a:xfrm flipV="1">
              <a:off x="2079" y="456"/>
              <a:ext cx="1" cy="8"/>
            </a:xfrm>
            <a:prstGeom prst="line">
              <a:avLst/>
            </a:prstGeom>
            <a:noFill/>
            <a:ln w="12700">
              <a:solidFill>
                <a:srgbClr val="000000"/>
              </a:solidFill>
              <a:round/>
              <a:headEnd/>
              <a:tailEnd/>
            </a:ln>
          </p:spPr>
          <p:txBody>
            <a:bodyPr/>
            <a:lstStyle/>
            <a:p>
              <a:endParaRPr lang="en-US"/>
            </a:p>
          </p:txBody>
        </p:sp>
        <p:sp>
          <p:nvSpPr>
            <p:cNvPr id="20556" name="Line 476"/>
            <p:cNvSpPr>
              <a:spLocks noChangeShapeType="1"/>
            </p:cNvSpPr>
            <p:nvPr/>
          </p:nvSpPr>
          <p:spPr bwMode="auto">
            <a:xfrm flipV="1">
              <a:off x="2398" y="456"/>
              <a:ext cx="1" cy="8"/>
            </a:xfrm>
            <a:prstGeom prst="line">
              <a:avLst/>
            </a:prstGeom>
            <a:noFill/>
            <a:ln w="12700">
              <a:solidFill>
                <a:srgbClr val="000000"/>
              </a:solidFill>
              <a:round/>
              <a:headEnd/>
              <a:tailEnd/>
            </a:ln>
          </p:spPr>
          <p:txBody>
            <a:bodyPr/>
            <a:lstStyle/>
            <a:p>
              <a:endParaRPr lang="en-US"/>
            </a:p>
          </p:txBody>
        </p:sp>
        <p:sp>
          <p:nvSpPr>
            <p:cNvPr id="20557" name="Line 477"/>
            <p:cNvSpPr>
              <a:spLocks noChangeShapeType="1"/>
            </p:cNvSpPr>
            <p:nvPr/>
          </p:nvSpPr>
          <p:spPr bwMode="auto">
            <a:xfrm flipV="1">
              <a:off x="2717" y="456"/>
              <a:ext cx="1" cy="8"/>
            </a:xfrm>
            <a:prstGeom prst="line">
              <a:avLst/>
            </a:prstGeom>
            <a:noFill/>
            <a:ln w="12700">
              <a:solidFill>
                <a:srgbClr val="000000"/>
              </a:solidFill>
              <a:round/>
              <a:headEnd/>
              <a:tailEnd/>
            </a:ln>
          </p:spPr>
          <p:txBody>
            <a:bodyPr/>
            <a:lstStyle/>
            <a:p>
              <a:endParaRPr lang="en-US"/>
            </a:p>
          </p:txBody>
        </p:sp>
        <p:sp>
          <p:nvSpPr>
            <p:cNvPr id="20558" name="Line 478"/>
            <p:cNvSpPr>
              <a:spLocks noChangeShapeType="1"/>
            </p:cNvSpPr>
            <p:nvPr/>
          </p:nvSpPr>
          <p:spPr bwMode="auto">
            <a:xfrm flipV="1">
              <a:off x="3035" y="456"/>
              <a:ext cx="1" cy="8"/>
            </a:xfrm>
            <a:prstGeom prst="line">
              <a:avLst/>
            </a:prstGeom>
            <a:noFill/>
            <a:ln w="12700">
              <a:solidFill>
                <a:srgbClr val="000000"/>
              </a:solidFill>
              <a:round/>
              <a:headEnd/>
              <a:tailEnd/>
            </a:ln>
          </p:spPr>
          <p:txBody>
            <a:bodyPr/>
            <a:lstStyle/>
            <a:p>
              <a:endParaRPr lang="en-US"/>
            </a:p>
          </p:txBody>
        </p:sp>
        <p:sp>
          <p:nvSpPr>
            <p:cNvPr id="20559" name="Line 479"/>
            <p:cNvSpPr>
              <a:spLocks noChangeShapeType="1"/>
            </p:cNvSpPr>
            <p:nvPr/>
          </p:nvSpPr>
          <p:spPr bwMode="auto">
            <a:xfrm flipV="1">
              <a:off x="3354" y="456"/>
              <a:ext cx="1" cy="8"/>
            </a:xfrm>
            <a:prstGeom prst="line">
              <a:avLst/>
            </a:prstGeom>
            <a:noFill/>
            <a:ln w="12700">
              <a:solidFill>
                <a:srgbClr val="000000"/>
              </a:solidFill>
              <a:round/>
              <a:headEnd/>
              <a:tailEnd/>
            </a:ln>
          </p:spPr>
          <p:txBody>
            <a:bodyPr/>
            <a:lstStyle/>
            <a:p>
              <a:endParaRPr lang="en-US"/>
            </a:p>
          </p:txBody>
        </p:sp>
        <p:sp>
          <p:nvSpPr>
            <p:cNvPr id="20560" name="Line 480"/>
            <p:cNvSpPr>
              <a:spLocks noChangeShapeType="1"/>
            </p:cNvSpPr>
            <p:nvPr/>
          </p:nvSpPr>
          <p:spPr bwMode="auto">
            <a:xfrm flipV="1">
              <a:off x="3673" y="456"/>
              <a:ext cx="1" cy="8"/>
            </a:xfrm>
            <a:prstGeom prst="line">
              <a:avLst/>
            </a:prstGeom>
            <a:noFill/>
            <a:ln w="12700">
              <a:solidFill>
                <a:srgbClr val="000000"/>
              </a:solidFill>
              <a:round/>
              <a:headEnd/>
              <a:tailEnd/>
            </a:ln>
          </p:spPr>
          <p:txBody>
            <a:bodyPr/>
            <a:lstStyle/>
            <a:p>
              <a:endParaRPr lang="en-US"/>
            </a:p>
          </p:txBody>
        </p:sp>
        <p:sp>
          <p:nvSpPr>
            <p:cNvPr id="20561" name="Line 481"/>
            <p:cNvSpPr>
              <a:spLocks noChangeShapeType="1"/>
            </p:cNvSpPr>
            <p:nvPr/>
          </p:nvSpPr>
          <p:spPr bwMode="auto">
            <a:xfrm flipV="1">
              <a:off x="3991" y="456"/>
              <a:ext cx="1" cy="8"/>
            </a:xfrm>
            <a:prstGeom prst="line">
              <a:avLst/>
            </a:prstGeom>
            <a:noFill/>
            <a:ln w="12700">
              <a:solidFill>
                <a:srgbClr val="000000"/>
              </a:solidFill>
              <a:round/>
              <a:headEnd/>
              <a:tailEnd/>
            </a:ln>
          </p:spPr>
          <p:txBody>
            <a:bodyPr/>
            <a:lstStyle/>
            <a:p>
              <a:endParaRPr lang="en-US"/>
            </a:p>
          </p:txBody>
        </p:sp>
        <p:sp>
          <p:nvSpPr>
            <p:cNvPr id="20562" name="Line 482"/>
            <p:cNvSpPr>
              <a:spLocks noChangeShapeType="1"/>
            </p:cNvSpPr>
            <p:nvPr/>
          </p:nvSpPr>
          <p:spPr bwMode="auto">
            <a:xfrm flipV="1">
              <a:off x="4310" y="456"/>
              <a:ext cx="1" cy="8"/>
            </a:xfrm>
            <a:prstGeom prst="line">
              <a:avLst/>
            </a:prstGeom>
            <a:noFill/>
            <a:ln w="12700">
              <a:solidFill>
                <a:srgbClr val="000000"/>
              </a:solidFill>
              <a:round/>
              <a:headEnd/>
              <a:tailEnd/>
            </a:ln>
          </p:spPr>
          <p:txBody>
            <a:bodyPr/>
            <a:lstStyle/>
            <a:p>
              <a:endParaRPr lang="en-US"/>
            </a:p>
          </p:txBody>
        </p:sp>
        <p:sp>
          <p:nvSpPr>
            <p:cNvPr id="20563" name="Line 483"/>
            <p:cNvSpPr>
              <a:spLocks noChangeShapeType="1"/>
            </p:cNvSpPr>
            <p:nvPr/>
          </p:nvSpPr>
          <p:spPr bwMode="auto">
            <a:xfrm flipV="1">
              <a:off x="1123" y="456"/>
              <a:ext cx="1" cy="3132"/>
            </a:xfrm>
            <a:prstGeom prst="line">
              <a:avLst/>
            </a:prstGeom>
            <a:noFill/>
            <a:ln w="25400">
              <a:solidFill>
                <a:srgbClr val="000000"/>
              </a:solidFill>
              <a:round/>
              <a:headEnd/>
              <a:tailEnd/>
            </a:ln>
          </p:spPr>
          <p:txBody>
            <a:bodyPr/>
            <a:lstStyle/>
            <a:p>
              <a:endParaRPr lang="en-US"/>
            </a:p>
          </p:txBody>
        </p:sp>
        <p:sp>
          <p:nvSpPr>
            <p:cNvPr id="20564" name="Line 484"/>
            <p:cNvSpPr>
              <a:spLocks noChangeShapeType="1"/>
            </p:cNvSpPr>
            <p:nvPr/>
          </p:nvSpPr>
          <p:spPr bwMode="auto">
            <a:xfrm flipH="1">
              <a:off x="1123" y="3588"/>
              <a:ext cx="24" cy="1"/>
            </a:xfrm>
            <a:prstGeom prst="line">
              <a:avLst/>
            </a:prstGeom>
            <a:noFill/>
            <a:ln w="12700">
              <a:solidFill>
                <a:srgbClr val="000000"/>
              </a:solidFill>
              <a:round/>
              <a:headEnd/>
              <a:tailEnd/>
            </a:ln>
          </p:spPr>
          <p:txBody>
            <a:bodyPr/>
            <a:lstStyle/>
            <a:p>
              <a:endParaRPr lang="en-US"/>
            </a:p>
          </p:txBody>
        </p:sp>
        <p:sp>
          <p:nvSpPr>
            <p:cNvPr id="20565" name="Line 485"/>
            <p:cNvSpPr>
              <a:spLocks noChangeShapeType="1"/>
            </p:cNvSpPr>
            <p:nvPr/>
          </p:nvSpPr>
          <p:spPr bwMode="auto">
            <a:xfrm flipH="1">
              <a:off x="1123" y="2022"/>
              <a:ext cx="24" cy="1"/>
            </a:xfrm>
            <a:prstGeom prst="line">
              <a:avLst/>
            </a:prstGeom>
            <a:noFill/>
            <a:ln w="12700">
              <a:solidFill>
                <a:srgbClr val="000000"/>
              </a:solidFill>
              <a:round/>
              <a:headEnd/>
              <a:tailEnd/>
            </a:ln>
          </p:spPr>
          <p:txBody>
            <a:bodyPr/>
            <a:lstStyle/>
            <a:p>
              <a:endParaRPr lang="en-US"/>
            </a:p>
          </p:txBody>
        </p:sp>
        <p:sp>
          <p:nvSpPr>
            <p:cNvPr id="20566" name="Line 486"/>
            <p:cNvSpPr>
              <a:spLocks noChangeShapeType="1"/>
            </p:cNvSpPr>
            <p:nvPr/>
          </p:nvSpPr>
          <p:spPr bwMode="auto">
            <a:xfrm flipH="1">
              <a:off x="1123" y="456"/>
              <a:ext cx="24" cy="1"/>
            </a:xfrm>
            <a:prstGeom prst="line">
              <a:avLst/>
            </a:prstGeom>
            <a:noFill/>
            <a:ln w="12700">
              <a:solidFill>
                <a:srgbClr val="000000"/>
              </a:solidFill>
              <a:round/>
              <a:headEnd/>
              <a:tailEnd/>
            </a:ln>
          </p:spPr>
          <p:txBody>
            <a:bodyPr/>
            <a:lstStyle/>
            <a:p>
              <a:endParaRPr lang="en-US"/>
            </a:p>
          </p:txBody>
        </p:sp>
        <p:sp>
          <p:nvSpPr>
            <p:cNvPr id="20567" name="Rectangle 487"/>
            <p:cNvSpPr>
              <a:spLocks noChangeArrowheads="1"/>
            </p:cNvSpPr>
            <p:nvPr/>
          </p:nvSpPr>
          <p:spPr bwMode="auto">
            <a:xfrm>
              <a:off x="1012" y="3537"/>
              <a:ext cx="77" cy="181"/>
            </a:xfrm>
            <a:prstGeom prst="rect">
              <a:avLst/>
            </a:prstGeom>
            <a:noFill/>
            <a:ln w="9525">
              <a:noFill/>
              <a:miter lim="800000"/>
              <a:headEnd/>
              <a:tailEnd/>
            </a:ln>
          </p:spPr>
          <p:txBody>
            <a:bodyPr wrap="none" lIns="0" tIns="0" rIns="0" bIns="0">
              <a:spAutoFit/>
            </a:bodyPr>
            <a:lstStyle/>
            <a:p>
              <a:r>
                <a:rPr lang="en-US" sz="1400" b="1">
                  <a:solidFill>
                    <a:srgbClr val="000000"/>
                  </a:solidFill>
                </a:rPr>
                <a:t>0</a:t>
              </a:r>
              <a:endParaRPr lang="en-US" sz="1400" b="1"/>
            </a:p>
          </p:txBody>
        </p:sp>
        <p:sp>
          <p:nvSpPr>
            <p:cNvPr id="20568" name="Rectangle 488"/>
            <p:cNvSpPr>
              <a:spLocks noChangeArrowheads="1"/>
            </p:cNvSpPr>
            <p:nvPr/>
          </p:nvSpPr>
          <p:spPr bwMode="auto">
            <a:xfrm>
              <a:off x="958" y="1971"/>
              <a:ext cx="153" cy="181"/>
            </a:xfrm>
            <a:prstGeom prst="rect">
              <a:avLst/>
            </a:prstGeom>
            <a:noFill/>
            <a:ln w="9525">
              <a:noFill/>
              <a:miter lim="800000"/>
              <a:headEnd/>
              <a:tailEnd/>
            </a:ln>
          </p:spPr>
          <p:txBody>
            <a:bodyPr wrap="none" lIns="0" tIns="0" rIns="0" bIns="0">
              <a:spAutoFit/>
            </a:bodyPr>
            <a:lstStyle/>
            <a:p>
              <a:r>
                <a:rPr lang="en-US" sz="1400" b="1">
                  <a:solidFill>
                    <a:srgbClr val="000000"/>
                  </a:solidFill>
                </a:rPr>
                <a:t>50</a:t>
              </a:r>
              <a:endParaRPr lang="en-US" sz="1400" b="1"/>
            </a:p>
          </p:txBody>
        </p:sp>
        <p:sp>
          <p:nvSpPr>
            <p:cNvPr id="20569" name="Rectangle 489"/>
            <p:cNvSpPr>
              <a:spLocks noChangeArrowheads="1"/>
            </p:cNvSpPr>
            <p:nvPr/>
          </p:nvSpPr>
          <p:spPr bwMode="auto">
            <a:xfrm>
              <a:off x="902" y="401"/>
              <a:ext cx="230" cy="181"/>
            </a:xfrm>
            <a:prstGeom prst="rect">
              <a:avLst/>
            </a:prstGeom>
            <a:noFill/>
            <a:ln w="9525">
              <a:noFill/>
              <a:miter lim="800000"/>
              <a:headEnd/>
              <a:tailEnd/>
            </a:ln>
          </p:spPr>
          <p:txBody>
            <a:bodyPr wrap="none" lIns="0" tIns="0" rIns="0" bIns="0">
              <a:spAutoFit/>
            </a:bodyPr>
            <a:lstStyle/>
            <a:p>
              <a:r>
                <a:rPr lang="en-US" sz="1400" b="1">
                  <a:solidFill>
                    <a:srgbClr val="000000"/>
                  </a:solidFill>
                </a:rPr>
                <a:t>100</a:t>
              </a:r>
              <a:endParaRPr lang="en-US" sz="1400" b="1"/>
            </a:p>
          </p:txBody>
        </p:sp>
        <p:sp>
          <p:nvSpPr>
            <p:cNvPr id="20570" name="Line 490"/>
            <p:cNvSpPr>
              <a:spLocks noChangeShapeType="1"/>
            </p:cNvSpPr>
            <p:nvPr/>
          </p:nvSpPr>
          <p:spPr bwMode="auto">
            <a:xfrm flipH="1">
              <a:off x="1123" y="3275"/>
              <a:ext cx="8" cy="1"/>
            </a:xfrm>
            <a:prstGeom prst="line">
              <a:avLst/>
            </a:prstGeom>
            <a:noFill/>
            <a:ln w="12700">
              <a:solidFill>
                <a:srgbClr val="000000"/>
              </a:solidFill>
              <a:round/>
              <a:headEnd/>
              <a:tailEnd/>
            </a:ln>
          </p:spPr>
          <p:txBody>
            <a:bodyPr/>
            <a:lstStyle/>
            <a:p>
              <a:endParaRPr lang="en-US"/>
            </a:p>
          </p:txBody>
        </p:sp>
        <p:sp>
          <p:nvSpPr>
            <p:cNvPr id="20571" name="Line 491"/>
            <p:cNvSpPr>
              <a:spLocks noChangeShapeType="1"/>
            </p:cNvSpPr>
            <p:nvPr/>
          </p:nvSpPr>
          <p:spPr bwMode="auto">
            <a:xfrm flipH="1">
              <a:off x="1123" y="2962"/>
              <a:ext cx="8" cy="1"/>
            </a:xfrm>
            <a:prstGeom prst="line">
              <a:avLst/>
            </a:prstGeom>
            <a:noFill/>
            <a:ln w="12700">
              <a:solidFill>
                <a:srgbClr val="000000"/>
              </a:solidFill>
              <a:round/>
              <a:headEnd/>
              <a:tailEnd/>
            </a:ln>
          </p:spPr>
          <p:txBody>
            <a:bodyPr/>
            <a:lstStyle/>
            <a:p>
              <a:endParaRPr lang="en-US"/>
            </a:p>
          </p:txBody>
        </p:sp>
        <p:sp>
          <p:nvSpPr>
            <p:cNvPr id="20572" name="Line 492"/>
            <p:cNvSpPr>
              <a:spLocks noChangeShapeType="1"/>
            </p:cNvSpPr>
            <p:nvPr/>
          </p:nvSpPr>
          <p:spPr bwMode="auto">
            <a:xfrm flipH="1">
              <a:off x="1123" y="2649"/>
              <a:ext cx="8" cy="1"/>
            </a:xfrm>
            <a:prstGeom prst="line">
              <a:avLst/>
            </a:prstGeom>
            <a:noFill/>
            <a:ln w="12700">
              <a:solidFill>
                <a:srgbClr val="000000"/>
              </a:solidFill>
              <a:round/>
              <a:headEnd/>
              <a:tailEnd/>
            </a:ln>
          </p:spPr>
          <p:txBody>
            <a:bodyPr/>
            <a:lstStyle/>
            <a:p>
              <a:endParaRPr lang="en-US"/>
            </a:p>
          </p:txBody>
        </p:sp>
        <p:sp>
          <p:nvSpPr>
            <p:cNvPr id="20573" name="Line 493"/>
            <p:cNvSpPr>
              <a:spLocks noChangeShapeType="1"/>
            </p:cNvSpPr>
            <p:nvPr/>
          </p:nvSpPr>
          <p:spPr bwMode="auto">
            <a:xfrm flipH="1">
              <a:off x="1123" y="2335"/>
              <a:ext cx="8" cy="1"/>
            </a:xfrm>
            <a:prstGeom prst="line">
              <a:avLst/>
            </a:prstGeom>
            <a:noFill/>
            <a:ln w="12700">
              <a:solidFill>
                <a:srgbClr val="000000"/>
              </a:solidFill>
              <a:round/>
              <a:headEnd/>
              <a:tailEnd/>
            </a:ln>
          </p:spPr>
          <p:txBody>
            <a:bodyPr/>
            <a:lstStyle/>
            <a:p>
              <a:endParaRPr lang="en-US"/>
            </a:p>
          </p:txBody>
        </p:sp>
        <p:sp>
          <p:nvSpPr>
            <p:cNvPr id="20574" name="Line 494"/>
            <p:cNvSpPr>
              <a:spLocks noChangeShapeType="1"/>
            </p:cNvSpPr>
            <p:nvPr/>
          </p:nvSpPr>
          <p:spPr bwMode="auto">
            <a:xfrm flipH="1">
              <a:off x="1123" y="2022"/>
              <a:ext cx="8" cy="1"/>
            </a:xfrm>
            <a:prstGeom prst="line">
              <a:avLst/>
            </a:prstGeom>
            <a:noFill/>
            <a:ln w="12700">
              <a:solidFill>
                <a:srgbClr val="000000"/>
              </a:solidFill>
              <a:round/>
              <a:headEnd/>
              <a:tailEnd/>
            </a:ln>
          </p:spPr>
          <p:txBody>
            <a:bodyPr/>
            <a:lstStyle/>
            <a:p>
              <a:endParaRPr lang="en-US"/>
            </a:p>
          </p:txBody>
        </p:sp>
        <p:sp>
          <p:nvSpPr>
            <p:cNvPr id="20575" name="Line 495"/>
            <p:cNvSpPr>
              <a:spLocks noChangeShapeType="1"/>
            </p:cNvSpPr>
            <p:nvPr/>
          </p:nvSpPr>
          <p:spPr bwMode="auto">
            <a:xfrm flipH="1">
              <a:off x="1123" y="1709"/>
              <a:ext cx="8" cy="1"/>
            </a:xfrm>
            <a:prstGeom prst="line">
              <a:avLst/>
            </a:prstGeom>
            <a:noFill/>
            <a:ln w="12700">
              <a:solidFill>
                <a:srgbClr val="000000"/>
              </a:solidFill>
              <a:round/>
              <a:headEnd/>
              <a:tailEnd/>
            </a:ln>
          </p:spPr>
          <p:txBody>
            <a:bodyPr/>
            <a:lstStyle/>
            <a:p>
              <a:endParaRPr lang="en-US"/>
            </a:p>
          </p:txBody>
        </p:sp>
        <p:sp>
          <p:nvSpPr>
            <p:cNvPr id="20576" name="Line 496"/>
            <p:cNvSpPr>
              <a:spLocks noChangeShapeType="1"/>
            </p:cNvSpPr>
            <p:nvPr/>
          </p:nvSpPr>
          <p:spPr bwMode="auto">
            <a:xfrm flipH="1">
              <a:off x="1123" y="1396"/>
              <a:ext cx="8" cy="1"/>
            </a:xfrm>
            <a:prstGeom prst="line">
              <a:avLst/>
            </a:prstGeom>
            <a:noFill/>
            <a:ln w="12700">
              <a:solidFill>
                <a:srgbClr val="000000"/>
              </a:solidFill>
              <a:round/>
              <a:headEnd/>
              <a:tailEnd/>
            </a:ln>
          </p:spPr>
          <p:txBody>
            <a:bodyPr/>
            <a:lstStyle/>
            <a:p>
              <a:endParaRPr lang="en-US"/>
            </a:p>
          </p:txBody>
        </p:sp>
        <p:sp>
          <p:nvSpPr>
            <p:cNvPr id="20577" name="Line 497"/>
            <p:cNvSpPr>
              <a:spLocks noChangeShapeType="1"/>
            </p:cNvSpPr>
            <p:nvPr/>
          </p:nvSpPr>
          <p:spPr bwMode="auto">
            <a:xfrm flipH="1">
              <a:off x="1123" y="1082"/>
              <a:ext cx="8" cy="1"/>
            </a:xfrm>
            <a:prstGeom prst="line">
              <a:avLst/>
            </a:prstGeom>
            <a:noFill/>
            <a:ln w="12700">
              <a:solidFill>
                <a:srgbClr val="000000"/>
              </a:solidFill>
              <a:round/>
              <a:headEnd/>
              <a:tailEnd/>
            </a:ln>
          </p:spPr>
          <p:txBody>
            <a:bodyPr/>
            <a:lstStyle/>
            <a:p>
              <a:endParaRPr lang="en-US"/>
            </a:p>
          </p:txBody>
        </p:sp>
        <p:sp>
          <p:nvSpPr>
            <p:cNvPr id="20578" name="Line 498"/>
            <p:cNvSpPr>
              <a:spLocks noChangeShapeType="1"/>
            </p:cNvSpPr>
            <p:nvPr/>
          </p:nvSpPr>
          <p:spPr bwMode="auto">
            <a:xfrm flipH="1">
              <a:off x="1123" y="769"/>
              <a:ext cx="8" cy="1"/>
            </a:xfrm>
            <a:prstGeom prst="line">
              <a:avLst/>
            </a:prstGeom>
            <a:noFill/>
            <a:ln w="12700">
              <a:solidFill>
                <a:srgbClr val="000000"/>
              </a:solidFill>
              <a:round/>
              <a:headEnd/>
              <a:tailEnd/>
            </a:ln>
          </p:spPr>
          <p:txBody>
            <a:bodyPr/>
            <a:lstStyle/>
            <a:p>
              <a:endParaRPr lang="en-US"/>
            </a:p>
          </p:txBody>
        </p:sp>
        <p:sp>
          <p:nvSpPr>
            <p:cNvPr id="20579" name="Line 499"/>
            <p:cNvSpPr>
              <a:spLocks noChangeShapeType="1"/>
            </p:cNvSpPr>
            <p:nvPr/>
          </p:nvSpPr>
          <p:spPr bwMode="auto">
            <a:xfrm flipH="1">
              <a:off x="1123" y="456"/>
              <a:ext cx="8" cy="1"/>
            </a:xfrm>
            <a:prstGeom prst="line">
              <a:avLst/>
            </a:prstGeom>
            <a:noFill/>
            <a:ln w="12700">
              <a:solidFill>
                <a:srgbClr val="000000"/>
              </a:solidFill>
              <a:round/>
              <a:headEnd/>
              <a:tailEnd/>
            </a:ln>
          </p:spPr>
          <p:txBody>
            <a:bodyPr/>
            <a:lstStyle/>
            <a:p>
              <a:endParaRPr lang="en-US"/>
            </a:p>
          </p:txBody>
        </p:sp>
        <p:sp>
          <p:nvSpPr>
            <p:cNvPr id="20580" name="Rectangle 500"/>
            <p:cNvSpPr>
              <a:spLocks noChangeArrowheads="1"/>
            </p:cNvSpPr>
            <p:nvPr/>
          </p:nvSpPr>
          <p:spPr bwMode="auto">
            <a:xfrm rot="5400000" flipV="1">
              <a:off x="111" y="1770"/>
              <a:ext cx="1450" cy="191"/>
            </a:xfrm>
            <a:prstGeom prst="rect">
              <a:avLst/>
            </a:prstGeom>
            <a:noFill/>
            <a:ln w="9525">
              <a:noFill/>
              <a:miter lim="800000"/>
              <a:headEnd/>
              <a:tailEnd/>
            </a:ln>
          </p:spPr>
          <p:txBody>
            <a:bodyPr wrap="none" lIns="0" tIns="0" rIns="0" bIns="0">
              <a:spAutoFit/>
            </a:bodyPr>
            <a:lstStyle/>
            <a:p>
              <a:r>
                <a:rPr lang="en-US" sz="1600" b="1">
                  <a:solidFill>
                    <a:srgbClr val="000000"/>
                  </a:solidFill>
                </a:rPr>
                <a:t>Enrichment Index</a:t>
              </a:r>
              <a:endParaRPr lang="en-US" b="1"/>
            </a:p>
          </p:txBody>
        </p:sp>
        <p:sp>
          <p:nvSpPr>
            <p:cNvPr id="20581" name="Line 501"/>
            <p:cNvSpPr>
              <a:spLocks noChangeShapeType="1"/>
            </p:cNvSpPr>
            <p:nvPr/>
          </p:nvSpPr>
          <p:spPr bwMode="auto">
            <a:xfrm flipV="1">
              <a:off x="4310" y="456"/>
              <a:ext cx="1" cy="3132"/>
            </a:xfrm>
            <a:prstGeom prst="line">
              <a:avLst/>
            </a:prstGeom>
            <a:noFill/>
            <a:ln w="25400">
              <a:solidFill>
                <a:srgbClr val="000000"/>
              </a:solidFill>
              <a:round/>
              <a:headEnd/>
              <a:tailEnd/>
            </a:ln>
          </p:spPr>
          <p:txBody>
            <a:bodyPr/>
            <a:lstStyle/>
            <a:p>
              <a:endParaRPr lang="en-US"/>
            </a:p>
          </p:txBody>
        </p:sp>
        <p:sp>
          <p:nvSpPr>
            <p:cNvPr id="20582" name="Line 502"/>
            <p:cNvSpPr>
              <a:spLocks noChangeShapeType="1"/>
            </p:cNvSpPr>
            <p:nvPr/>
          </p:nvSpPr>
          <p:spPr bwMode="auto">
            <a:xfrm>
              <a:off x="4286" y="3588"/>
              <a:ext cx="24" cy="1"/>
            </a:xfrm>
            <a:prstGeom prst="line">
              <a:avLst/>
            </a:prstGeom>
            <a:noFill/>
            <a:ln w="12700">
              <a:solidFill>
                <a:srgbClr val="000000"/>
              </a:solidFill>
              <a:round/>
              <a:headEnd/>
              <a:tailEnd/>
            </a:ln>
          </p:spPr>
          <p:txBody>
            <a:bodyPr/>
            <a:lstStyle/>
            <a:p>
              <a:endParaRPr lang="en-US"/>
            </a:p>
          </p:txBody>
        </p:sp>
        <p:sp>
          <p:nvSpPr>
            <p:cNvPr id="20583" name="Line 503"/>
            <p:cNvSpPr>
              <a:spLocks noChangeShapeType="1"/>
            </p:cNvSpPr>
            <p:nvPr/>
          </p:nvSpPr>
          <p:spPr bwMode="auto">
            <a:xfrm>
              <a:off x="4286" y="2022"/>
              <a:ext cx="24" cy="1"/>
            </a:xfrm>
            <a:prstGeom prst="line">
              <a:avLst/>
            </a:prstGeom>
            <a:noFill/>
            <a:ln w="12700">
              <a:solidFill>
                <a:srgbClr val="000000"/>
              </a:solidFill>
              <a:round/>
              <a:headEnd/>
              <a:tailEnd/>
            </a:ln>
          </p:spPr>
          <p:txBody>
            <a:bodyPr/>
            <a:lstStyle/>
            <a:p>
              <a:endParaRPr lang="en-US"/>
            </a:p>
          </p:txBody>
        </p:sp>
        <p:sp>
          <p:nvSpPr>
            <p:cNvPr id="20584" name="Line 504"/>
            <p:cNvSpPr>
              <a:spLocks noChangeShapeType="1"/>
            </p:cNvSpPr>
            <p:nvPr/>
          </p:nvSpPr>
          <p:spPr bwMode="auto">
            <a:xfrm>
              <a:off x="4286" y="456"/>
              <a:ext cx="24" cy="1"/>
            </a:xfrm>
            <a:prstGeom prst="line">
              <a:avLst/>
            </a:prstGeom>
            <a:noFill/>
            <a:ln w="12700">
              <a:solidFill>
                <a:srgbClr val="000000"/>
              </a:solidFill>
              <a:round/>
              <a:headEnd/>
              <a:tailEnd/>
            </a:ln>
          </p:spPr>
          <p:txBody>
            <a:bodyPr/>
            <a:lstStyle/>
            <a:p>
              <a:endParaRPr lang="en-US"/>
            </a:p>
          </p:txBody>
        </p:sp>
        <p:sp>
          <p:nvSpPr>
            <p:cNvPr id="20585" name="Line 505"/>
            <p:cNvSpPr>
              <a:spLocks noChangeShapeType="1"/>
            </p:cNvSpPr>
            <p:nvPr/>
          </p:nvSpPr>
          <p:spPr bwMode="auto">
            <a:xfrm>
              <a:off x="4302" y="3275"/>
              <a:ext cx="8" cy="1"/>
            </a:xfrm>
            <a:prstGeom prst="line">
              <a:avLst/>
            </a:prstGeom>
            <a:noFill/>
            <a:ln w="12700">
              <a:solidFill>
                <a:srgbClr val="000000"/>
              </a:solidFill>
              <a:round/>
              <a:headEnd/>
              <a:tailEnd/>
            </a:ln>
          </p:spPr>
          <p:txBody>
            <a:bodyPr/>
            <a:lstStyle/>
            <a:p>
              <a:endParaRPr lang="en-US"/>
            </a:p>
          </p:txBody>
        </p:sp>
        <p:sp>
          <p:nvSpPr>
            <p:cNvPr id="20586" name="Line 506"/>
            <p:cNvSpPr>
              <a:spLocks noChangeShapeType="1"/>
            </p:cNvSpPr>
            <p:nvPr/>
          </p:nvSpPr>
          <p:spPr bwMode="auto">
            <a:xfrm>
              <a:off x="4302" y="2962"/>
              <a:ext cx="8" cy="1"/>
            </a:xfrm>
            <a:prstGeom prst="line">
              <a:avLst/>
            </a:prstGeom>
            <a:noFill/>
            <a:ln w="12700">
              <a:solidFill>
                <a:srgbClr val="000000"/>
              </a:solidFill>
              <a:round/>
              <a:headEnd/>
              <a:tailEnd/>
            </a:ln>
          </p:spPr>
          <p:txBody>
            <a:bodyPr/>
            <a:lstStyle/>
            <a:p>
              <a:endParaRPr lang="en-US"/>
            </a:p>
          </p:txBody>
        </p:sp>
        <p:sp>
          <p:nvSpPr>
            <p:cNvPr id="20587" name="Line 507"/>
            <p:cNvSpPr>
              <a:spLocks noChangeShapeType="1"/>
            </p:cNvSpPr>
            <p:nvPr/>
          </p:nvSpPr>
          <p:spPr bwMode="auto">
            <a:xfrm>
              <a:off x="4302" y="2649"/>
              <a:ext cx="8" cy="1"/>
            </a:xfrm>
            <a:prstGeom prst="line">
              <a:avLst/>
            </a:prstGeom>
            <a:noFill/>
            <a:ln w="12700">
              <a:solidFill>
                <a:srgbClr val="000000"/>
              </a:solidFill>
              <a:round/>
              <a:headEnd/>
              <a:tailEnd/>
            </a:ln>
          </p:spPr>
          <p:txBody>
            <a:bodyPr/>
            <a:lstStyle/>
            <a:p>
              <a:endParaRPr lang="en-US"/>
            </a:p>
          </p:txBody>
        </p:sp>
        <p:sp>
          <p:nvSpPr>
            <p:cNvPr id="20588" name="Line 508"/>
            <p:cNvSpPr>
              <a:spLocks noChangeShapeType="1"/>
            </p:cNvSpPr>
            <p:nvPr/>
          </p:nvSpPr>
          <p:spPr bwMode="auto">
            <a:xfrm>
              <a:off x="4302" y="2335"/>
              <a:ext cx="8" cy="1"/>
            </a:xfrm>
            <a:prstGeom prst="line">
              <a:avLst/>
            </a:prstGeom>
            <a:noFill/>
            <a:ln w="12700">
              <a:solidFill>
                <a:srgbClr val="000000"/>
              </a:solidFill>
              <a:round/>
              <a:headEnd/>
              <a:tailEnd/>
            </a:ln>
          </p:spPr>
          <p:txBody>
            <a:bodyPr/>
            <a:lstStyle/>
            <a:p>
              <a:endParaRPr lang="en-US"/>
            </a:p>
          </p:txBody>
        </p:sp>
        <p:sp>
          <p:nvSpPr>
            <p:cNvPr id="20589" name="Line 509"/>
            <p:cNvSpPr>
              <a:spLocks noChangeShapeType="1"/>
            </p:cNvSpPr>
            <p:nvPr/>
          </p:nvSpPr>
          <p:spPr bwMode="auto">
            <a:xfrm>
              <a:off x="4302" y="2022"/>
              <a:ext cx="8" cy="1"/>
            </a:xfrm>
            <a:prstGeom prst="line">
              <a:avLst/>
            </a:prstGeom>
            <a:noFill/>
            <a:ln w="12700">
              <a:solidFill>
                <a:srgbClr val="000000"/>
              </a:solidFill>
              <a:round/>
              <a:headEnd/>
              <a:tailEnd/>
            </a:ln>
          </p:spPr>
          <p:txBody>
            <a:bodyPr/>
            <a:lstStyle/>
            <a:p>
              <a:endParaRPr lang="en-US"/>
            </a:p>
          </p:txBody>
        </p:sp>
        <p:sp>
          <p:nvSpPr>
            <p:cNvPr id="20590" name="Line 510"/>
            <p:cNvSpPr>
              <a:spLocks noChangeShapeType="1"/>
            </p:cNvSpPr>
            <p:nvPr/>
          </p:nvSpPr>
          <p:spPr bwMode="auto">
            <a:xfrm>
              <a:off x="4302" y="1709"/>
              <a:ext cx="8" cy="1"/>
            </a:xfrm>
            <a:prstGeom prst="line">
              <a:avLst/>
            </a:prstGeom>
            <a:noFill/>
            <a:ln w="12700">
              <a:solidFill>
                <a:srgbClr val="000000"/>
              </a:solidFill>
              <a:round/>
              <a:headEnd/>
              <a:tailEnd/>
            </a:ln>
          </p:spPr>
          <p:txBody>
            <a:bodyPr/>
            <a:lstStyle/>
            <a:p>
              <a:endParaRPr lang="en-US"/>
            </a:p>
          </p:txBody>
        </p:sp>
        <p:sp>
          <p:nvSpPr>
            <p:cNvPr id="20591" name="Line 511"/>
            <p:cNvSpPr>
              <a:spLocks noChangeShapeType="1"/>
            </p:cNvSpPr>
            <p:nvPr/>
          </p:nvSpPr>
          <p:spPr bwMode="auto">
            <a:xfrm>
              <a:off x="4302" y="1396"/>
              <a:ext cx="8" cy="1"/>
            </a:xfrm>
            <a:prstGeom prst="line">
              <a:avLst/>
            </a:prstGeom>
            <a:noFill/>
            <a:ln w="12700">
              <a:solidFill>
                <a:srgbClr val="000000"/>
              </a:solidFill>
              <a:round/>
              <a:headEnd/>
              <a:tailEnd/>
            </a:ln>
          </p:spPr>
          <p:txBody>
            <a:bodyPr/>
            <a:lstStyle/>
            <a:p>
              <a:endParaRPr lang="en-US"/>
            </a:p>
          </p:txBody>
        </p:sp>
        <p:sp>
          <p:nvSpPr>
            <p:cNvPr id="20592" name="Line 512"/>
            <p:cNvSpPr>
              <a:spLocks noChangeShapeType="1"/>
            </p:cNvSpPr>
            <p:nvPr/>
          </p:nvSpPr>
          <p:spPr bwMode="auto">
            <a:xfrm>
              <a:off x="4302" y="1082"/>
              <a:ext cx="8" cy="1"/>
            </a:xfrm>
            <a:prstGeom prst="line">
              <a:avLst/>
            </a:prstGeom>
            <a:noFill/>
            <a:ln w="12700">
              <a:solidFill>
                <a:srgbClr val="000000"/>
              </a:solidFill>
              <a:round/>
              <a:headEnd/>
              <a:tailEnd/>
            </a:ln>
          </p:spPr>
          <p:txBody>
            <a:bodyPr/>
            <a:lstStyle/>
            <a:p>
              <a:endParaRPr lang="en-US"/>
            </a:p>
          </p:txBody>
        </p:sp>
        <p:sp>
          <p:nvSpPr>
            <p:cNvPr id="20593" name="Line 513"/>
            <p:cNvSpPr>
              <a:spLocks noChangeShapeType="1"/>
            </p:cNvSpPr>
            <p:nvPr/>
          </p:nvSpPr>
          <p:spPr bwMode="auto">
            <a:xfrm>
              <a:off x="4302" y="769"/>
              <a:ext cx="8" cy="1"/>
            </a:xfrm>
            <a:prstGeom prst="line">
              <a:avLst/>
            </a:prstGeom>
            <a:noFill/>
            <a:ln w="12700">
              <a:solidFill>
                <a:srgbClr val="000000"/>
              </a:solidFill>
              <a:round/>
              <a:headEnd/>
              <a:tailEnd/>
            </a:ln>
          </p:spPr>
          <p:txBody>
            <a:bodyPr/>
            <a:lstStyle/>
            <a:p>
              <a:endParaRPr lang="en-US"/>
            </a:p>
          </p:txBody>
        </p:sp>
        <p:sp>
          <p:nvSpPr>
            <p:cNvPr id="20594" name="Line 514"/>
            <p:cNvSpPr>
              <a:spLocks noChangeShapeType="1"/>
            </p:cNvSpPr>
            <p:nvPr/>
          </p:nvSpPr>
          <p:spPr bwMode="auto">
            <a:xfrm>
              <a:off x="4302" y="456"/>
              <a:ext cx="8" cy="1"/>
            </a:xfrm>
            <a:prstGeom prst="line">
              <a:avLst/>
            </a:prstGeom>
            <a:noFill/>
            <a:ln w="12700">
              <a:solidFill>
                <a:srgbClr val="000000"/>
              </a:solidFill>
              <a:round/>
              <a:headEnd/>
              <a:tailEnd/>
            </a:ln>
          </p:spPr>
          <p:txBody>
            <a:bodyPr/>
            <a:lstStyle/>
            <a:p>
              <a:endParaRPr lang="en-US"/>
            </a:p>
          </p:txBody>
        </p:sp>
        <p:pic>
          <p:nvPicPr>
            <p:cNvPr id="20595" name="Picture 515" descr="oak%20grove">
              <a:hlinkClick r:id="rId2"/>
            </p:cNvPr>
            <p:cNvPicPr>
              <a:picLocks noChangeAspect="1" noChangeArrowheads="1"/>
            </p:cNvPicPr>
            <p:nvPr/>
          </p:nvPicPr>
          <p:blipFill>
            <a:blip r:embed="rId3" cstate="print"/>
            <a:srcRect/>
            <a:stretch>
              <a:fillRect/>
            </a:stretch>
          </p:blipFill>
          <p:spPr bwMode="auto">
            <a:xfrm>
              <a:off x="4022" y="436"/>
              <a:ext cx="1376" cy="1031"/>
            </a:xfrm>
            <a:prstGeom prst="rect">
              <a:avLst/>
            </a:prstGeom>
            <a:noFill/>
            <a:ln w="50800">
              <a:solidFill>
                <a:srgbClr val="FF0000"/>
              </a:solidFill>
              <a:miter lim="800000"/>
              <a:headEnd/>
              <a:tailEnd/>
            </a:ln>
          </p:spPr>
        </p:pic>
        <p:pic>
          <p:nvPicPr>
            <p:cNvPr id="20596" name="Picture 516" descr="pict07"/>
            <p:cNvPicPr>
              <a:picLocks noChangeAspect="1" noChangeArrowheads="1"/>
            </p:cNvPicPr>
            <p:nvPr/>
          </p:nvPicPr>
          <p:blipFill>
            <a:blip r:embed="rId4" cstate="print"/>
            <a:srcRect/>
            <a:stretch>
              <a:fillRect/>
            </a:stretch>
          </p:blipFill>
          <p:spPr bwMode="auto">
            <a:xfrm>
              <a:off x="295" y="2976"/>
              <a:ext cx="1279" cy="959"/>
            </a:xfrm>
            <a:prstGeom prst="rect">
              <a:avLst/>
            </a:prstGeom>
            <a:noFill/>
            <a:ln w="50800">
              <a:solidFill>
                <a:srgbClr val="339966"/>
              </a:solidFill>
              <a:miter lim="800000"/>
              <a:headEnd/>
              <a:tailEnd/>
            </a:ln>
          </p:spPr>
        </p:pic>
      </p:grpSp>
      <p:sp>
        <p:nvSpPr>
          <p:cNvPr id="516" name="Rectangle 515"/>
          <p:cNvSpPr/>
          <p:nvPr/>
        </p:nvSpPr>
        <p:spPr>
          <a:xfrm rot="-5400000">
            <a:off x="1367617" y="3475429"/>
            <a:ext cx="271741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enriquecimiento</a:t>
            </a:r>
            <a:endParaRPr lang="en-US" sz="1600" b="1" dirty="0"/>
          </a:p>
        </p:txBody>
      </p:sp>
      <p:sp>
        <p:nvSpPr>
          <p:cNvPr id="517" name="Rectangle 516"/>
          <p:cNvSpPr/>
          <p:nvPr/>
        </p:nvSpPr>
        <p:spPr>
          <a:xfrm>
            <a:off x="4203022" y="6153090"/>
            <a:ext cx="2135521" cy="338554"/>
          </a:xfrm>
          <a:prstGeom prst="rect">
            <a:avLst/>
          </a:prstGeom>
          <a:solidFill>
            <a:schemeClr val="bg1"/>
          </a:solidFill>
        </p:spPr>
        <p:txBody>
          <a:bodyPr wrap="none">
            <a:spAutoFit/>
          </a:bodyPr>
          <a:lstStyle/>
          <a:p>
            <a:pPr algn="ctr" eaLnBrk="0" hangingPunct="0"/>
            <a:r>
              <a:rPr lang="es-ES" sz="1600" b="1" dirty="0" err="1" smtClean="0"/>
              <a:t>Indice</a:t>
            </a:r>
            <a:r>
              <a:rPr lang="es-ES" sz="1600" b="1" dirty="0" smtClean="0"/>
              <a:t> de estructura</a:t>
            </a:r>
            <a:endParaRPr lang="en-US" sz="1600" b="1" dirty="0"/>
          </a:p>
        </p:txBody>
      </p:sp>
    </p:spTree>
    <p:extLst>
      <p:ext uri="{BB962C8B-B14F-4D97-AF65-F5344CB8AC3E}">
        <p14:creationId xmlns:p14="http://schemas.microsoft.com/office/powerpoint/2010/main" val="1081759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274638"/>
            <a:ext cx="9144000" cy="1143000"/>
          </a:xfrm>
          <a:prstGeom prst="rect">
            <a:avLst/>
          </a:prstGeom>
          <a:noFill/>
          <a:ln w="9525">
            <a:noFill/>
            <a:miter lim="800000"/>
            <a:headEnd/>
            <a:tailEnd/>
          </a:ln>
        </p:spPr>
        <p:txBody>
          <a:bodyPr anchor="ctr"/>
          <a:lstStyle/>
          <a:p>
            <a:pPr algn="ctr"/>
            <a:r>
              <a:rPr lang="es-ES" dirty="0" smtClean="0"/>
              <a:t>Depredación dependiente de la densidad</a:t>
            </a:r>
            <a:endParaRPr lang="es-ES" dirty="0"/>
          </a:p>
        </p:txBody>
      </p:sp>
      <p:pic>
        <p:nvPicPr>
          <p:cNvPr id="3076" name="Picture 3" descr="pict07"/>
          <p:cNvPicPr>
            <a:picLocks noChangeAspect="1" noChangeArrowheads="1"/>
          </p:cNvPicPr>
          <p:nvPr/>
        </p:nvPicPr>
        <p:blipFill>
          <a:blip r:embed="rId4" cstate="print"/>
          <a:srcRect/>
          <a:stretch>
            <a:fillRect/>
          </a:stretch>
        </p:blipFill>
        <p:spPr bwMode="auto">
          <a:xfrm>
            <a:off x="6858000" y="1619250"/>
            <a:ext cx="2030413" cy="1522413"/>
          </a:xfrm>
          <a:prstGeom prst="rect">
            <a:avLst/>
          </a:prstGeom>
          <a:noFill/>
          <a:ln w="50800">
            <a:solidFill>
              <a:srgbClr val="339966"/>
            </a:solidFill>
            <a:miter lim="800000"/>
            <a:headEnd/>
            <a:tailEnd/>
          </a:ln>
        </p:spPr>
      </p:pic>
      <p:pic>
        <p:nvPicPr>
          <p:cNvPr id="3077" name="Picture 4" descr="oak%20grove">
            <a:hlinkClick r:id="rId5"/>
          </p:cNvPr>
          <p:cNvPicPr>
            <a:picLocks noChangeAspect="1" noChangeArrowheads="1"/>
          </p:cNvPicPr>
          <p:nvPr/>
        </p:nvPicPr>
        <p:blipFill>
          <a:blip r:embed="rId6" cstate="print"/>
          <a:srcRect/>
          <a:stretch>
            <a:fillRect/>
          </a:stretch>
        </p:blipFill>
        <p:spPr bwMode="auto">
          <a:xfrm>
            <a:off x="6858000" y="3448050"/>
            <a:ext cx="2184400" cy="1636713"/>
          </a:xfrm>
          <a:prstGeom prst="rect">
            <a:avLst/>
          </a:prstGeom>
          <a:noFill/>
          <a:ln w="50800">
            <a:solidFill>
              <a:srgbClr val="FF0000"/>
            </a:solidFill>
            <a:miter lim="800000"/>
            <a:headEnd/>
            <a:tailEnd/>
          </a:ln>
        </p:spPr>
      </p:pic>
      <p:sp>
        <p:nvSpPr>
          <p:cNvPr id="3083" name="Text Box 12"/>
          <p:cNvSpPr txBox="1">
            <a:spLocks noChangeArrowheads="1"/>
          </p:cNvSpPr>
          <p:nvPr/>
        </p:nvSpPr>
        <p:spPr bwMode="auto">
          <a:xfrm>
            <a:off x="76200" y="6477000"/>
            <a:ext cx="2898775" cy="307975"/>
          </a:xfrm>
          <a:prstGeom prst="rect">
            <a:avLst/>
          </a:prstGeom>
          <a:noFill/>
          <a:ln w="9525">
            <a:solidFill>
              <a:schemeClr val="tx1"/>
            </a:solidFill>
            <a:miter lim="800000"/>
            <a:headEnd/>
            <a:tailEnd/>
          </a:ln>
        </p:spPr>
        <p:txBody>
          <a:bodyPr wrap="none">
            <a:spAutoFit/>
          </a:bodyPr>
          <a:lstStyle/>
          <a:p>
            <a:r>
              <a:rPr lang="en-US" sz="1400"/>
              <a:t>S</a:t>
            </a:r>
            <a:r>
              <a:rPr lang="en-US" sz="1400">
                <a:cs typeface="Arial" pitchFamily="34" charset="0"/>
              </a:rPr>
              <a:t>á</a:t>
            </a:r>
            <a:r>
              <a:rPr lang="en-US" sz="1400"/>
              <a:t>nchez-Moreno and Ferris, 2007</a:t>
            </a:r>
          </a:p>
        </p:txBody>
      </p:sp>
      <p:grpSp>
        <p:nvGrpSpPr>
          <p:cNvPr id="16" name="Group 15"/>
          <p:cNvGrpSpPr/>
          <p:nvPr/>
        </p:nvGrpSpPr>
        <p:grpSpPr>
          <a:xfrm>
            <a:off x="0" y="1619250"/>
            <a:ext cx="6858000" cy="4400550"/>
            <a:chOff x="-304800" y="1619250"/>
            <a:chExt cx="6858000" cy="4400550"/>
          </a:xfrm>
        </p:grpSpPr>
        <p:grpSp>
          <p:nvGrpSpPr>
            <p:cNvPr id="2" name="Group 5"/>
            <p:cNvGrpSpPr>
              <a:grpSpLocks/>
            </p:cNvGrpSpPr>
            <p:nvPr/>
          </p:nvGrpSpPr>
          <p:grpSpPr bwMode="auto">
            <a:xfrm>
              <a:off x="-304800" y="1619250"/>
              <a:ext cx="6858000" cy="4400550"/>
              <a:chOff x="-192" y="1020"/>
              <a:chExt cx="4320" cy="2772"/>
            </a:xfrm>
          </p:grpSpPr>
          <p:graphicFrame>
            <p:nvGraphicFramePr>
              <p:cNvPr id="3074" name="Object 6"/>
              <p:cNvGraphicFramePr>
                <a:graphicFrameLocks noChangeAspect="1"/>
              </p:cNvGraphicFramePr>
              <p:nvPr/>
            </p:nvGraphicFramePr>
            <p:xfrm>
              <a:off x="-192" y="1020"/>
              <a:ext cx="4320" cy="2772"/>
            </p:xfrm>
            <a:graphic>
              <a:graphicData uri="http://schemas.openxmlformats.org/presentationml/2006/ole">
                <mc:AlternateContent xmlns:mc="http://schemas.openxmlformats.org/markup-compatibility/2006">
                  <mc:Choice xmlns:v="urn:schemas-microsoft-com:vml" Requires="v">
                    <p:oleObj spid="_x0000_s1037" name="Worksheet" r:id="rId7" imgW="4162563" imgH="2752562" progId="Excel.Sheet.8">
                      <p:embed/>
                    </p:oleObj>
                  </mc:Choice>
                  <mc:Fallback>
                    <p:oleObj name="Worksheet" r:id="rId7" imgW="4162563" imgH="2752562"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 y="1020"/>
                            <a:ext cx="4320" cy="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5" name="Text Box 7"/>
              <p:cNvSpPr txBox="1">
                <a:spLocks noChangeArrowheads="1"/>
              </p:cNvSpPr>
              <p:nvPr/>
            </p:nvSpPr>
            <p:spPr bwMode="auto">
              <a:xfrm>
                <a:off x="1104" y="3408"/>
                <a:ext cx="2592" cy="192"/>
              </a:xfrm>
              <a:prstGeom prst="rect">
                <a:avLst/>
              </a:prstGeom>
              <a:solidFill>
                <a:schemeClr val="bg1"/>
              </a:solidFill>
              <a:ln w="9525">
                <a:noFill/>
                <a:miter lim="800000"/>
                <a:headEnd/>
                <a:tailEnd/>
              </a:ln>
            </p:spPr>
            <p:txBody>
              <a:bodyPr>
                <a:spAutoFit/>
              </a:bodyPr>
              <a:lstStyle/>
              <a:p>
                <a:pPr>
                  <a:spcBef>
                    <a:spcPct val="50000"/>
                  </a:spcBef>
                </a:pPr>
                <a:r>
                  <a:rPr lang="en-US" sz="1400" b="1"/>
                  <a:t>                    Predator: Prey Ratio</a:t>
                </a:r>
              </a:p>
            </p:txBody>
          </p:sp>
        </p:grpSp>
        <p:sp>
          <p:nvSpPr>
            <p:cNvPr id="13" name="TextBox 12"/>
            <p:cNvSpPr txBox="1"/>
            <p:nvPr/>
          </p:nvSpPr>
          <p:spPr>
            <a:xfrm rot="16200000">
              <a:off x="-1253445" y="3310846"/>
              <a:ext cx="2723823" cy="369332"/>
            </a:xfrm>
            <a:prstGeom prst="rect">
              <a:avLst/>
            </a:prstGeom>
            <a:solidFill>
              <a:schemeClr val="bg1"/>
            </a:solidFill>
          </p:spPr>
          <p:txBody>
            <a:bodyPr wrap="none" rtlCol="0">
              <a:spAutoFit/>
            </a:bodyPr>
            <a:lstStyle/>
            <a:p>
              <a:r>
                <a:rPr lang="es-ES" dirty="0" smtClean="0"/>
                <a:t>  </a:t>
              </a:r>
              <a:r>
                <a:rPr lang="es-ES" dirty="0" err="1" smtClean="0"/>
                <a:t>supresividad</a:t>
              </a:r>
              <a:r>
                <a:rPr lang="es-ES" dirty="0" smtClean="0"/>
                <a:t> del suelo  </a:t>
              </a:r>
              <a:endParaRPr lang="es-ES" dirty="0"/>
            </a:p>
          </p:txBody>
        </p:sp>
        <p:sp>
          <p:nvSpPr>
            <p:cNvPr id="14" name="Rectangle 13"/>
            <p:cNvSpPr/>
            <p:nvPr/>
          </p:nvSpPr>
          <p:spPr>
            <a:xfrm>
              <a:off x="1752600" y="5410200"/>
              <a:ext cx="3711272" cy="369332"/>
            </a:xfrm>
            <a:prstGeom prst="rect">
              <a:avLst/>
            </a:prstGeom>
            <a:solidFill>
              <a:schemeClr val="bg1"/>
            </a:solidFill>
          </p:spPr>
          <p:txBody>
            <a:bodyPr wrap="none">
              <a:spAutoFit/>
            </a:bodyPr>
            <a:lstStyle/>
            <a:p>
              <a:r>
                <a:rPr lang="es-ES" dirty="0" smtClean="0"/>
                <a:t>Relación de presa y </a:t>
              </a:r>
              <a:r>
                <a:rPr lang="es-ES" dirty="0" err="1" smtClean="0"/>
                <a:t>depradadores</a:t>
              </a:r>
              <a:endParaRPr lang="es-ES" dirty="0"/>
            </a:p>
          </p:txBody>
        </p:sp>
      </p:grpSp>
      <p:sp>
        <p:nvSpPr>
          <p:cNvPr id="3081" name="Oval 10"/>
          <p:cNvSpPr>
            <a:spLocks noChangeArrowheads="1"/>
          </p:cNvSpPr>
          <p:nvPr/>
        </p:nvSpPr>
        <p:spPr bwMode="auto">
          <a:xfrm>
            <a:off x="1066800" y="4572000"/>
            <a:ext cx="1728788" cy="914400"/>
          </a:xfrm>
          <a:prstGeom prst="ellipse">
            <a:avLst/>
          </a:prstGeom>
          <a:noFill/>
          <a:ln w="9525">
            <a:solidFill>
              <a:srgbClr val="FF0000"/>
            </a:solidFill>
            <a:round/>
            <a:headEnd/>
            <a:tailEnd/>
          </a:ln>
        </p:spPr>
        <p:txBody>
          <a:bodyPr wrap="none" anchor="ctr"/>
          <a:lstStyle/>
          <a:p>
            <a:endParaRPr lang="en-US"/>
          </a:p>
        </p:txBody>
      </p:sp>
      <p:sp>
        <p:nvSpPr>
          <p:cNvPr id="15" name="Oval 10"/>
          <p:cNvSpPr>
            <a:spLocks noChangeArrowheads="1"/>
          </p:cNvSpPr>
          <p:nvPr/>
        </p:nvSpPr>
        <p:spPr bwMode="auto">
          <a:xfrm>
            <a:off x="4748212" y="4572000"/>
            <a:ext cx="1728788" cy="914400"/>
          </a:xfrm>
          <a:prstGeom prst="ellipse">
            <a:avLst/>
          </a:prstGeom>
          <a:noFill/>
          <a:ln w="9525">
            <a:solidFill>
              <a:srgbClr val="FF0000"/>
            </a:solidFill>
            <a:round/>
            <a:headEnd/>
            <a:tailEnd/>
          </a:ln>
        </p:spPr>
        <p:txBody>
          <a:bodyPr wrap="none" anchor="ctr"/>
          <a:lstStyle/>
          <a:p>
            <a:endParaRPr lang="en-US"/>
          </a:p>
        </p:txBody>
      </p:sp>
      <p:sp>
        <p:nvSpPr>
          <p:cNvPr id="3079" name="Line 8"/>
          <p:cNvSpPr>
            <a:spLocks noChangeShapeType="1"/>
          </p:cNvSpPr>
          <p:nvPr/>
        </p:nvSpPr>
        <p:spPr bwMode="auto">
          <a:xfrm flipH="1">
            <a:off x="2590800" y="2533650"/>
            <a:ext cx="4191000" cy="2190750"/>
          </a:xfrm>
          <a:prstGeom prst="line">
            <a:avLst/>
          </a:prstGeom>
          <a:noFill/>
          <a:ln w="9525">
            <a:solidFill>
              <a:srgbClr val="FF0000"/>
            </a:solidFill>
            <a:round/>
            <a:headEnd/>
            <a:tailEnd type="triangle" w="med" len="med"/>
          </a:ln>
        </p:spPr>
        <p:txBody>
          <a:bodyPr/>
          <a:lstStyle/>
          <a:p>
            <a:endParaRPr lang="en-US"/>
          </a:p>
        </p:txBody>
      </p:sp>
      <p:sp>
        <p:nvSpPr>
          <p:cNvPr id="3080" name="Line 9"/>
          <p:cNvSpPr>
            <a:spLocks noChangeShapeType="1"/>
          </p:cNvSpPr>
          <p:nvPr/>
        </p:nvSpPr>
        <p:spPr bwMode="auto">
          <a:xfrm flipH="1">
            <a:off x="6019800" y="4133850"/>
            <a:ext cx="814388" cy="514350"/>
          </a:xfrm>
          <a:prstGeom prst="line">
            <a:avLst/>
          </a:prstGeom>
          <a:noFill/>
          <a:ln w="9525">
            <a:solidFill>
              <a:srgbClr val="339966"/>
            </a:solidFill>
            <a:round/>
            <a:headEnd/>
            <a:tailEnd type="triangle" w="med" len="med"/>
          </a:ln>
        </p:spPr>
        <p:txBody>
          <a:bodyPr/>
          <a:lstStyle/>
          <a:p>
            <a:endParaRPr lang="en-US"/>
          </a:p>
        </p:txBody>
      </p:sp>
    </p:spTree>
    <p:extLst>
      <p:ext uri="{BB962C8B-B14F-4D97-AF65-F5344CB8AC3E}">
        <p14:creationId xmlns:p14="http://schemas.microsoft.com/office/powerpoint/2010/main" val="2381431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DSCN0048.JPG"/>
          <p:cNvPicPr>
            <a:picLocks noChangeAspect="1"/>
          </p:cNvPicPr>
          <p:nvPr/>
        </p:nvPicPr>
        <p:blipFill>
          <a:blip r:embed="rId2" cstate="print"/>
          <a:srcRect/>
          <a:stretch>
            <a:fillRect/>
          </a:stretch>
        </p:blipFill>
        <p:spPr bwMode="auto">
          <a:xfrm>
            <a:off x="0" y="2733675"/>
            <a:ext cx="4978400" cy="3733800"/>
          </a:xfrm>
          <a:prstGeom prst="rect">
            <a:avLst/>
          </a:prstGeom>
          <a:noFill/>
          <a:ln w="9525">
            <a:noFill/>
            <a:miter lim="800000"/>
            <a:headEnd/>
            <a:tailEnd/>
          </a:ln>
        </p:spPr>
      </p:pic>
      <p:pic>
        <p:nvPicPr>
          <p:cNvPr id="14339" name="Picture 2" descr="DSC09216.JPG"/>
          <p:cNvPicPr>
            <a:picLocks noChangeAspect="1"/>
          </p:cNvPicPr>
          <p:nvPr/>
        </p:nvPicPr>
        <p:blipFill>
          <a:blip r:embed="rId3" cstate="print"/>
          <a:srcRect/>
          <a:stretch>
            <a:fillRect/>
          </a:stretch>
        </p:blipFill>
        <p:spPr bwMode="auto">
          <a:xfrm>
            <a:off x="4495800" y="0"/>
            <a:ext cx="4648200" cy="3486150"/>
          </a:xfrm>
          <a:prstGeom prst="rect">
            <a:avLst/>
          </a:prstGeom>
          <a:noFill/>
          <a:ln w="9525">
            <a:noFill/>
            <a:miter lim="800000"/>
            <a:headEnd/>
            <a:tailEnd/>
          </a:ln>
        </p:spPr>
      </p:pic>
      <p:pic>
        <p:nvPicPr>
          <p:cNvPr id="14340" name="Picture 4" descr="DSC09211.JPG"/>
          <p:cNvPicPr>
            <a:picLocks noChangeAspect="1"/>
          </p:cNvPicPr>
          <p:nvPr/>
        </p:nvPicPr>
        <p:blipFill>
          <a:blip r:embed="rId4" cstate="print"/>
          <a:srcRect/>
          <a:stretch>
            <a:fillRect/>
          </a:stretch>
        </p:blipFill>
        <p:spPr bwMode="auto">
          <a:xfrm>
            <a:off x="4648200" y="3486150"/>
            <a:ext cx="4495800" cy="3371850"/>
          </a:xfrm>
          <a:prstGeom prst="rect">
            <a:avLst/>
          </a:prstGeom>
          <a:noFill/>
          <a:ln w="9525">
            <a:noFill/>
            <a:miter lim="800000"/>
            <a:headEnd/>
            <a:tailEnd/>
          </a:ln>
        </p:spPr>
      </p:pic>
      <p:sp>
        <p:nvSpPr>
          <p:cNvPr id="14341" name="Text Box 9"/>
          <p:cNvSpPr txBox="1">
            <a:spLocks noChangeArrowheads="1"/>
          </p:cNvSpPr>
          <p:nvPr/>
        </p:nvSpPr>
        <p:spPr bwMode="auto">
          <a:xfrm>
            <a:off x="76200" y="228600"/>
            <a:ext cx="4519314" cy="707886"/>
          </a:xfrm>
          <a:prstGeom prst="rect">
            <a:avLst/>
          </a:prstGeom>
          <a:noFill/>
          <a:ln w="9525">
            <a:noFill/>
            <a:miter lim="800000"/>
            <a:headEnd/>
            <a:tailEnd/>
          </a:ln>
        </p:spPr>
        <p:txBody>
          <a:bodyPr wrap="none">
            <a:spAutoFit/>
          </a:bodyPr>
          <a:lstStyle/>
          <a:p>
            <a:r>
              <a:rPr lang="es-ES" sz="2000" b="1" dirty="0" smtClean="0"/>
              <a:t>Complejidad de Cadena Alimenticia</a:t>
            </a:r>
          </a:p>
          <a:p>
            <a:r>
              <a:rPr lang="es-ES" sz="2000" b="1" dirty="0" smtClean="0"/>
              <a:t>y la función de regulación</a:t>
            </a:r>
          </a:p>
        </p:txBody>
      </p:sp>
      <p:sp>
        <p:nvSpPr>
          <p:cNvPr id="14342" name="Text Box 10"/>
          <p:cNvSpPr txBox="1">
            <a:spLocks noChangeArrowheads="1"/>
          </p:cNvSpPr>
          <p:nvPr/>
        </p:nvSpPr>
        <p:spPr bwMode="auto">
          <a:xfrm>
            <a:off x="0" y="1009471"/>
            <a:ext cx="4419600" cy="923330"/>
          </a:xfrm>
          <a:prstGeom prst="rect">
            <a:avLst/>
          </a:prstGeom>
          <a:noFill/>
          <a:ln w="9525">
            <a:noFill/>
            <a:miter lim="800000"/>
            <a:headEnd/>
            <a:tailEnd/>
          </a:ln>
        </p:spPr>
        <p:txBody>
          <a:bodyPr>
            <a:spAutoFit/>
          </a:bodyPr>
          <a:lstStyle/>
          <a:p>
            <a:r>
              <a:rPr lang="es-ES" dirty="0" smtClean="0"/>
              <a:t>Prácticas en agricultura industrializada resultado de:</a:t>
            </a:r>
          </a:p>
          <a:p>
            <a:r>
              <a:rPr lang="es-ES" dirty="0" smtClean="0"/>
              <a:t>      Simplificación de Cadena Alimenticia</a:t>
            </a:r>
            <a:endParaRPr lang="es-ES" dirty="0"/>
          </a:p>
        </p:txBody>
      </p:sp>
      <p:sp>
        <p:nvSpPr>
          <p:cNvPr id="14343" name="Text Box 11"/>
          <p:cNvSpPr txBox="1">
            <a:spLocks noChangeArrowheads="1"/>
          </p:cNvSpPr>
          <p:nvPr/>
        </p:nvSpPr>
        <p:spPr bwMode="auto">
          <a:xfrm>
            <a:off x="0" y="1905000"/>
            <a:ext cx="4419600" cy="923330"/>
          </a:xfrm>
          <a:prstGeom prst="rect">
            <a:avLst/>
          </a:prstGeom>
          <a:noFill/>
          <a:ln w="9525">
            <a:noFill/>
            <a:miter lim="800000"/>
            <a:headEnd/>
            <a:tailEnd/>
          </a:ln>
        </p:spPr>
        <p:txBody>
          <a:bodyPr>
            <a:spAutoFit/>
          </a:bodyPr>
          <a:lstStyle/>
          <a:p>
            <a:pPr marL="342900" indent="-342900"/>
            <a:r>
              <a:rPr lang="en-US" dirty="0"/>
              <a:t>	</a:t>
            </a:r>
            <a:r>
              <a:rPr lang="es-ES" dirty="0" smtClean="0"/>
              <a:t> Reducción de los niveles tróficos superiores</a:t>
            </a:r>
          </a:p>
          <a:p>
            <a:pPr marL="342900" indent="-342900"/>
            <a:endParaRPr lang="en-US" dirty="0"/>
          </a:p>
        </p:txBody>
      </p:sp>
      <p:sp>
        <p:nvSpPr>
          <p:cNvPr id="14344" name="Text Box 12"/>
          <p:cNvSpPr txBox="1">
            <a:spLocks noChangeArrowheads="1"/>
          </p:cNvSpPr>
          <p:nvPr/>
        </p:nvSpPr>
        <p:spPr bwMode="auto">
          <a:xfrm>
            <a:off x="90488" y="6507163"/>
            <a:ext cx="1544637" cy="304800"/>
          </a:xfrm>
          <a:prstGeom prst="rect">
            <a:avLst/>
          </a:prstGeom>
          <a:noFill/>
          <a:ln w="9525">
            <a:noFill/>
            <a:miter lim="800000"/>
            <a:headEnd/>
            <a:tailEnd/>
          </a:ln>
        </p:spPr>
        <p:txBody>
          <a:bodyPr wrap="none">
            <a:spAutoFit/>
          </a:bodyPr>
          <a:lstStyle/>
          <a:p>
            <a:r>
              <a:rPr lang="en-US" sz="1400"/>
              <a:t>Costa Rica, 2008</a:t>
            </a:r>
          </a:p>
        </p:txBody>
      </p:sp>
      <p:sp>
        <p:nvSpPr>
          <p:cNvPr id="10" name="Text Box 11"/>
          <p:cNvSpPr txBox="1">
            <a:spLocks noChangeArrowheads="1"/>
          </p:cNvSpPr>
          <p:nvPr/>
        </p:nvSpPr>
        <p:spPr bwMode="auto">
          <a:xfrm>
            <a:off x="609600" y="4038600"/>
            <a:ext cx="8001000" cy="1477328"/>
          </a:xfrm>
          <a:prstGeom prst="rect">
            <a:avLst/>
          </a:prstGeom>
          <a:solidFill>
            <a:srgbClr val="FFFF99"/>
          </a:solidFill>
          <a:ln w="9525">
            <a:noFill/>
            <a:miter lim="800000"/>
            <a:headEnd/>
            <a:tailEnd/>
          </a:ln>
        </p:spPr>
        <p:txBody>
          <a:bodyPr wrap="square" lIns="365760" rIns="365760">
            <a:spAutoFit/>
          </a:bodyPr>
          <a:lstStyle/>
          <a:p>
            <a:pPr>
              <a:spcBef>
                <a:spcPct val="50000"/>
              </a:spcBef>
            </a:pPr>
            <a:endParaRPr lang="en-US" dirty="0"/>
          </a:p>
          <a:p>
            <a:pPr>
              <a:spcBef>
                <a:spcPct val="50000"/>
              </a:spcBef>
            </a:pPr>
            <a:r>
              <a:rPr lang="es-ES" dirty="0" smtClean="0"/>
              <a:t>Probamos nematodo </a:t>
            </a:r>
            <a:r>
              <a:rPr lang="es-ES" dirty="0" err="1" smtClean="0"/>
              <a:t>depredador:presa</a:t>
            </a:r>
            <a:r>
              <a:rPr lang="es-ES" dirty="0" smtClean="0"/>
              <a:t> hipótesis con datos de las plantaciones de banano en cuatro países de América Central</a:t>
            </a:r>
            <a:r>
              <a:rPr lang="en-US" dirty="0" smtClean="0"/>
              <a:t>……….</a:t>
            </a:r>
            <a:endParaRPr lang="en-US" dirty="0"/>
          </a:p>
          <a:p>
            <a:pPr>
              <a:spcBef>
                <a:spcPct val="50000"/>
              </a:spcBef>
            </a:pPr>
            <a:endParaRPr lang="en-US" dirty="0"/>
          </a:p>
        </p:txBody>
      </p:sp>
    </p:spTree>
    <p:extLst>
      <p:ext uri="{BB962C8B-B14F-4D97-AF65-F5344CB8AC3E}">
        <p14:creationId xmlns:p14="http://schemas.microsoft.com/office/powerpoint/2010/main" val="320244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2" cstate="print"/>
          <a:srcRect/>
          <a:stretch>
            <a:fillRect/>
          </a:stretch>
        </p:blipFill>
        <p:spPr bwMode="auto">
          <a:xfrm>
            <a:off x="6553200" y="3359150"/>
            <a:ext cx="2590800" cy="1822450"/>
          </a:xfrm>
          <a:prstGeom prst="rect">
            <a:avLst/>
          </a:prstGeom>
          <a:noFill/>
          <a:ln w="12700">
            <a:noFill/>
            <a:miter lim="800000"/>
            <a:headEnd/>
            <a:tailEnd/>
          </a:ln>
        </p:spPr>
      </p:pic>
      <p:pic>
        <p:nvPicPr>
          <p:cNvPr id="15363" name="Picture 17" descr="Dorylaimus"/>
          <p:cNvPicPr>
            <a:picLocks noChangeAspect="1" noChangeArrowheads="1"/>
          </p:cNvPicPr>
          <p:nvPr/>
        </p:nvPicPr>
        <p:blipFill>
          <a:blip r:embed="rId3" cstate="print"/>
          <a:srcRect/>
          <a:stretch>
            <a:fillRect/>
          </a:stretch>
        </p:blipFill>
        <p:spPr bwMode="auto">
          <a:xfrm>
            <a:off x="6705600" y="5029200"/>
            <a:ext cx="2438400" cy="1828800"/>
          </a:xfrm>
          <a:prstGeom prst="rect">
            <a:avLst/>
          </a:prstGeom>
          <a:noFill/>
          <a:ln w="9525">
            <a:noFill/>
            <a:miter lim="800000"/>
            <a:headEnd/>
            <a:tailEnd/>
          </a:ln>
        </p:spPr>
      </p:pic>
      <p:pic>
        <p:nvPicPr>
          <p:cNvPr id="15364" name="Picture 14" descr="mononchus"/>
          <p:cNvPicPr>
            <a:picLocks noChangeAspect="1" noChangeArrowheads="1"/>
          </p:cNvPicPr>
          <p:nvPr/>
        </p:nvPicPr>
        <p:blipFill>
          <a:blip r:embed="rId4" cstate="print"/>
          <a:srcRect/>
          <a:stretch>
            <a:fillRect/>
          </a:stretch>
        </p:blipFill>
        <p:spPr bwMode="auto">
          <a:xfrm>
            <a:off x="6858000" y="946150"/>
            <a:ext cx="1841500" cy="2787650"/>
          </a:xfrm>
          <a:prstGeom prst="rect">
            <a:avLst/>
          </a:prstGeom>
          <a:noFill/>
          <a:ln w="9525">
            <a:noFill/>
            <a:miter lim="800000"/>
            <a:headEnd/>
            <a:tailEnd/>
          </a:ln>
        </p:spPr>
      </p:pic>
      <p:sp>
        <p:nvSpPr>
          <p:cNvPr id="15365" name="TextBox 15"/>
          <p:cNvSpPr txBox="1">
            <a:spLocks noChangeArrowheads="1"/>
          </p:cNvSpPr>
          <p:nvPr/>
        </p:nvSpPr>
        <p:spPr bwMode="auto">
          <a:xfrm>
            <a:off x="6907213" y="76200"/>
            <a:ext cx="2236787" cy="923330"/>
          </a:xfrm>
          <a:prstGeom prst="rect">
            <a:avLst/>
          </a:prstGeom>
          <a:noFill/>
          <a:ln w="9525">
            <a:noFill/>
            <a:miter lim="800000"/>
            <a:headEnd/>
            <a:tailEnd/>
          </a:ln>
        </p:spPr>
        <p:txBody>
          <a:bodyPr wrap="square">
            <a:spAutoFit/>
          </a:bodyPr>
          <a:lstStyle/>
          <a:p>
            <a:r>
              <a:rPr lang="en-US" dirty="0" err="1" smtClean="0"/>
              <a:t>Depredadores</a:t>
            </a:r>
            <a:r>
              <a:rPr lang="en-US" dirty="0" smtClean="0"/>
              <a:t> </a:t>
            </a:r>
            <a:r>
              <a:rPr lang="en-US" dirty="0" err="1" smtClean="0"/>
              <a:t>generalistas</a:t>
            </a:r>
            <a:r>
              <a:rPr lang="en-US" dirty="0" smtClean="0"/>
              <a:t> y </a:t>
            </a:r>
            <a:r>
              <a:rPr lang="en-US" dirty="0" err="1" smtClean="0"/>
              <a:t>especialistas</a:t>
            </a:r>
            <a:endParaRPr lang="en-US" dirty="0"/>
          </a:p>
        </p:txBody>
      </p:sp>
      <p:grpSp>
        <p:nvGrpSpPr>
          <p:cNvPr id="3" name="Group 13"/>
          <p:cNvGrpSpPr>
            <a:grpSpLocks/>
          </p:cNvGrpSpPr>
          <p:nvPr/>
        </p:nvGrpSpPr>
        <p:grpSpPr bwMode="auto">
          <a:xfrm>
            <a:off x="2895600" y="1524000"/>
            <a:ext cx="2971800" cy="5334000"/>
            <a:chOff x="3124200" y="707153"/>
            <a:chExt cx="3276600" cy="5846047"/>
          </a:xfrm>
        </p:grpSpPr>
        <p:pic>
          <p:nvPicPr>
            <p:cNvPr id="15379" name="Picture 2" descr="manynemas10X"/>
            <p:cNvPicPr>
              <a:picLocks noChangeAspect="1" noChangeArrowheads="1"/>
            </p:cNvPicPr>
            <p:nvPr/>
          </p:nvPicPr>
          <p:blipFill>
            <a:blip r:embed="rId5" cstate="print"/>
            <a:srcRect b="12405"/>
            <a:stretch>
              <a:fillRect/>
            </a:stretch>
          </p:blipFill>
          <p:spPr bwMode="auto">
            <a:xfrm>
              <a:off x="3124200" y="4400834"/>
              <a:ext cx="3276600" cy="2152366"/>
            </a:xfrm>
            <a:prstGeom prst="rect">
              <a:avLst/>
            </a:prstGeom>
            <a:noFill/>
            <a:ln w="9525">
              <a:noFill/>
              <a:miter lim="800000"/>
              <a:headEnd/>
              <a:tailEnd/>
            </a:ln>
          </p:spPr>
        </p:pic>
        <p:pic>
          <p:nvPicPr>
            <p:cNvPr id="15380" name="Picture 9" descr="cruz"/>
            <p:cNvPicPr>
              <a:picLocks noChangeAspect="1" noChangeArrowheads="1"/>
            </p:cNvPicPr>
            <p:nvPr/>
          </p:nvPicPr>
          <p:blipFill>
            <a:blip r:embed="rId6" cstate="print"/>
            <a:srcRect/>
            <a:stretch>
              <a:fillRect/>
            </a:stretch>
          </p:blipFill>
          <p:spPr bwMode="auto">
            <a:xfrm rot="-5400000">
              <a:off x="3983754" y="228600"/>
              <a:ext cx="1432081" cy="2389188"/>
            </a:xfrm>
            <a:prstGeom prst="rect">
              <a:avLst/>
            </a:prstGeom>
            <a:noFill/>
            <a:ln w="9525">
              <a:noFill/>
              <a:miter lim="800000"/>
              <a:headEnd/>
              <a:tailEnd/>
            </a:ln>
          </p:spPr>
        </p:pic>
        <p:pic>
          <p:nvPicPr>
            <p:cNvPr id="15381" name="Picture 7"/>
            <p:cNvPicPr>
              <a:picLocks noChangeAspect="1" noChangeArrowheads="1"/>
            </p:cNvPicPr>
            <p:nvPr/>
          </p:nvPicPr>
          <p:blipFill>
            <a:blip r:embed="rId7" cstate="print"/>
            <a:srcRect/>
            <a:stretch>
              <a:fillRect/>
            </a:stretch>
          </p:blipFill>
          <p:spPr bwMode="auto">
            <a:xfrm>
              <a:off x="3352800" y="1981200"/>
              <a:ext cx="2362200" cy="1772299"/>
            </a:xfrm>
            <a:prstGeom prst="rect">
              <a:avLst/>
            </a:prstGeom>
            <a:noFill/>
            <a:ln w="12700">
              <a:noFill/>
              <a:miter lim="800000"/>
              <a:headEnd/>
              <a:tailEnd/>
            </a:ln>
          </p:spPr>
        </p:pic>
        <p:pic>
          <p:nvPicPr>
            <p:cNvPr id="15382" name="Picture 8" descr="femaleaphelenchanterior100X"/>
            <p:cNvPicPr>
              <a:picLocks noChangeAspect="1" noChangeArrowheads="1"/>
            </p:cNvPicPr>
            <p:nvPr/>
          </p:nvPicPr>
          <p:blipFill>
            <a:blip r:embed="rId8" cstate="print"/>
            <a:srcRect/>
            <a:stretch>
              <a:fillRect/>
            </a:stretch>
          </p:blipFill>
          <p:spPr bwMode="auto">
            <a:xfrm rot="-1423069">
              <a:off x="3335374" y="3328267"/>
              <a:ext cx="2794354" cy="1257896"/>
            </a:xfrm>
            <a:prstGeom prst="rect">
              <a:avLst/>
            </a:prstGeom>
            <a:noFill/>
            <a:ln w="9525">
              <a:noFill/>
              <a:miter lim="800000"/>
              <a:headEnd/>
              <a:tailEnd/>
            </a:ln>
          </p:spPr>
        </p:pic>
      </p:grpSp>
      <p:sp>
        <p:nvSpPr>
          <p:cNvPr id="15378" name="TextBox 16"/>
          <p:cNvSpPr txBox="1">
            <a:spLocks noChangeArrowheads="1"/>
          </p:cNvSpPr>
          <p:nvPr/>
        </p:nvSpPr>
        <p:spPr bwMode="auto">
          <a:xfrm>
            <a:off x="3429000" y="533400"/>
            <a:ext cx="2082686" cy="369332"/>
          </a:xfrm>
          <a:prstGeom prst="rect">
            <a:avLst/>
          </a:prstGeom>
          <a:noFill/>
          <a:ln w="9525">
            <a:no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grpSp>
        <p:nvGrpSpPr>
          <p:cNvPr id="4" name="Group 14"/>
          <p:cNvGrpSpPr>
            <a:grpSpLocks/>
          </p:cNvGrpSpPr>
          <p:nvPr/>
        </p:nvGrpSpPr>
        <p:grpSpPr bwMode="auto">
          <a:xfrm>
            <a:off x="228600" y="1447800"/>
            <a:ext cx="2403475" cy="5154613"/>
            <a:chOff x="0" y="1133475"/>
            <a:chExt cx="2632075" cy="5468938"/>
          </a:xfrm>
        </p:grpSpPr>
        <p:pic>
          <p:nvPicPr>
            <p:cNvPr id="15376" name="Picture 3" descr="Slide_2"/>
            <p:cNvPicPr>
              <a:picLocks noChangeAspect="1" noChangeArrowheads="1"/>
            </p:cNvPicPr>
            <p:nvPr/>
          </p:nvPicPr>
          <p:blipFill>
            <a:blip r:embed="rId9" cstate="print"/>
            <a:srcRect l="-23"/>
            <a:stretch>
              <a:fillRect/>
            </a:stretch>
          </p:blipFill>
          <p:spPr bwMode="auto">
            <a:xfrm>
              <a:off x="69850" y="1133475"/>
              <a:ext cx="2273300" cy="2374900"/>
            </a:xfrm>
            <a:prstGeom prst="rect">
              <a:avLst/>
            </a:prstGeom>
            <a:noFill/>
            <a:ln w="9525">
              <a:noFill/>
              <a:miter lim="800000"/>
              <a:headEnd/>
              <a:tailEnd/>
            </a:ln>
          </p:spPr>
        </p:pic>
        <p:pic>
          <p:nvPicPr>
            <p:cNvPr id="15377" name="Picture 4"/>
            <p:cNvPicPr>
              <a:picLocks noChangeAspect="1" noChangeArrowheads="1"/>
            </p:cNvPicPr>
            <p:nvPr/>
          </p:nvPicPr>
          <p:blipFill>
            <a:blip r:embed="rId10" cstate="print"/>
            <a:srcRect/>
            <a:stretch>
              <a:fillRect/>
            </a:stretch>
          </p:blipFill>
          <p:spPr bwMode="auto">
            <a:xfrm>
              <a:off x="0" y="2895600"/>
              <a:ext cx="2632075" cy="1973263"/>
            </a:xfrm>
            <a:prstGeom prst="rect">
              <a:avLst/>
            </a:prstGeom>
            <a:noFill/>
            <a:ln w="12700">
              <a:noFill/>
              <a:miter lim="800000"/>
              <a:headEnd/>
              <a:tailEnd/>
            </a:ln>
          </p:spPr>
        </p:pic>
        <p:pic>
          <p:nvPicPr>
            <p:cNvPr id="2" name="Picture 5"/>
            <p:cNvPicPr>
              <a:picLocks noChangeAspect="1" noChangeArrowheads="1"/>
            </p:cNvPicPr>
            <p:nvPr/>
          </p:nvPicPr>
          <p:blipFill>
            <a:blip r:embed="rId11" cstate="print"/>
            <a:srcRect/>
            <a:stretch>
              <a:fillRect/>
            </a:stretch>
          </p:blipFill>
          <p:spPr bwMode="auto">
            <a:xfrm>
              <a:off x="152400" y="4800600"/>
              <a:ext cx="2401887" cy="1801813"/>
            </a:xfrm>
            <a:prstGeom prst="rect">
              <a:avLst/>
            </a:prstGeom>
            <a:noFill/>
            <a:ln w="12700">
              <a:noFill/>
              <a:miter lim="800000"/>
              <a:headEnd/>
              <a:tailEnd/>
            </a:ln>
          </p:spPr>
        </p:pic>
      </p:grpSp>
      <p:sp>
        <p:nvSpPr>
          <p:cNvPr id="15373" name="TextBox 17"/>
          <p:cNvSpPr txBox="1">
            <a:spLocks noChangeArrowheads="1"/>
          </p:cNvSpPr>
          <p:nvPr/>
        </p:nvSpPr>
        <p:spPr bwMode="auto">
          <a:xfrm>
            <a:off x="685800" y="685800"/>
            <a:ext cx="1697901" cy="369332"/>
          </a:xfrm>
          <a:prstGeom prst="rect">
            <a:avLst/>
          </a:prstGeom>
          <a:noFill/>
          <a:ln w="9525">
            <a:noFill/>
            <a:miter lim="800000"/>
            <a:headEnd/>
            <a:tailEnd/>
          </a:ln>
        </p:spPr>
        <p:txBody>
          <a:bodyPr wrap="none">
            <a:spAutoFit/>
          </a:bodyPr>
          <a:lstStyle/>
          <a:p>
            <a:r>
              <a:rPr lang="es-ES" dirty="0" smtClean="0"/>
              <a:t>Presa Objetivo</a:t>
            </a:r>
            <a:endParaRPr lang="es-ES" dirty="0"/>
          </a:p>
        </p:txBody>
      </p:sp>
      <p:sp>
        <p:nvSpPr>
          <p:cNvPr id="15370" name="TextBox 18"/>
          <p:cNvSpPr txBox="1">
            <a:spLocks noChangeArrowheads="1"/>
          </p:cNvSpPr>
          <p:nvPr/>
        </p:nvSpPr>
        <p:spPr bwMode="auto">
          <a:xfrm>
            <a:off x="228600" y="87313"/>
            <a:ext cx="6494085" cy="369332"/>
          </a:xfrm>
          <a:prstGeom prst="rect">
            <a:avLst/>
          </a:prstGeom>
          <a:noFill/>
          <a:ln w="9525">
            <a:solidFill>
              <a:schemeClr val="accent1"/>
            </a:solidFill>
            <a:miter lim="800000"/>
            <a:headEnd/>
            <a:tailEnd/>
          </a:ln>
        </p:spPr>
        <p:txBody>
          <a:bodyPr wrap="none">
            <a:spAutoFit/>
          </a:bodyPr>
          <a:lstStyle/>
          <a:p>
            <a:r>
              <a:rPr lang="es-ES" b="1" dirty="0" smtClean="0"/>
              <a:t>Depredadores y presas - Competencia aparente hipótesis</a:t>
            </a:r>
            <a:endParaRPr lang="es-ES" b="1" dirty="0"/>
          </a:p>
        </p:txBody>
      </p:sp>
      <p:sp>
        <p:nvSpPr>
          <p:cNvPr id="20" name="Down Arrow 19"/>
          <p:cNvSpPr/>
          <p:nvPr/>
        </p:nvSpPr>
        <p:spPr>
          <a:xfrm>
            <a:off x="2514600" y="1143000"/>
            <a:ext cx="76200" cy="838200"/>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a:spLocks noChangeArrowheads="1"/>
          </p:cNvSpPr>
          <p:nvPr/>
        </p:nvSpPr>
        <p:spPr bwMode="auto">
          <a:xfrm flipV="1">
            <a:off x="5791200" y="1143000"/>
            <a:ext cx="76200" cy="838200"/>
          </a:xfrm>
          <a:prstGeom prst="downArrow">
            <a:avLst>
              <a:gd name="adj1" fmla="val 50000"/>
              <a:gd name="adj2" fmla="val 50009"/>
            </a:avLst>
          </a:prstGeom>
          <a:solidFill>
            <a:schemeClr val="accent1"/>
          </a:solidFill>
          <a:ln w="25400" algn="ctr">
            <a:solidFill>
              <a:srgbClr val="385D8A"/>
            </a:solidFill>
            <a:miter lim="800000"/>
            <a:headEnd/>
            <a:tailEnd/>
          </a:ln>
        </p:spPr>
        <p:txBody>
          <a:bodyPr rot="10800000" anchor="ctr"/>
          <a:lstStyle/>
          <a:p>
            <a:pPr algn="ctr">
              <a:defRPr/>
            </a:pPr>
            <a:endParaRPr lang="en-US">
              <a:solidFill>
                <a:schemeClr val="lt1"/>
              </a:solidFill>
              <a:latin typeface="+mn-lt"/>
            </a:endParaRPr>
          </a:p>
        </p:txBody>
      </p:sp>
      <p:sp>
        <p:nvSpPr>
          <p:cNvPr id="22" name="Down Arrow 21"/>
          <p:cNvSpPr/>
          <p:nvPr/>
        </p:nvSpPr>
        <p:spPr>
          <a:xfrm flipV="1">
            <a:off x="8839200" y="914400"/>
            <a:ext cx="76200" cy="838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17"/>
          <p:cNvSpPr txBox="1">
            <a:spLocks noChangeArrowheads="1"/>
          </p:cNvSpPr>
          <p:nvPr/>
        </p:nvSpPr>
        <p:spPr bwMode="auto">
          <a:xfrm>
            <a:off x="161186" y="1066800"/>
            <a:ext cx="2505814" cy="369332"/>
          </a:xfrm>
          <a:prstGeom prst="rect">
            <a:avLst/>
          </a:prstGeom>
          <a:noFill/>
          <a:ln w="9525">
            <a:noFill/>
            <a:miter lim="800000"/>
            <a:headEnd/>
            <a:tailEnd/>
          </a:ln>
        </p:spPr>
        <p:txBody>
          <a:bodyPr wrap="none">
            <a:spAutoFit/>
          </a:bodyPr>
          <a:lstStyle/>
          <a:p>
            <a:r>
              <a:rPr lang="en-US" dirty="0" err="1" smtClean="0"/>
              <a:t>Nematodos</a:t>
            </a:r>
            <a:r>
              <a:rPr lang="en-US" dirty="0" smtClean="0"/>
              <a:t> </a:t>
            </a:r>
            <a:r>
              <a:rPr lang="en-US" dirty="0" err="1" smtClean="0"/>
              <a:t>herbivoros</a:t>
            </a:r>
            <a:endParaRPr lang="en-US" dirty="0"/>
          </a:p>
        </p:txBody>
      </p:sp>
      <p:sp>
        <p:nvSpPr>
          <p:cNvPr id="24" name="TextBox 17"/>
          <p:cNvSpPr txBox="1">
            <a:spLocks noChangeArrowheads="1"/>
          </p:cNvSpPr>
          <p:nvPr/>
        </p:nvSpPr>
        <p:spPr bwMode="auto">
          <a:xfrm>
            <a:off x="2895600" y="914400"/>
            <a:ext cx="2838450" cy="646331"/>
          </a:xfrm>
          <a:prstGeom prst="rect">
            <a:avLst/>
          </a:prstGeom>
          <a:noFill/>
          <a:ln w="9525">
            <a:noFill/>
            <a:miter lim="800000"/>
            <a:headEnd/>
            <a:tailEnd/>
          </a:ln>
        </p:spPr>
        <p:txBody>
          <a:bodyPr>
            <a:spAutoFit/>
          </a:bodyPr>
          <a:lstStyle/>
          <a:p>
            <a:pPr algn="ctr"/>
            <a:r>
              <a:rPr lang="en-US" dirty="0" err="1" smtClean="0"/>
              <a:t>Nematodos</a:t>
            </a:r>
            <a:r>
              <a:rPr lang="en-US" dirty="0" smtClean="0"/>
              <a:t> </a:t>
            </a:r>
            <a:r>
              <a:rPr lang="en-US" dirty="0" err="1" smtClean="0"/>
              <a:t>micofagos</a:t>
            </a:r>
            <a:r>
              <a:rPr lang="en-US" dirty="0" smtClean="0"/>
              <a:t> y </a:t>
            </a:r>
            <a:r>
              <a:rPr lang="en-US" dirty="0" err="1" smtClean="0"/>
              <a:t>bacteriovoros</a:t>
            </a:r>
            <a:endParaRPr lang="en-US" dirty="0"/>
          </a:p>
        </p:txBody>
      </p:sp>
    </p:spTree>
    <p:extLst>
      <p:ext uri="{BB962C8B-B14F-4D97-AF65-F5344CB8AC3E}">
        <p14:creationId xmlns:p14="http://schemas.microsoft.com/office/powerpoint/2010/main" val="4967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8" grpId="0"/>
      <p:bldP spid="15373" grpId="0"/>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0"/>
            <a:ext cx="8229600" cy="1143000"/>
          </a:xfrm>
        </p:spPr>
        <p:txBody>
          <a:bodyPr/>
          <a:lstStyle/>
          <a:p>
            <a:r>
              <a:rPr lang="es-ES" sz="2800" dirty="0" smtClean="0"/>
              <a:t>Cascadas tróficas: presa </a:t>
            </a:r>
            <a:r>
              <a:rPr lang="es-ES" sz="2800" dirty="0" err="1" smtClean="0"/>
              <a:t>amplificable</a:t>
            </a:r>
            <a:r>
              <a:rPr lang="es-ES" sz="2800" dirty="0" smtClean="0"/>
              <a:t> y </a:t>
            </a:r>
            <a:r>
              <a:rPr lang="es-ES" sz="2800" dirty="0" err="1" smtClean="0"/>
              <a:t>objectivo</a:t>
            </a:r>
            <a:r>
              <a:rPr lang="es-ES" sz="2800" dirty="0" smtClean="0"/>
              <a:t> La competencia aparente hipótesis</a:t>
            </a:r>
            <a:endParaRPr lang="es-ES" sz="2800" dirty="0"/>
          </a:p>
        </p:txBody>
      </p:sp>
      <p:grpSp>
        <p:nvGrpSpPr>
          <p:cNvPr id="2" name="Group 32"/>
          <p:cNvGrpSpPr>
            <a:grpSpLocks/>
          </p:cNvGrpSpPr>
          <p:nvPr/>
        </p:nvGrpSpPr>
        <p:grpSpPr bwMode="auto">
          <a:xfrm>
            <a:off x="1295400" y="1676400"/>
            <a:ext cx="6533847" cy="4331733"/>
            <a:chOff x="609600" y="2286000"/>
            <a:chExt cx="6533847" cy="4331732"/>
          </a:xfrm>
        </p:grpSpPr>
        <p:sp>
          <p:nvSpPr>
            <p:cNvPr id="16389" name="Text Box 3"/>
            <p:cNvSpPr txBox="1">
              <a:spLocks noChangeArrowheads="1"/>
            </p:cNvSpPr>
            <p:nvPr/>
          </p:nvSpPr>
          <p:spPr bwMode="auto">
            <a:xfrm>
              <a:off x="5143500" y="5638800"/>
              <a:ext cx="1954381" cy="369332"/>
            </a:xfrm>
            <a:prstGeom prst="rect">
              <a:avLst/>
            </a:prstGeom>
            <a:noFill/>
            <a:ln w="12700">
              <a:solidFill>
                <a:schemeClr val="tx1"/>
              </a:solidFill>
              <a:miter lim="800000"/>
              <a:headEnd/>
              <a:tailEnd/>
            </a:ln>
          </p:spPr>
          <p:txBody>
            <a:bodyPr wrap="none">
              <a:spAutoFit/>
            </a:bodyPr>
            <a:lstStyle/>
            <a:p>
              <a:r>
                <a:rPr lang="es-ES" dirty="0" smtClean="0"/>
                <a:t>Materia Orgánica</a:t>
              </a:r>
              <a:endParaRPr lang="es-ES" dirty="0"/>
            </a:p>
          </p:txBody>
        </p:sp>
        <p:sp>
          <p:nvSpPr>
            <p:cNvPr id="16390" name="Text Box 4"/>
            <p:cNvSpPr txBox="1">
              <a:spLocks noChangeArrowheads="1"/>
            </p:cNvSpPr>
            <p:nvPr/>
          </p:nvSpPr>
          <p:spPr bwMode="auto">
            <a:xfrm>
              <a:off x="4972050" y="4459287"/>
              <a:ext cx="2133918" cy="369332"/>
            </a:xfrm>
            <a:prstGeom prst="rect">
              <a:avLst/>
            </a:prstGeom>
            <a:noFill/>
            <a:ln w="9525">
              <a:noFill/>
              <a:miter lim="800000"/>
              <a:headEnd/>
              <a:tailEnd/>
            </a:ln>
          </p:spPr>
          <p:txBody>
            <a:bodyPr wrap="none">
              <a:spAutoFit/>
            </a:bodyPr>
            <a:lstStyle/>
            <a:p>
              <a:r>
                <a:rPr lang="en-US" dirty="0" err="1" smtClean="0"/>
                <a:t>Biomasa</a:t>
              </a:r>
              <a:r>
                <a:rPr lang="en-US" dirty="0" smtClean="0"/>
                <a:t> Microbial </a:t>
              </a:r>
              <a:endParaRPr lang="en-US" dirty="0"/>
            </a:p>
          </p:txBody>
        </p:sp>
        <p:sp>
          <p:nvSpPr>
            <p:cNvPr id="16391" name="Text Box 5"/>
            <p:cNvSpPr txBox="1">
              <a:spLocks noChangeArrowheads="1"/>
            </p:cNvSpPr>
            <p:nvPr/>
          </p:nvSpPr>
          <p:spPr bwMode="auto">
            <a:xfrm>
              <a:off x="5073650" y="3316287"/>
              <a:ext cx="2069797" cy="369332"/>
            </a:xfrm>
            <a:prstGeom prst="rect">
              <a:avLst/>
            </a:prstGeom>
            <a:noFill/>
            <a:ln w="12700">
              <a:solidFill>
                <a:schemeClr val="tx1"/>
              </a:solidFill>
              <a:miter lim="800000"/>
              <a:headEnd/>
              <a:tailEnd/>
            </a:ln>
          </p:spPr>
          <p:txBody>
            <a:bodyPr wrap="none">
              <a:spAutoFit/>
            </a:bodyPr>
            <a:lstStyle/>
            <a:p>
              <a:r>
                <a:rPr lang="en-US" dirty="0" err="1" smtClean="0"/>
                <a:t>Presa</a:t>
              </a:r>
              <a:r>
                <a:rPr lang="en-US" dirty="0" smtClean="0"/>
                <a:t> </a:t>
              </a:r>
              <a:r>
                <a:rPr lang="en-US" dirty="0" err="1" smtClean="0"/>
                <a:t>amplificable</a:t>
              </a:r>
              <a:endParaRPr lang="en-US" dirty="0"/>
            </a:p>
          </p:txBody>
        </p:sp>
        <p:sp>
          <p:nvSpPr>
            <p:cNvPr id="16392" name="Text Box 6"/>
            <p:cNvSpPr txBox="1">
              <a:spLocks noChangeArrowheads="1"/>
            </p:cNvSpPr>
            <p:nvPr/>
          </p:nvSpPr>
          <p:spPr bwMode="auto">
            <a:xfrm>
              <a:off x="2168074" y="2286000"/>
              <a:ext cx="2852063" cy="369332"/>
            </a:xfrm>
            <a:prstGeom prst="rect">
              <a:avLst/>
            </a:prstGeom>
            <a:noFill/>
            <a:ln w="12700">
              <a:solidFill>
                <a:srgbClr val="007434"/>
              </a:solidFill>
              <a:miter lim="800000"/>
              <a:headEnd/>
              <a:tailEnd/>
            </a:ln>
          </p:spPr>
          <p:txBody>
            <a:bodyPr wrap="none">
              <a:spAutoFit/>
            </a:bodyPr>
            <a:lstStyle/>
            <a:p>
              <a:pPr algn="ctr"/>
              <a:r>
                <a:rPr lang="en-US" dirty="0" err="1" smtClean="0"/>
                <a:t>Nematodos</a:t>
              </a:r>
              <a:r>
                <a:rPr lang="en-US" dirty="0" smtClean="0"/>
                <a:t> </a:t>
              </a:r>
              <a:r>
                <a:rPr lang="en-US" dirty="0" err="1" smtClean="0"/>
                <a:t>depredadores</a:t>
              </a:r>
              <a:endParaRPr lang="en-US" dirty="0"/>
            </a:p>
          </p:txBody>
        </p:sp>
        <p:sp>
          <p:nvSpPr>
            <p:cNvPr id="16393" name="Line 15"/>
            <p:cNvSpPr>
              <a:spLocks noChangeShapeType="1"/>
            </p:cNvSpPr>
            <p:nvPr/>
          </p:nvSpPr>
          <p:spPr bwMode="auto">
            <a:xfrm flipV="1">
              <a:off x="5943600" y="4840287"/>
              <a:ext cx="0" cy="762000"/>
            </a:xfrm>
            <a:prstGeom prst="line">
              <a:avLst/>
            </a:prstGeom>
            <a:noFill/>
            <a:ln w="12700">
              <a:solidFill>
                <a:schemeClr val="tx1"/>
              </a:solidFill>
              <a:round/>
              <a:headEnd/>
              <a:tailEnd type="triangle" w="med" len="med"/>
            </a:ln>
          </p:spPr>
          <p:txBody>
            <a:bodyPr/>
            <a:lstStyle/>
            <a:p>
              <a:endParaRPr lang="en-US"/>
            </a:p>
          </p:txBody>
        </p:sp>
        <p:sp>
          <p:nvSpPr>
            <p:cNvPr id="16394" name="Text Box 17"/>
            <p:cNvSpPr txBox="1">
              <a:spLocks noChangeArrowheads="1"/>
            </p:cNvSpPr>
            <p:nvPr/>
          </p:nvSpPr>
          <p:spPr bwMode="auto">
            <a:xfrm>
              <a:off x="609600" y="3621087"/>
              <a:ext cx="1600200" cy="369332"/>
            </a:xfrm>
            <a:prstGeom prst="rect">
              <a:avLst/>
            </a:prstGeom>
            <a:noFill/>
            <a:ln w="12700">
              <a:solidFill>
                <a:schemeClr val="tx1"/>
              </a:solidFill>
              <a:miter lim="800000"/>
              <a:headEnd/>
              <a:tailEnd/>
            </a:ln>
          </p:spPr>
          <p:txBody>
            <a:bodyPr wrap="square">
              <a:spAutoFit/>
            </a:bodyPr>
            <a:lstStyle/>
            <a:p>
              <a:r>
                <a:rPr lang="en-US" dirty="0" err="1" smtClean="0"/>
                <a:t>Presa</a:t>
              </a:r>
              <a:r>
                <a:rPr lang="en-US" dirty="0" smtClean="0"/>
                <a:t> </a:t>
              </a:r>
              <a:r>
                <a:rPr lang="en-US" dirty="0" err="1" smtClean="0"/>
                <a:t>obetivo</a:t>
              </a:r>
              <a:endParaRPr lang="en-US" dirty="0"/>
            </a:p>
          </p:txBody>
        </p:sp>
        <p:sp>
          <p:nvSpPr>
            <p:cNvPr id="16395" name="Line 18"/>
            <p:cNvSpPr>
              <a:spLocks noChangeShapeType="1"/>
            </p:cNvSpPr>
            <p:nvPr/>
          </p:nvSpPr>
          <p:spPr bwMode="auto">
            <a:xfrm flipV="1">
              <a:off x="5943600" y="3697287"/>
              <a:ext cx="0" cy="762000"/>
            </a:xfrm>
            <a:prstGeom prst="line">
              <a:avLst/>
            </a:prstGeom>
            <a:noFill/>
            <a:ln w="12700">
              <a:solidFill>
                <a:schemeClr val="tx1"/>
              </a:solidFill>
              <a:round/>
              <a:headEnd/>
              <a:tailEnd type="triangle" w="med" len="med"/>
            </a:ln>
          </p:spPr>
          <p:txBody>
            <a:bodyPr/>
            <a:lstStyle/>
            <a:p>
              <a:endParaRPr lang="en-US"/>
            </a:p>
          </p:txBody>
        </p:sp>
        <p:sp>
          <p:nvSpPr>
            <p:cNvPr id="16396" name="Line 20"/>
            <p:cNvSpPr>
              <a:spLocks noChangeShapeType="1"/>
            </p:cNvSpPr>
            <p:nvPr/>
          </p:nvSpPr>
          <p:spPr bwMode="auto">
            <a:xfrm flipH="1" flipV="1">
              <a:off x="4343400" y="2706687"/>
              <a:ext cx="914400" cy="609600"/>
            </a:xfrm>
            <a:prstGeom prst="line">
              <a:avLst/>
            </a:prstGeom>
            <a:noFill/>
            <a:ln w="12700">
              <a:solidFill>
                <a:schemeClr val="tx1"/>
              </a:solidFill>
              <a:round/>
              <a:headEnd/>
              <a:tailEnd type="triangle" w="med" len="med"/>
            </a:ln>
          </p:spPr>
          <p:txBody>
            <a:bodyPr/>
            <a:lstStyle/>
            <a:p>
              <a:endParaRPr lang="en-US"/>
            </a:p>
          </p:txBody>
        </p:sp>
        <p:sp>
          <p:nvSpPr>
            <p:cNvPr id="16397" name="Line 22"/>
            <p:cNvSpPr>
              <a:spLocks noChangeShapeType="1"/>
            </p:cNvSpPr>
            <p:nvPr/>
          </p:nvSpPr>
          <p:spPr bwMode="auto">
            <a:xfrm flipH="1">
              <a:off x="1524000" y="2706687"/>
              <a:ext cx="1219200" cy="874712"/>
            </a:xfrm>
            <a:prstGeom prst="line">
              <a:avLst/>
            </a:prstGeom>
            <a:noFill/>
            <a:ln w="12700">
              <a:solidFill>
                <a:schemeClr val="tx1"/>
              </a:solidFill>
              <a:round/>
              <a:headEnd type="triangle" w="med" len="med"/>
              <a:tailEnd/>
            </a:ln>
          </p:spPr>
          <p:txBody>
            <a:bodyPr/>
            <a:lstStyle/>
            <a:p>
              <a:endParaRPr lang="en-US"/>
            </a:p>
          </p:txBody>
        </p:sp>
        <p:sp>
          <p:nvSpPr>
            <p:cNvPr id="16398" name="Text Box 23"/>
            <p:cNvSpPr txBox="1">
              <a:spLocks noChangeArrowheads="1"/>
            </p:cNvSpPr>
            <p:nvPr/>
          </p:nvSpPr>
          <p:spPr bwMode="auto">
            <a:xfrm>
              <a:off x="2025650" y="2759075"/>
              <a:ext cx="260350" cy="366712"/>
            </a:xfrm>
            <a:prstGeom prst="rect">
              <a:avLst/>
            </a:prstGeom>
            <a:noFill/>
            <a:ln w="9525">
              <a:noFill/>
              <a:miter lim="800000"/>
              <a:headEnd/>
              <a:tailEnd/>
            </a:ln>
          </p:spPr>
          <p:txBody>
            <a:bodyPr wrap="none">
              <a:spAutoFit/>
            </a:bodyPr>
            <a:lstStyle/>
            <a:p>
              <a:r>
                <a:rPr lang="en-US" b="1"/>
                <a:t>-</a:t>
              </a:r>
            </a:p>
          </p:txBody>
        </p:sp>
        <p:sp>
          <p:nvSpPr>
            <p:cNvPr id="16399" name="AutoShape 28"/>
            <p:cNvSpPr>
              <a:spLocks noChangeArrowheads="1"/>
            </p:cNvSpPr>
            <p:nvPr/>
          </p:nvSpPr>
          <p:spPr bwMode="auto">
            <a:xfrm rot="1701298">
              <a:off x="4876800" y="30114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6400" name="AutoShape 29"/>
            <p:cNvSpPr>
              <a:spLocks noChangeArrowheads="1"/>
            </p:cNvSpPr>
            <p:nvPr/>
          </p:nvSpPr>
          <p:spPr bwMode="auto">
            <a:xfrm rot="-2444839">
              <a:off x="1981200" y="30876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1" name="Text Box 26"/>
            <p:cNvSpPr txBox="1">
              <a:spLocks noChangeArrowheads="1"/>
            </p:cNvSpPr>
            <p:nvPr/>
          </p:nvSpPr>
          <p:spPr bwMode="auto">
            <a:xfrm>
              <a:off x="3165754" y="6248400"/>
              <a:ext cx="2044149" cy="369332"/>
            </a:xfrm>
            <a:prstGeom prst="rect">
              <a:avLst/>
            </a:prstGeom>
            <a:noFill/>
            <a:ln w="12700">
              <a:solidFill>
                <a:schemeClr val="tx1"/>
              </a:solidFill>
              <a:miter lim="800000"/>
              <a:headEnd/>
              <a:tailEnd/>
            </a:ln>
          </p:spPr>
          <p:txBody>
            <a:bodyPr wrap="none">
              <a:spAutoFit/>
            </a:bodyPr>
            <a:lstStyle/>
            <a:p>
              <a:pPr algn="ctr"/>
              <a:r>
                <a:rPr lang="en-US" dirty="0" err="1" smtClean="0"/>
                <a:t>Raices</a:t>
              </a:r>
              <a:r>
                <a:rPr lang="en-US" dirty="0" smtClean="0"/>
                <a:t> de </a:t>
              </a:r>
              <a:r>
                <a:rPr lang="en-US" dirty="0" err="1" smtClean="0"/>
                <a:t>Plantas</a:t>
              </a:r>
              <a:endParaRPr lang="en-US" dirty="0"/>
            </a:p>
          </p:txBody>
        </p:sp>
        <p:sp>
          <p:nvSpPr>
            <p:cNvPr id="16402" name="Line 87"/>
            <p:cNvSpPr>
              <a:spLocks noChangeShapeType="1"/>
            </p:cNvSpPr>
            <p:nvPr/>
          </p:nvSpPr>
          <p:spPr bwMode="auto">
            <a:xfrm flipH="1" flipV="1">
              <a:off x="990600" y="6431755"/>
              <a:ext cx="2133600" cy="45243"/>
            </a:xfrm>
            <a:prstGeom prst="line">
              <a:avLst/>
            </a:prstGeom>
            <a:noFill/>
            <a:ln w="12700">
              <a:solidFill>
                <a:schemeClr val="tx1"/>
              </a:solidFill>
              <a:round/>
              <a:headEnd/>
              <a:tailEnd/>
            </a:ln>
          </p:spPr>
          <p:txBody>
            <a:bodyPr/>
            <a:lstStyle/>
            <a:p>
              <a:endParaRPr lang="en-US"/>
            </a:p>
          </p:txBody>
        </p:sp>
        <p:cxnSp>
          <p:nvCxnSpPr>
            <p:cNvPr id="25" name="Straight Arrow Connector 24"/>
            <p:cNvCxnSpPr>
              <a:stCxn id="16402" idx="1"/>
            </p:cNvCxnSpPr>
            <p:nvPr/>
          </p:nvCxnSpPr>
          <p:spPr>
            <a:xfrm rot="5400000" flipH="1" flipV="1">
              <a:off x="-205184" y="5234383"/>
              <a:ext cx="2393155"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04" name="Text Box 28"/>
            <p:cNvSpPr txBox="1">
              <a:spLocks noChangeArrowheads="1"/>
            </p:cNvSpPr>
            <p:nvPr/>
          </p:nvSpPr>
          <p:spPr bwMode="auto">
            <a:xfrm>
              <a:off x="673100" y="6096000"/>
              <a:ext cx="317500" cy="366712"/>
            </a:xfrm>
            <a:prstGeom prst="rect">
              <a:avLst/>
            </a:prstGeom>
            <a:noFill/>
            <a:ln w="9525">
              <a:noFill/>
              <a:miter lim="800000"/>
              <a:headEnd/>
              <a:tailEnd/>
            </a:ln>
          </p:spPr>
          <p:txBody>
            <a:bodyPr wrap="none">
              <a:spAutoFit/>
            </a:bodyPr>
            <a:lstStyle/>
            <a:p>
              <a:r>
                <a:rPr lang="en-US" b="1"/>
                <a:t>+</a:t>
              </a:r>
            </a:p>
          </p:txBody>
        </p:sp>
        <p:cxnSp>
          <p:nvCxnSpPr>
            <p:cNvPr id="27" name="Straight Arrow Connector 26"/>
            <p:cNvCxnSpPr/>
            <p:nvPr/>
          </p:nvCxnSpPr>
          <p:spPr>
            <a:xfrm flipV="1">
              <a:off x="4495800" y="6019799"/>
              <a:ext cx="12954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06" name="Text Box 21"/>
            <p:cNvSpPr txBox="1">
              <a:spLocks noChangeArrowheads="1"/>
            </p:cNvSpPr>
            <p:nvPr/>
          </p:nvSpPr>
          <p:spPr bwMode="auto">
            <a:xfrm>
              <a:off x="5029200" y="6110287"/>
              <a:ext cx="317500" cy="366713"/>
            </a:xfrm>
            <a:prstGeom prst="rect">
              <a:avLst/>
            </a:prstGeom>
            <a:noFill/>
            <a:ln w="12700">
              <a:noFill/>
              <a:miter lim="800000"/>
              <a:headEnd/>
              <a:tailEnd/>
            </a:ln>
          </p:spPr>
          <p:txBody>
            <a:bodyPr wrap="none">
              <a:spAutoFit/>
            </a:bodyPr>
            <a:lstStyle/>
            <a:p>
              <a:r>
                <a:rPr lang="en-US" b="1"/>
                <a:t>+</a:t>
              </a:r>
            </a:p>
          </p:txBody>
        </p:sp>
        <p:sp>
          <p:nvSpPr>
            <p:cNvPr id="16407" name="AutoShape 90"/>
            <p:cNvSpPr>
              <a:spLocks noChangeArrowheads="1"/>
            </p:cNvSpPr>
            <p:nvPr/>
          </p:nvSpPr>
          <p:spPr bwMode="auto">
            <a:xfrm rot="-5400000">
              <a:off x="885278" y="5791200"/>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8" name="Text Box 21"/>
            <p:cNvSpPr txBox="1">
              <a:spLocks noChangeArrowheads="1"/>
            </p:cNvSpPr>
            <p:nvPr/>
          </p:nvSpPr>
          <p:spPr bwMode="auto">
            <a:xfrm>
              <a:off x="5930900" y="5119687"/>
              <a:ext cx="317500" cy="366713"/>
            </a:xfrm>
            <a:prstGeom prst="rect">
              <a:avLst/>
            </a:prstGeom>
            <a:noFill/>
            <a:ln w="12700">
              <a:noFill/>
              <a:miter lim="800000"/>
              <a:headEnd/>
              <a:tailEnd/>
            </a:ln>
          </p:spPr>
          <p:txBody>
            <a:bodyPr wrap="none">
              <a:spAutoFit/>
            </a:bodyPr>
            <a:lstStyle/>
            <a:p>
              <a:r>
                <a:rPr lang="en-US" b="1"/>
                <a:t>+</a:t>
              </a:r>
            </a:p>
          </p:txBody>
        </p:sp>
        <p:sp>
          <p:nvSpPr>
            <p:cNvPr id="16409" name="Text Box 21"/>
            <p:cNvSpPr txBox="1">
              <a:spLocks noChangeArrowheads="1"/>
            </p:cNvSpPr>
            <p:nvPr/>
          </p:nvSpPr>
          <p:spPr bwMode="auto">
            <a:xfrm>
              <a:off x="5943600" y="3962400"/>
              <a:ext cx="317500" cy="366713"/>
            </a:xfrm>
            <a:prstGeom prst="rect">
              <a:avLst/>
            </a:prstGeom>
            <a:noFill/>
            <a:ln w="12700">
              <a:noFill/>
              <a:miter lim="800000"/>
              <a:headEnd/>
              <a:tailEnd/>
            </a:ln>
          </p:spPr>
          <p:txBody>
            <a:bodyPr wrap="none">
              <a:spAutoFit/>
            </a:bodyPr>
            <a:lstStyle/>
            <a:p>
              <a:r>
                <a:rPr lang="en-US" b="1"/>
                <a:t>+</a:t>
              </a:r>
            </a:p>
          </p:txBody>
        </p:sp>
        <p:sp>
          <p:nvSpPr>
            <p:cNvPr id="16410" name="Text Box 21"/>
            <p:cNvSpPr txBox="1">
              <a:spLocks noChangeArrowheads="1"/>
            </p:cNvSpPr>
            <p:nvPr/>
          </p:nvSpPr>
          <p:spPr bwMode="auto">
            <a:xfrm>
              <a:off x="4724400" y="2757487"/>
              <a:ext cx="317500" cy="366713"/>
            </a:xfrm>
            <a:prstGeom prst="rect">
              <a:avLst/>
            </a:prstGeom>
            <a:noFill/>
            <a:ln w="12700">
              <a:noFill/>
              <a:miter lim="800000"/>
              <a:headEnd/>
              <a:tailEnd/>
            </a:ln>
          </p:spPr>
          <p:txBody>
            <a:bodyPr wrap="none">
              <a:spAutoFit/>
            </a:bodyPr>
            <a:lstStyle/>
            <a:p>
              <a:r>
                <a:rPr lang="en-US" b="1"/>
                <a:t>+</a:t>
              </a:r>
            </a:p>
          </p:txBody>
        </p:sp>
      </p:grpSp>
      <p:sp>
        <p:nvSpPr>
          <p:cNvPr id="31" name="Rectangle 30"/>
          <p:cNvSpPr/>
          <p:nvPr/>
        </p:nvSpPr>
        <p:spPr>
          <a:xfrm>
            <a:off x="838200" y="1524000"/>
            <a:ext cx="73914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0"/>
          <p:cNvGrpSpPr/>
          <p:nvPr/>
        </p:nvGrpSpPr>
        <p:grpSpPr>
          <a:xfrm>
            <a:off x="1820862" y="2514600"/>
            <a:ext cx="3734046" cy="2884487"/>
            <a:chOff x="1820862" y="2514600"/>
            <a:chExt cx="3734046" cy="2884487"/>
          </a:xfrm>
        </p:grpSpPr>
        <p:sp>
          <p:nvSpPr>
            <p:cNvPr id="38" name="TextBox 37"/>
            <p:cNvSpPr txBox="1">
              <a:spLocks noChangeArrowheads="1"/>
            </p:cNvSpPr>
            <p:nvPr/>
          </p:nvSpPr>
          <p:spPr bwMode="auto">
            <a:xfrm>
              <a:off x="2922587" y="2514600"/>
              <a:ext cx="312738" cy="369888"/>
            </a:xfrm>
            <a:prstGeom prst="rect">
              <a:avLst/>
            </a:prstGeom>
            <a:noFill/>
            <a:ln w="9525">
              <a:noFill/>
              <a:miter lim="800000"/>
              <a:headEnd/>
              <a:tailEnd/>
            </a:ln>
          </p:spPr>
          <p:txBody>
            <a:bodyPr wrap="none">
              <a:spAutoFit/>
            </a:bodyPr>
            <a:lstStyle/>
            <a:p>
              <a:r>
                <a:rPr lang="en-US" b="1" dirty="0"/>
                <a:t>x</a:t>
              </a:r>
            </a:p>
          </p:txBody>
        </p:sp>
        <p:sp>
          <p:nvSpPr>
            <p:cNvPr id="39" name="TextBox 38"/>
            <p:cNvSpPr txBox="1">
              <a:spLocks noChangeArrowheads="1"/>
            </p:cNvSpPr>
            <p:nvPr/>
          </p:nvSpPr>
          <p:spPr bwMode="auto">
            <a:xfrm>
              <a:off x="1820862" y="5029200"/>
              <a:ext cx="312738" cy="369887"/>
            </a:xfrm>
            <a:prstGeom prst="rect">
              <a:avLst/>
            </a:prstGeom>
            <a:noFill/>
            <a:ln w="9525">
              <a:noFill/>
              <a:miter lim="800000"/>
              <a:headEnd/>
              <a:tailEnd/>
            </a:ln>
          </p:spPr>
          <p:txBody>
            <a:bodyPr wrap="none">
              <a:spAutoFit/>
            </a:bodyPr>
            <a:lstStyle/>
            <a:p>
              <a:r>
                <a:rPr lang="en-US" b="1" dirty="0"/>
                <a:t>y</a:t>
              </a:r>
            </a:p>
          </p:txBody>
        </p:sp>
        <p:sp>
          <p:nvSpPr>
            <p:cNvPr id="40" name="TextBox 39"/>
            <p:cNvSpPr txBox="1">
              <a:spLocks noChangeArrowheads="1"/>
            </p:cNvSpPr>
            <p:nvPr/>
          </p:nvSpPr>
          <p:spPr bwMode="auto">
            <a:xfrm>
              <a:off x="2286000" y="4419600"/>
              <a:ext cx="3268908" cy="369332"/>
            </a:xfrm>
            <a:prstGeom prst="rect">
              <a:avLst/>
            </a:prstGeom>
            <a:noFill/>
            <a:ln w="9525">
              <a:noFill/>
              <a:miter lim="800000"/>
              <a:headEnd/>
              <a:tailEnd/>
            </a:ln>
          </p:spPr>
          <p:txBody>
            <a:bodyPr wrap="none">
              <a:spAutoFit/>
            </a:bodyPr>
            <a:lstStyle/>
            <a:p>
              <a:r>
                <a:rPr lang="en-US" b="1" dirty="0" err="1" smtClean="0"/>
                <a:t>Objetivo</a:t>
              </a:r>
              <a:r>
                <a:rPr lang="en-US" b="1" dirty="0" smtClean="0"/>
                <a:t>: </a:t>
              </a:r>
              <a:r>
                <a:rPr lang="en-US" b="1" dirty="0" err="1" smtClean="0"/>
                <a:t>xDepred</a:t>
              </a:r>
              <a:r>
                <a:rPr lang="en-US" b="1" dirty="0" smtClean="0"/>
                <a:t> </a:t>
              </a:r>
              <a:r>
                <a:rPr lang="en-US" b="1" dirty="0"/>
                <a:t>&gt; </a:t>
              </a:r>
              <a:r>
                <a:rPr lang="en-US" b="1" dirty="0" err="1" smtClean="0"/>
                <a:t>yPr</a:t>
              </a:r>
              <a:r>
                <a:rPr lang="en-US" b="1" dirty="0" smtClean="0"/>
                <a:t>. </a:t>
              </a:r>
              <a:r>
                <a:rPr lang="en-US" b="1" dirty="0" err="1" smtClean="0"/>
                <a:t>obj</a:t>
              </a:r>
              <a:endParaRPr lang="en-US" b="1" dirty="0"/>
            </a:p>
          </p:txBody>
        </p:sp>
      </p:grpSp>
      <p:grpSp>
        <p:nvGrpSpPr>
          <p:cNvPr id="4" name="Group 49"/>
          <p:cNvGrpSpPr/>
          <p:nvPr/>
        </p:nvGrpSpPr>
        <p:grpSpPr>
          <a:xfrm>
            <a:off x="5810403" y="5398533"/>
            <a:ext cx="2711920" cy="1230867"/>
            <a:chOff x="5810403" y="5398533"/>
            <a:chExt cx="2711920" cy="1230867"/>
          </a:xfrm>
        </p:grpSpPr>
        <p:sp>
          <p:nvSpPr>
            <p:cNvPr id="41" name="Text Box 26"/>
            <p:cNvSpPr txBox="1">
              <a:spLocks noChangeArrowheads="1"/>
            </p:cNvSpPr>
            <p:nvPr/>
          </p:nvSpPr>
          <p:spPr bwMode="auto">
            <a:xfrm>
              <a:off x="5810403" y="5864781"/>
              <a:ext cx="915635" cy="369332"/>
            </a:xfrm>
            <a:prstGeom prst="rect">
              <a:avLst/>
            </a:prstGeom>
            <a:noFill/>
            <a:ln w="12700">
              <a:solidFill>
                <a:schemeClr val="tx1"/>
              </a:solidFill>
              <a:miter lim="800000"/>
              <a:headEnd/>
              <a:tailEnd/>
            </a:ln>
          </p:spPr>
          <p:txBody>
            <a:bodyPr wrap="none">
              <a:spAutoFit/>
            </a:bodyPr>
            <a:lstStyle/>
            <a:p>
              <a:pPr algn="ctr"/>
              <a:r>
                <a:rPr lang="en-US" dirty="0" err="1" smtClean="0"/>
                <a:t>Basura</a:t>
              </a:r>
              <a:endParaRPr lang="en-US" dirty="0"/>
            </a:p>
          </p:txBody>
        </p:sp>
        <p:sp>
          <p:nvSpPr>
            <p:cNvPr id="42" name="Text Box 26"/>
            <p:cNvSpPr txBox="1">
              <a:spLocks noChangeArrowheads="1"/>
            </p:cNvSpPr>
            <p:nvPr/>
          </p:nvSpPr>
          <p:spPr bwMode="auto">
            <a:xfrm>
              <a:off x="6452526" y="6260068"/>
              <a:ext cx="2069797" cy="369332"/>
            </a:xfrm>
            <a:prstGeom prst="rect">
              <a:avLst/>
            </a:prstGeom>
            <a:noFill/>
            <a:ln w="12700">
              <a:solidFill>
                <a:schemeClr val="tx1"/>
              </a:solidFill>
              <a:miter lim="800000"/>
              <a:headEnd/>
              <a:tailEnd/>
            </a:ln>
          </p:spPr>
          <p:txBody>
            <a:bodyPr wrap="none">
              <a:spAutoFit/>
            </a:bodyPr>
            <a:lstStyle/>
            <a:p>
              <a:pPr algn="ctr"/>
              <a:r>
                <a:rPr lang="en-US" dirty="0" err="1" smtClean="0"/>
                <a:t>Recursos</a:t>
              </a:r>
              <a:r>
                <a:rPr lang="en-US" dirty="0" smtClean="0"/>
                <a:t> External</a:t>
              </a:r>
              <a:endParaRPr lang="en-US" dirty="0"/>
            </a:p>
          </p:txBody>
        </p:sp>
        <p:cxnSp>
          <p:nvCxnSpPr>
            <p:cNvPr id="43" name="Straight Arrow Connector 42"/>
            <p:cNvCxnSpPr>
              <a:stCxn id="41" idx="0"/>
              <a:endCxn id="16389" idx="2"/>
            </p:cNvCxnSpPr>
            <p:nvPr/>
          </p:nvCxnSpPr>
          <p:spPr>
            <a:xfrm rot="5400000" flipH="1" flipV="1">
              <a:off x="6304232" y="5362522"/>
              <a:ext cx="466248" cy="5382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21"/>
            <p:cNvSpPr txBox="1">
              <a:spLocks noChangeArrowheads="1"/>
            </p:cNvSpPr>
            <p:nvPr/>
          </p:nvSpPr>
          <p:spPr bwMode="auto">
            <a:xfrm>
              <a:off x="6480943" y="5483781"/>
              <a:ext cx="317500" cy="366712"/>
            </a:xfrm>
            <a:prstGeom prst="rect">
              <a:avLst/>
            </a:prstGeom>
            <a:noFill/>
            <a:ln w="12700">
              <a:noFill/>
              <a:miter lim="800000"/>
              <a:headEnd/>
              <a:tailEnd/>
            </a:ln>
          </p:spPr>
          <p:txBody>
            <a:bodyPr wrap="none">
              <a:spAutoFit/>
            </a:bodyPr>
            <a:lstStyle/>
            <a:p>
              <a:r>
                <a:rPr lang="en-US" b="1" dirty="0"/>
                <a:t>+</a:t>
              </a:r>
            </a:p>
          </p:txBody>
        </p:sp>
        <p:cxnSp>
          <p:nvCxnSpPr>
            <p:cNvPr id="45" name="Straight Arrow Connector 44"/>
            <p:cNvCxnSpPr/>
            <p:nvPr/>
          </p:nvCxnSpPr>
          <p:spPr>
            <a:xfrm rot="16200000" flipV="1">
              <a:off x="6677131" y="5514869"/>
              <a:ext cx="835582" cy="6262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21"/>
            <p:cNvSpPr txBox="1">
              <a:spLocks noChangeArrowheads="1"/>
            </p:cNvSpPr>
            <p:nvPr/>
          </p:nvSpPr>
          <p:spPr bwMode="auto">
            <a:xfrm>
              <a:off x="7242943" y="5879069"/>
              <a:ext cx="317500" cy="366712"/>
            </a:xfrm>
            <a:prstGeom prst="rect">
              <a:avLst/>
            </a:prstGeom>
            <a:noFill/>
            <a:ln w="12700">
              <a:noFill/>
              <a:miter lim="800000"/>
              <a:headEnd/>
              <a:tailEnd/>
            </a:ln>
          </p:spPr>
          <p:txBody>
            <a:bodyPr wrap="none">
              <a:spAutoFit/>
            </a:bodyPr>
            <a:lstStyle/>
            <a:p>
              <a:r>
                <a:rPr lang="en-US" b="1" dirty="0"/>
                <a:t>+</a:t>
              </a:r>
            </a:p>
          </p:txBody>
        </p:sp>
      </p:grpSp>
    </p:spTree>
    <p:extLst>
      <p:ext uri="{BB962C8B-B14F-4D97-AF65-F5344CB8AC3E}">
        <p14:creationId xmlns:p14="http://schemas.microsoft.com/office/powerpoint/2010/main" val="3785500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 y="228600"/>
            <a:ext cx="4594225" cy="2759075"/>
          </a:xfrm>
          <a:prstGeom prst="rect">
            <a:avLst/>
          </a:prstGeom>
          <a:noFill/>
          <a:ln w="9525">
            <a:noFill/>
            <a:miter lim="800000"/>
            <a:headEnd/>
            <a:tailEnd/>
          </a:ln>
        </p:spPr>
      </p:pic>
      <p:sp>
        <p:nvSpPr>
          <p:cNvPr id="18436" name="TextBox 8"/>
          <p:cNvSpPr txBox="1">
            <a:spLocks noChangeArrowheads="1"/>
          </p:cNvSpPr>
          <p:nvPr/>
        </p:nvSpPr>
        <p:spPr bwMode="auto">
          <a:xfrm>
            <a:off x="74613" y="6505575"/>
            <a:ext cx="2406650" cy="276225"/>
          </a:xfrm>
          <a:prstGeom prst="rect">
            <a:avLst/>
          </a:prstGeom>
          <a:noFill/>
          <a:ln w="9525">
            <a:solidFill>
              <a:schemeClr val="tx1"/>
            </a:solidFill>
            <a:miter lim="800000"/>
            <a:headEnd/>
            <a:tailEnd/>
          </a:ln>
        </p:spPr>
        <p:txBody>
          <a:bodyPr wrap="none">
            <a:spAutoFit/>
          </a:bodyPr>
          <a:lstStyle/>
          <a:p>
            <a:r>
              <a:rPr lang="en-US" sz="1200"/>
              <a:t>Ferris, Pocasangre, et al., subm.</a:t>
            </a:r>
          </a:p>
        </p:txBody>
      </p:sp>
      <p:graphicFrame>
        <p:nvGraphicFramePr>
          <p:cNvPr id="10" name="Chart 9"/>
          <p:cNvGraphicFramePr>
            <a:graphicFrameLocks/>
          </p:cNvGraphicFramePr>
          <p:nvPr/>
        </p:nvGraphicFramePr>
        <p:xfrm>
          <a:off x="4267200" y="358140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TextBox 6"/>
          <p:cNvSpPr txBox="1">
            <a:spLocks noChangeArrowheads="1"/>
          </p:cNvSpPr>
          <p:nvPr/>
        </p:nvSpPr>
        <p:spPr bwMode="auto">
          <a:xfrm>
            <a:off x="5334000" y="685800"/>
            <a:ext cx="3749744" cy="369332"/>
          </a:xfrm>
          <a:prstGeom prst="rect">
            <a:avLst/>
          </a:prstGeom>
          <a:noFill/>
          <a:ln w="9525">
            <a:noFill/>
            <a:miter lim="800000"/>
            <a:headEnd/>
            <a:tailEnd/>
          </a:ln>
        </p:spPr>
        <p:txBody>
          <a:bodyPr wrap="none">
            <a:spAutoFit/>
          </a:bodyPr>
          <a:lstStyle/>
          <a:p>
            <a:r>
              <a:rPr lang="en-US" dirty="0" err="1" smtClean="0"/>
              <a:t>Plantaciones</a:t>
            </a:r>
            <a:r>
              <a:rPr lang="en-US" dirty="0" smtClean="0"/>
              <a:t> de </a:t>
            </a:r>
            <a:r>
              <a:rPr lang="en-US" dirty="0" err="1" smtClean="0"/>
              <a:t>Banano</a:t>
            </a:r>
            <a:r>
              <a:rPr lang="en-US" dirty="0" smtClean="0"/>
              <a:t> </a:t>
            </a:r>
            <a:r>
              <a:rPr lang="en-US" dirty="0"/>
              <a:t>- Panama</a:t>
            </a:r>
          </a:p>
        </p:txBody>
      </p:sp>
      <p:sp>
        <p:nvSpPr>
          <p:cNvPr id="9" name="TextBox 8"/>
          <p:cNvSpPr txBox="1">
            <a:spLocks noChangeArrowheads="1"/>
          </p:cNvSpPr>
          <p:nvPr/>
        </p:nvSpPr>
        <p:spPr bwMode="auto">
          <a:xfrm>
            <a:off x="304800" y="4495800"/>
            <a:ext cx="3095719" cy="923330"/>
          </a:xfrm>
          <a:prstGeom prst="rect">
            <a:avLst/>
          </a:prstGeom>
          <a:noFill/>
          <a:ln w="9525">
            <a:noFill/>
            <a:miter lim="800000"/>
            <a:headEnd/>
            <a:tailEnd/>
          </a:ln>
        </p:spPr>
        <p:txBody>
          <a:bodyPr wrap="none">
            <a:spAutoFit/>
          </a:bodyPr>
          <a:lstStyle/>
          <a:p>
            <a:endParaRPr lang="en-US" dirty="0"/>
          </a:p>
          <a:p>
            <a:r>
              <a:rPr lang="es-ES" dirty="0" smtClean="0"/>
              <a:t>Las relaciones son confusas</a:t>
            </a:r>
            <a:br>
              <a:rPr lang="es-ES" dirty="0" smtClean="0"/>
            </a:br>
            <a:r>
              <a:rPr lang="es-ES" dirty="0" smtClean="0"/>
              <a:t>porque</a:t>
            </a:r>
            <a:r>
              <a:rPr lang="en-US" dirty="0" smtClean="0"/>
              <a:t>…………….</a:t>
            </a:r>
            <a:endParaRPr lang="en-US" dirty="0"/>
          </a:p>
        </p:txBody>
      </p:sp>
    </p:spTree>
    <p:extLst>
      <p:ext uri="{BB962C8B-B14F-4D97-AF65-F5344CB8AC3E}">
        <p14:creationId xmlns:p14="http://schemas.microsoft.com/office/powerpoint/2010/main" val="96377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5143500" y="5291137"/>
            <a:ext cx="1695450" cy="366713"/>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9459" name="Text Box 5"/>
          <p:cNvSpPr txBox="1">
            <a:spLocks noChangeArrowheads="1"/>
          </p:cNvSpPr>
          <p:nvPr/>
        </p:nvSpPr>
        <p:spPr bwMode="auto">
          <a:xfrm>
            <a:off x="4972050" y="4114800"/>
            <a:ext cx="2038350" cy="366712"/>
          </a:xfrm>
          <a:prstGeom prst="rect">
            <a:avLst/>
          </a:prstGeom>
          <a:noFill/>
          <a:ln w="9525">
            <a:noFill/>
            <a:miter lim="800000"/>
            <a:headEnd/>
            <a:tailEnd/>
          </a:ln>
        </p:spPr>
        <p:txBody>
          <a:bodyPr wrap="none">
            <a:spAutoFit/>
          </a:bodyPr>
          <a:lstStyle/>
          <a:p>
            <a:r>
              <a:rPr lang="en-US"/>
              <a:t>Microbial Biomass</a:t>
            </a:r>
          </a:p>
        </p:txBody>
      </p:sp>
      <p:sp>
        <p:nvSpPr>
          <p:cNvPr id="19460" name="Text Box 6"/>
          <p:cNvSpPr txBox="1">
            <a:spLocks noChangeArrowheads="1"/>
          </p:cNvSpPr>
          <p:nvPr/>
        </p:nvSpPr>
        <p:spPr bwMode="auto">
          <a:xfrm>
            <a:off x="5105400" y="2986087"/>
            <a:ext cx="1835150" cy="366713"/>
          </a:xfrm>
          <a:prstGeom prst="rect">
            <a:avLst/>
          </a:prstGeom>
          <a:noFill/>
          <a:ln w="12700">
            <a:solidFill>
              <a:schemeClr val="tx1"/>
            </a:solidFill>
            <a:miter lim="800000"/>
            <a:headEnd/>
            <a:tailEnd/>
          </a:ln>
        </p:spPr>
        <p:txBody>
          <a:bodyPr wrap="none">
            <a:spAutoFit/>
          </a:bodyPr>
          <a:lstStyle/>
          <a:p>
            <a:pPr algn="ctr"/>
            <a:r>
              <a:rPr lang="en-US"/>
              <a:t>Amplifiable Prey</a:t>
            </a:r>
          </a:p>
        </p:txBody>
      </p:sp>
      <p:sp>
        <p:nvSpPr>
          <p:cNvPr id="19461" name="Text Box 7"/>
          <p:cNvSpPr txBox="1">
            <a:spLocks noChangeArrowheads="1"/>
          </p:cNvSpPr>
          <p:nvPr/>
        </p:nvSpPr>
        <p:spPr bwMode="auto">
          <a:xfrm>
            <a:off x="2447925" y="2012950"/>
            <a:ext cx="2292350" cy="366712"/>
          </a:xfrm>
          <a:prstGeom prst="rect">
            <a:avLst/>
          </a:prstGeom>
          <a:noFill/>
          <a:ln w="12700">
            <a:solidFill>
              <a:schemeClr val="tx1"/>
            </a:solidFill>
            <a:miter lim="800000"/>
            <a:headEnd/>
            <a:tailEnd/>
          </a:ln>
        </p:spPr>
        <p:txBody>
          <a:bodyPr wrap="none">
            <a:spAutoFit/>
          </a:bodyPr>
          <a:lstStyle/>
          <a:p>
            <a:pPr algn="ctr"/>
            <a:r>
              <a:rPr lang="en-US"/>
              <a:t>Predator Nematodes</a:t>
            </a:r>
          </a:p>
        </p:txBody>
      </p:sp>
      <p:sp>
        <p:nvSpPr>
          <p:cNvPr id="19462" name="Line 10"/>
          <p:cNvSpPr>
            <a:spLocks noChangeShapeType="1"/>
          </p:cNvSpPr>
          <p:nvPr/>
        </p:nvSpPr>
        <p:spPr bwMode="auto">
          <a:xfrm flipV="1">
            <a:off x="5943600" y="4510087"/>
            <a:ext cx="0" cy="762000"/>
          </a:xfrm>
          <a:prstGeom prst="line">
            <a:avLst/>
          </a:prstGeom>
          <a:noFill/>
          <a:ln w="12700">
            <a:solidFill>
              <a:schemeClr val="tx1"/>
            </a:solidFill>
            <a:round/>
            <a:headEnd/>
            <a:tailEnd type="triangle" w="med" len="med"/>
          </a:ln>
        </p:spPr>
        <p:txBody>
          <a:bodyPr/>
          <a:lstStyle/>
          <a:p>
            <a:endParaRPr lang="en-US"/>
          </a:p>
        </p:txBody>
      </p:sp>
      <p:sp>
        <p:nvSpPr>
          <p:cNvPr id="19463" name="Text Box 11"/>
          <p:cNvSpPr txBox="1">
            <a:spLocks noChangeArrowheads="1"/>
          </p:cNvSpPr>
          <p:nvPr/>
        </p:nvSpPr>
        <p:spPr bwMode="auto">
          <a:xfrm>
            <a:off x="5943600" y="4718050"/>
            <a:ext cx="317500" cy="366712"/>
          </a:xfrm>
          <a:prstGeom prst="rect">
            <a:avLst/>
          </a:prstGeom>
          <a:noFill/>
          <a:ln w="9525">
            <a:noFill/>
            <a:miter lim="800000"/>
            <a:headEnd/>
            <a:tailEnd/>
          </a:ln>
        </p:spPr>
        <p:txBody>
          <a:bodyPr wrap="none">
            <a:spAutoFit/>
          </a:bodyPr>
          <a:lstStyle/>
          <a:p>
            <a:r>
              <a:rPr lang="en-US" b="1"/>
              <a:t>+</a:t>
            </a:r>
          </a:p>
        </p:txBody>
      </p:sp>
      <p:sp>
        <p:nvSpPr>
          <p:cNvPr id="19464" name="Text Box 12"/>
          <p:cNvSpPr txBox="1">
            <a:spLocks noChangeArrowheads="1"/>
          </p:cNvSpPr>
          <p:nvPr/>
        </p:nvSpPr>
        <p:spPr bwMode="auto">
          <a:xfrm>
            <a:off x="609600" y="3290887"/>
            <a:ext cx="1447800" cy="366713"/>
          </a:xfrm>
          <a:prstGeom prst="rect">
            <a:avLst/>
          </a:prstGeom>
          <a:noFill/>
          <a:ln w="12700">
            <a:solidFill>
              <a:schemeClr val="tx1"/>
            </a:solidFill>
            <a:miter lim="800000"/>
            <a:headEnd/>
            <a:tailEnd/>
          </a:ln>
        </p:spPr>
        <p:txBody>
          <a:bodyPr>
            <a:spAutoFit/>
          </a:bodyPr>
          <a:lstStyle/>
          <a:p>
            <a:pPr algn="ctr"/>
            <a:r>
              <a:rPr lang="en-US"/>
              <a:t>Target Prey</a:t>
            </a:r>
          </a:p>
        </p:txBody>
      </p:sp>
      <p:sp>
        <p:nvSpPr>
          <p:cNvPr id="19465" name="Line 13"/>
          <p:cNvSpPr>
            <a:spLocks noChangeShapeType="1"/>
          </p:cNvSpPr>
          <p:nvPr/>
        </p:nvSpPr>
        <p:spPr bwMode="auto">
          <a:xfrm flipV="1">
            <a:off x="5943600" y="3367087"/>
            <a:ext cx="0" cy="762000"/>
          </a:xfrm>
          <a:prstGeom prst="line">
            <a:avLst/>
          </a:prstGeom>
          <a:noFill/>
          <a:ln w="12700">
            <a:solidFill>
              <a:schemeClr val="tx1"/>
            </a:solidFill>
            <a:round/>
            <a:headEnd/>
            <a:tailEnd type="triangle" w="med" len="med"/>
          </a:ln>
        </p:spPr>
        <p:txBody>
          <a:bodyPr/>
          <a:lstStyle/>
          <a:p>
            <a:endParaRPr lang="en-US"/>
          </a:p>
        </p:txBody>
      </p:sp>
      <p:sp>
        <p:nvSpPr>
          <p:cNvPr id="19466" name="Line 15"/>
          <p:cNvSpPr>
            <a:spLocks noChangeShapeType="1"/>
          </p:cNvSpPr>
          <p:nvPr/>
        </p:nvSpPr>
        <p:spPr bwMode="auto">
          <a:xfrm flipH="1" flipV="1">
            <a:off x="4343400" y="2376487"/>
            <a:ext cx="914400" cy="609600"/>
          </a:xfrm>
          <a:prstGeom prst="line">
            <a:avLst/>
          </a:prstGeom>
          <a:noFill/>
          <a:ln w="12700">
            <a:solidFill>
              <a:schemeClr val="tx1"/>
            </a:solidFill>
            <a:round/>
            <a:headEnd/>
            <a:tailEnd type="triangle" w="med" len="med"/>
          </a:ln>
        </p:spPr>
        <p:txBody>
          <a:bodyPr/>
          <a:lstStyle/>
          <a:p>
            <a:endParaRPr lang="en-US"/>
          </a:p>
        </p:txBody>
      </p:sp>
      <p:sp>
        <p:nvSpPr>
          <p:cNvPr id="19467" name="Text Box 16"/>
          <p:cNvSpPr txBox="1">
            <a:spLocks noChangeArrowheads="1"/>
          </p:cNvSpPr>
          <p:nvPr/>
        </p:nvSpPr>
        <p:spPr bwMode="auto">
          <a:xfrm>
            <a:off x="4648200" y="2376487"/>
            <a:ext cx="317500" cy="366713"/>
          </a:xfrm>
          <a:prstGeom prst="rect">
            <a:avLst/>
          </a:prstGeom>
          <a:noFill/>
          <a:ln w="9525">
            <a:noFill/>
            <a:miter lim="800000"/>
            <a:headEnd/>
            <a:tailEnd/>
          </a:ln>
        </p:spPr>
        <p:txBody>
          <a:bodyPr wrap="none">
            <a:spAutoFit/>
          </a:bodyPr>
          <a:lstStyle/>
          <a:p>
            <a:r>
              <a:rPr lang="en-US" b="1"/>
              <a:t>+</a:t>
            </a:r>
          </a:p>
        </p:txBody>
      </p:sp>
      <p:sp>
        <p:nvSpPr>
          <p:cNvPr id="19468" name="Line 17"/>
          <p:cNvSpPr>
            <a:spLocks noChangeShapeType="1"/>
          </p:cNvSpPr>
          <p:nvPr/>
        </p:nvSpPr>
        <p:spPr bwMode="auto">
          <a:xfrm flipH="1">
            <a:off x="1524000" y="2376487"/>
            <a:ext cx="1219200" cy="914400"/>
          </a:xfrm>
          <a:prstGeom prst="line">
            <a:avLst/>
          </a:prstGeom>
          <a:noFill/>
          <a:ln w="12700">
            <a:solidFill>
              <a:schemeClr val="tx1"/>
            </a:solidFill>
            <a:round/>
            <a:headEnd type="triangle" w="med" len="med"/>
            <a:tailEnd/>
          </a:ln>
        </p:spPr>
        <p:txBody>
          <a:bodyPr/>
          <a:lstStyle/>
          <a:p>
            <a:endParaRPr lang="en-US"/>
          </a:p>
        </p:txBody>
      </p:sp>
      <p:sp>
        <p:nvSpPr>
          <p:cNvPr id="19469" name="Text Box 18"/>
          <p:cNvSpPr txBox="1">
            <a:spLocks noChangeArrowheads="1"/>
          </p:cNvSpPr>
          <p:nvPr/>
        </p:nvSpPr>
        <p:spPr bwMode="auto">
          <a:xfrm>
            <a:off x="2133600" y="2376487"/>
            <a:ext cx="260350" cy="366713"/>
          </a:xfrm>
          <a:prstGeom prst="rect">
            <a:avLst/>
          </a:prstGeom>
          <a:noFill/>
          <a:ln w="9525">
            <a:noFill/>
            <a:miter lim="800000"/>
            <a:headEnd/>
            <a:tailEnd/>
          </a:ln>
        </p:spPr>
        <p:txBody>
          <a:bodyPr wrap="none">
            <a:spAutoFit/>
          </a:bodyPr>
          <a:lstStyle/>
          <a:p>
            <a:r>
              <a:rPr lang="en-US" b="1"/>
              <a:t>-</a:t>
            </a:r>
          </a:p>
        </p:txBody>
      </p:sp>
      <p:sp>
        <p:nvSpPr>
          <p:cNvPr id="19470" name="AutoShape 22"/>
          <p:cNvSpPr>
            <a:spLocks noChangeArrowheads="1"/>
          </p:cNvSpPr>
          <p:nvPr/>
        </p:nvSpPr>
        <p:spPr bwMode="auto">
          <a:xfrm rot="1701298">
            <a:off x="4876800" y="26812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471" name="AutoShape 23"/>
          <p:cNvSpPr>
            <a:spLocks noChangeArrowheads="1"/>
          </p:cNvSpPr>
          <p:nvPr/>
        </p:nvSpPr>
        <p:spPr bwMode="auto">
          <a:xfrm rot="19155161">
            <a:off x="1981200" y="27574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472" name="Text Box 24"/>
          <p:cNvSpPr txBox="1">
            <a:spLocks noChangeArrowheads="1"/>
          </p:cNvSpPr>
          <p:nvPr/>
        </p:nvSpPr>
        <p:spPr bwMode="auto">
          <a:xfrm>
            <a:off x="5097463" y="2605087"/>
            <a:ext cx="312737" cy="304800"/>
          </a:xfrm>
          <a:prstGeom prst="rect">
            <a:avLst/>
          </a:prstGeom>
          <a:noFill/>
          <a:ln w="9525">
            <a:noFill/>
            <a:miter lim="800000"/>
            <a:headEnd/>
            <a:tailEnd/>
          </a:ln>
        </p:spPr>
        <p:txBody>
          <a:bodyPr wrap="none">
            <a:spAutoFit/>
          </a:bodyPr>
          <a:lstStyle/>
          <a:p>
            <a:r>
              <a:rPr lang="en-US" sz="1400" b="1"/>
              <a:t>A</a:t>
            </a:r>
          </a:p>
        </p:txBody>
      </p:sp>
      <p:sp>
        <p:nvSpPr>
          <p:cNvPr id="19473" name="Text Box 25"/>
          <p:cNvSpPr txBox="1">
            <a:spLocks noChangeArrowheads="1"/>
          </p:cNvSpPr>
          <p:nvPr/>
        </p:nvSpPr>
        <p:spPr bwMode="auto">
          <a:xfrm>
            <a:off x="1752600" y="2605087"/>
            <a:ext cx="312738" cy="304800"/>
          </a:xfrm>
          <a:prstGeom prst="rect">
            <a:avLst/>
          </a:prstGeom>
          <a:noFill/>
          <a:ln w="9525">
            <a:noFill/>
            <a:miter lim="800000"/>
            <a:headEnd/>
            <a:tailEnd/>
          </a:ln>
        </p:spPr>
        <p:txBody>
          <a:bodyPr wrap="none">
            <a:spAutoFit/>
          </a:bodyPr>
          <a:lstStyle/>
          <a:p>
            <a:r>
              <a:rPr lang="en-US" sz="1400" b="1"/>
              <a:t>B</a:t>
            </a:r>
          </a:p>
        </p:txBody>
      </p:sp>
      <p:sp>
        <p:nvSpPr>
          <p:cNvPr id="19474" name="Text Box 26"/>
          <p:cNvSpPr txBox="1">
            <a:spLocks noChangeArrowheads="1"/>
          </p:cNvSpPr>
          <p:nvPr/>
        </p:nvSpPr>
        <p:spPr bwMode="auto">
          <a:xfrm>
            <a:off x="3505200" y="5881687"/>
            <a:ext cx="1365250" cy="366713"/>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20871" name="AutoShape 39"/>
          <p:cNvSpPr>
            <a:spLocks noChangeArrowheads="1"/>
          </p:cNvSpPr>
          <p:nvPr/>
        </p:nvSpPr>
        <p:spPr bwMode="auto">
          <a:xfrm rot="20730096">
            <a:off x="3124200" y="29352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20872" name="Text Box 40"/>
          <p:cNvSpPr txBox="1">
            <a:spLocks noChangeArrowheads="1"/>
          </p:cNvSpPr>
          <p:nvPr/>
        </p:nvSpPr>
        <p:spPr bwMode="auto">
          <a:xfrm>
            <a:off x="2895600" y="2681287"/>
            <a:ext cx="312738" cy="304800"/>
          </a:xfrm>
          <a:prstGeom prst="rect">
            <a:avLst/>
          </a:prstGeom>
          <a:noFill/>
          <a:ln w="9525">
            <a:noFill/>
            <a:miter lim="800000"/>
            <a:headEnd/>
            <a:tailEnd/>
          </a:ln>
        </p:spPr>
        <p:txBody>
          <a:bodyPr wrap="none">
            <a:spAutoFit/>
          </a:bodyPr>
          <a:lstStyle/>
          <a:p>
            <a:r>
              <a:rPr lang="en-US" sz="1400" b="1"/>
              <a:t>B</a:t>
            </a:r>
          </a:p>
        </p:txBody>
      </p:sp>
      <p:sp>
        <p:nvSpPr>
          <p:cNvPr id="120873" name="Text Box 41"/>
          <p:cNvSpPr txBox="1">
            <a:spLocks noChangeArrowheads="1"/>
          </p:cNvSpPr>
          <p:nvPr/>
        </p:nvSpPr>
        <p:spPr bwMode="auto">
          <a:xfrm>
            <a:off x="3429000" y="2619375"/>
            <a:ext cx="260350" cy="366712"/>
          </a:xfrm>
          <a:prstGeom prst="rect">
            <a:avLst/>
          </a:prstGeom>
          <a:noFill/>
          <a:ln w="9525">
            <a:noFill/>
            <a:miter lim="800000"/>
            <a:headEnd/>
            <a:tailEnd/>
          </a:ln>
        </p:spPr>
        <p:txBody>
          <a:bodyPr wrap="none">
            <a:spAutoFit/>
          </a:bodyPr>
          <a:lstStyle/>
          <a:p>
            <a:r>
              <a:rPr lang="en-US" b="1"/>
              <a:t>-</a:t>
            </a:r>
          </a:p>
        </p:txBody>
      </p:sp>
      <p:sp>
        <p:nvSpPr>
          <p:cNvPr id="19478" name="Rectangle 2"/>
          <p:cNvSpPr>
            <a:spLocks noGrp="1"/>
          </p:cNvSpPr>
          <p:nvPr>
            <p:ph type="title" idx="4294967295"/>
          </p:nvPr>
        </p:nvSpPr>
        <p:spPr>
          <a:xfrm>
            <a:off x="457200" y="-92075"/>
            <a:ext cx="8229600" cy="1143000"/>
          </a:xfrm>
        </p:spPr>
        <p:txBody>
          <a:bodyPr/>
          <a:lstStyle/>
          <a:p>
            <a:r>
              <a:rPr lang="es-ES" sz="2800" dirty="0" smtClean="0"/>
              <a:t>Cascadas tróficas: presa </a:t>
            </a:r>
            <a:r>
              <a:rPr lang="es-ES" sz="2800" dirty="0" err="1" smtClean="0"/>
              <a:t>amplificable</a:t>
            </a:r>
            <a:r>
              <a:rPr lang="es-ES" sz="2800" dirty="0" smtClean="0"/>
              <a:t> y </a:t>
            </a:r>
            <a:r>
              <a:rPr lang="es-ES" sz="2800" dirty="0" err="1" smtClean="0"/>
              <a:t>objectivo</a:t>
            </a:r>
            <a:r>
              <a:rPr lang="es-ES" sz="2800" dirty="0" smtClean="0"/>
              <a:t> </a:t>
            </a:r>
            <a:r>
              <a:rPr lang="en-US" sz="2800" dirty="0" smtClean="0"/>
              <a:t>– </a:t>
            </a:r>
            <a:r>
              <a:rPr lang="es-ES" sz="2800" dirty="0" smtClean="0"/>
              <a:t>el modelo ampliado</a:t>
            </a:r>
            <a:endParaRPr lang="en-US" sz="2800" dirty="0" smtClean="0"/>
          </a:p>
        </p:txBody>
      </p:sp>
      <p:grpSp>
        <p:nvGrpSpPr>
          <p:cNvPr id="2" name="Group 118"/>
          <p:cNvGrpSpPr>
            <a:grpSpLocks/>
          </p:cNvGrpSpPr>
          <p:nvPr/>
        </p:nvGrpSpPr>
        <p:grpSpPr bwMode="auto">
          <a:xfrm>
            <a:off x="2057400" y="3290887"/>
            <a:ext cx="3733800" cy="990600"/>
            <a:chOff x="2057400" y="3581400"/>
            <a:chExt cx="3733800" cy="990600"/>
          </a:xfrm>
        </p:grpSpPr>
        <p:sp>
          <p:nvSpPr>
            <p:cNvPr id="19549" name="Text Box 20"/>
            <p:cNvSpPr txBox="1">
              <a:spLocks noChangeArrowheads="1"/>
            </p:cNvSpPr>
            <p:nvPr/>
          </p:nvSpPr>
          <p:spPr bwMode="auto">
            <a:xfrm>
              <a:off x="3048000" y="3810059"/>
              <a:ext cx="260350" cy="366808"/>
            </a:xfrm>
            <a:prstGeom prst="rect">
              <a:avLst/>
            </a:prstGeom>
            <a:noFill/>
            <a:ln w="9525">
              <a:noFill/>
              <a:miter lim="800000"/>
              <a:headEnd/>
              <a:tailEnd/>
            </a:ln>
          </p:spPr>
          <p:txBody>
            <a:bodyPr wrap="none">
              <a:spAutoFit/>
            </a:bodyPr>
            <a:lstStyle/>
            <a:p>
              <a:r>
                <a:rPr lang="en-US" b="1"/>
                <a:t>-</a:t>
              </a:r>
            </a:p>
          </p:txBody>
        </p:sp>
        <p:grpSp>
          <p:nvGrpSpPr>
            <p:cNvPr id="3" name="Group 116"/>
            <p:cNvGrpSpPr>
              <a:grpSpLocks/>
            </p:cNvGrpSpPr>
            <p:nvPr/>
          </p:nvGrpSpPr>
          <p:grpSpPr bwMode="auto">
            <a:xfrm>
              <a:off x="2057400" y="3581400"/>
              <a:ext cx="3733800" cy="990600"/>
              <a:chOff x="2057400" y="3581400"/>
              <a:chExt cx="3733800" cy="990600"/>
            </a:xfrm>
          </p:grpSpPr>
          <p:sp>
            <p:nvSpPr>
              <p:cNvPr id="19551" name="Text Box 44"/>
              <p:cNvSpPr txBox="1">
                <a:spLocks noChangeArrowheads="1"/>
              </p:cNvSpPr>
              <p:nvPr/>
            </p:nvSpPr>
            <p:spPr bwMode="auto">
              <a:xfrm>
                <a:off x="3581400" y="3962400"/>
                <a:ext cx="1098550" cy="366713"/>
              </a:xfrm>
              <a:prstGeom prst="rect">
                <a:avLst/>
              </a:prstGeom>
              <a:noFill/>
              <a:ln w="9525">
                <a:noFill/>
                <a:miter lim="800000"/>
                <a:headEnd/>
                <a:tailEnd/>
              </a:ln>
            </p:spPr>
            <p:txBody>
              <a:bodyPr wrap="none">
                <a:spAutoFit/>
              </a:bodyPr>
              <a:lstStyle/>
              <a:p>
                <a:r>
                  <a:rPr lang="en-US"/>
                  <a:t>Protozoa</a:t>
                </a:r>
              </a:p>
            </p:txBody>
          </p:sp>
          <p:sp>
            <p:nvSpPr>
              <p:cNvPr id="19552" name="Line 45"/>
              <p:cNvSpPr>
                <a:spLocks noChangeShapeType="1"/>
              </p:cNvSpPr>
              <p:nvPr/>
            </p:nvSpPr>
            <p:spPr bwMode="auto">
              <a:xfrm flipH="1" flipV="1">
                <a:off x="4648200" y="4191000"/>
                <a:ext cx="1143000" cy="304800"/>
              </a:xfrm>
              <a:prstGeom prst="line">
                <a:avLst/>
              </a:prstGeom>
              <a:noFill/>
              <a:ln w="12700">
                <a:solidFill>
                  <a:schemeClr val="tx1"/>
                </a:solidFill>
                <a:round/>
                <a:headEnd/>
                <a:tailEnd type="triangle" w="med" len="med"/>
              </a:ln>
            </p:spPr>
            <p:txBody>
              <a:bodyPr/>
              <a:lstStyle/>
              <a:p>
                <a:endParaRPr lang="en-US"/>
              </a:p>
            </p:txBody>
          </p:sp>
          <p:sp>
            <p:nvSpPr>
              <p:cNvPr id="19553" name="Text Box 46"/>
              <p:cNvSpPr txBox="1">
                <a:spLocks noChangeArrowheads="1"/>
              </p:cNvSpPr>
              <p:nvPr/>
            </p:nvSpPr>
            <p:spPr bwMode="auto">
              <a:xfrm>
                <a:off x="5168900" y="4038600"/>
                <a:ext cx="317500" cy="366713"/>
              </a:xfrm>
              <a:prstGeom prst="rect">
                <a:avLst/>
              </a:prstGeom>
              <a:noFill/>
              <a:ln w="9525">
                <a:noFill/>
                <a:miter lim="800000"/>
                <a:headEnd/>
                <a:tailEnd/>
              </a:ln>
            </p:spPr>
            <p:txBody>
              <a:bodyPr wrap="none">
                <a:spAutoFit/>
              </a:bodyPr>
              <a:lstStyle/>
              <a:p>
                <a:r>
                  <a:rPr lang="en-US" b="1"/>
                  <a:t>+</a:t>
                </a:r>
              </a:p>
            </p:txBody>
          </p:sp>
          <p:grpSp>
            <p:nvGrpSpPr>
              <p:cNvPr id="4" name="Group 78"/>
              <p:cNvGrpSpPr>
                <a:grpSpLocks/>
              </p:cNvGrpSpPr>
              <p:nvPr/>
            </p:nvGrpSpPr>
            <p:grpSpPr bwMode="auto">
              <a:xfrm>
                <a:off x="4572000" y="4267200"/>
                <a:ext cx="458788" cy="304800"/>
                <a:chOff x="2576" y="240"/>
                <a:chExt cx="289" cy="192"/>
              </a:xfrm>
            </p:grpSpPr>
            <p:sp>
              <p:nvSpPr>
                <p:cNvPr id="19560" name="Text Box 79"/>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E2</a:t>
                  </a:r>
                </a:p>
              </p:txBody>
            </p:sp>
            <p:sp>
              <p:nvSpPr>
                <p:cNvPr id="19561" name="Oval 8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cxnSp>
            <p:nvCxnSpPr>
              <p:cNvPr id="72" name="Straight Arrow Connector 71"/>
              <p:cNvCxnSpPr>
                <a:stCxn id="19551" idx="1"/>
              </p:cNvCxnSpPr>
              <p:nvPr/>
            </p:nvCxnSpPr>
            <p:spPr bwMode="auto">
              <a:xfrm rot="10800000">
                <a:off x="2057400" y="3962400"/>
                <a:ext cx="1524000" cy="18415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6" name="AutoShape 90"/>
              <p:cNvSpPr>
                <a:spLocks noChangeArrowheads="1"/>
              </p:cNvSpPr>
              <p:nvPr/>
            </p:nvSpPr>
            <p:spPr bwMode="auto">
              <a:xfrm rot="-10260000">
                <a:off x="2819400" y="3940268"/>
                <a:ext cx="228600" cy="228659"/>
              </a:xfrm>
              <a:prstGeom prst="flowChartCollate">
                <a:avLst/>
              </a:prstGeom>
              <a:noFill/>
              <a:ln w="9525">
                <a:solidFill>
                  <a:schemeClr val="tx1"/>
                </a:solidFill>
                <a:miter lim="800000"/>
                <a:headEnd/>
                <a:tailEnd/>
              </a:ln>
            </p:spPr>
            <p:txBody>
              <a:bodyPr wrap="none" anchor="ctr"/>
              <a:lstStyle/>
              <a:p>
                <a:endParaRPr lang="en-US" b="1"/>
              </a:p>
            </p:txBody>
          </p:sp>
          <p:sp>
            <p:nvSpPr>
              <p:cNvPr id="19557" name="Text Box 91"/>
              <p:cNvSpPr txBox="1">
                <a:spLocks noChangeArrowheads="1"/>
              </p:cNvSpPr>
              <p:nvPr/>
            </p:nvSpPr>
            <p:spPr bwMode="auto">
              <a:xfrm>
                <a:off x="2590800" y="4038600"/>
                <a:ext cx="312738" cy="304800"/>
              </a:xfrm>
              <a:prstGeom prst="rect">
                <a:avLst/>
              </a:prstGeom>
              <a:noFill/>
              <a:ln w="9525">
                <a:noFill/>
                <a:miter lim="800000"/>
                <a:headEnd/>
                <a:tailEnd/>
              </a:ln>
            </p:spPr>
            <p:txBody>
              <a:bodyPr>
                <a:spAutoFit/>
              </a:bodyPr>
              <a:lstStyle/>
              <a:p>
                <a:r>
                  <a:rPr lang="en-US" sz="1400" b="1"/>
                  <a:t>B</a:t>
                </a:r>
              </a:p>
            </p:txBody>
          </p:sp>
          <p:cxnSp>
            <p:nvCxnSpPr>
              <p:cNvPr id="77" name="Straight Arrow Connector 76"/>
              <p:cNvCxnSpPr/>
              <p:nvPr/>
            </p:nvCxnSpPr>
            <p:spPr bwMode="auto">
              <a:xfrm flipV="1">
                <a:off x="4495800" y="3733800"/>
                <a:ext cx="83820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59" name="Text Box 46"/>
              <p:cNvSpPr txBox="1">
                <a:spLocks noChangeArrowheads="1"/>
              </p:cNvSpPr>
              <p:nvPr/>
            </p:nvSpPr>
            <p:spPr bwMode="auto">
              <a:xfrm>
                <a:off x="4692650" y="3581400"/>
                <a:ext cx="317500" cy="366808"/>
              </a:xfrm>
              <a:prstGeom prst="rect">
                <a:avLst/>
              </a:prstGeom>
              <a:noFill/>
              <a:ln w="9525">
                <a:noFill/>
                <a:miter lim="800000"/>
                <a:headEnd/>
                <a:tailEnd/>
              </a:ln>
            </p:spPr>
            <p:txBody>
              <a:bodyPr wrap="none">
                <a:spAutoFit/>
              </a:bodyPr>
              <a:lstStyle/>
              <a:p>
                <a:r>
                  <a:rPr lang="en-US" b="1"/>
                  <a:t>+</a:t>
                </a:r>
              </a:p>
            </p:txBody>
          </p:sp>
        </p:grpSp>
      </p:grpSp>
      <p:sp>
        <p:nvSpPr>
          <p:cNvPr id="19480" name="Line 87"/>
          <p:cNvSpPr>
            <a:spLocks noChangeShapeType="1"/>
          </p:cNvSpPr>
          <p:nvPr/>
        </p:nvSpPr>
        <p:spPr bwMode="auto">
          <a:xfrm flipH="1" flipV="1">
            <a:off x="990600" y="6064250"/>
            <a:ext cx="2514600" cy="0"/>
          </a:xfrm>
          <a:prstGeom prst="line">
            <a:avLst/>
          </a:prstGeom>
          <a:noFill/>
          <a:ln w="12700">
            <a:solidFill>
              <a:schemeClr val="tx1"/>
            </a:solidFill>
            <a:round/>
            <a:headEnd/>
            <a:tailEnd/>
          </a:ln>
        </p:spPr>
        <p:txBody>
          <a:bodyPr/>
          <a:lstStyle/>
          <a:p>
            <a:endParaRPr lang="en-US"/>
          </a:p>
        </p:txBody>
      </p:sp>
      <p:cxnSp>
        <p:nvCxnSpPr>
          <p:cNvPr id="96" name="Straight Arrow Connector 95"/>
          <p:cNvCxnSpPr>
            <a:stCxn id="19480" idx="1"/>
          </p:cNvCxnSpPr>
          <p:nvPr/>
        </p:nvCxnSpPr>
        <p:spPr>
          <a:xfrm rot="5400000" flipH="1" flipV="1">
            <a:off x="-204788" y="4867275"/>
            <a:ext cx="2392363"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111"/>
          <p:cNvGrpSpPr>
            <a:grpSpLocks/>
          </p:cNvGrpSpPr>
          <p:nvPr/>
        </p:nvGrpSpPr>
        <p:grpSpPr bwMode="auto">
          <a:xfrm>
            <a:off x="1524000" y="3671887"/>
            <a:ext cx="3581400" cy="2209800"/>
            <a:chOff x="1524000" y="4038600"/>
            <a:chExt cx="3581400" cy="2209800"/>
          </a:xfrm>
        </p:grpSpPr>
        <p:sp>
          <p:nvSpPr>
            <p:cNvPr id="19537" name="Text Box 8"/>
            <p:cNvSpPr txBox="1">
              <a:spLocks noChangeArrowheads="1"/>
            </p:cNvSpPr>
            <p:nvPr/>
          </p:nvSpPr>
          <p:spPr bwMode="auto">
            <a:xfrm>
              <a:off x="2384425" y="5141913"/>
              <a:ext cx="2518638" cy="369332"/>
            </a:xfrm>
            <a:prstGeom prst="rect">
              <a:avLst/>
            </a:prstGeom>
            <a:noFill/>
            <a:ln w="9525">
              <a:noFill/>
              <a:miter lim="800000"/>
              <a:headEnd/>
              <a:tailEnd/>
            </a:ln>
          </p:spPr>
          <p:txBody>
            <a:bodyPr wrap="none">
              <a:spAutoFit/>
            </a:bodyPr>
            <a:lstStyle/>
            <a:p>
              <a:r>
                <a:rPr lang="en-US"/>
                <a:t>Nematophagous Fungi</a:t>
              </a:r>
            </a:p>
          </p:txBody>
        </p:sp>
        <p:sp>
          <p:nvSpPr>
            <p:cNvPr id="19538" name="Line 9"/>
            <p:cNvSpPr>
              <a:spLocks noChangeShapeType="1"/>
            </p:cNvSpPr>
            <p:nvPr/>
          </p:nvSpPr>
          <p:spPr bwMode="auto">
            <a:xfrm flipH="1" flipV="1">
              <a:off x="4724400" y="5486400"/>
              <a:ext cx="381000" cy="304800"/>
            </a:xfrm>
            <a:prstGeom prst="line">
              <a:avLst/>
            </a:prstGeom>
            <a:noFill/>
            <a:ln w="12700">
              <a:solidFill>
                <a:schemeClr val="tx1"/>
              </a:solidFill>
              <a:round/>
              <a:headEnd/>
              <a:tailEnd type="triangle" w="med" len="med"/>
            </a:ln>
          </p:spPr>
          <p:txBody>
            <a:bodyPr/>
            <a:lstStyle/>
            <a:p>
              <a:endParaRPr lang="en-US"/>
            </a:p>
          </p:txBody>
        </p:sp>
        <p:sp>
          <p:nvSpPr>
            <p:cNvPr id="19539" name="Line 19"/>
            <p:cNvSpPr>
              <a:spLocks noChangeShapeType="1"/>
            </p:cNvSpPr>
            <p:nvPr/>
          </p:nvSpPr>
          <p:spPr bwMode="auto">
            <a:xfrm flipH="1" flipV="1">
              <a:off x="1524000" y="4038600"/>
              <a:ext cx="1143000" cy="1066800"/>
            </a:xfrm>
            <a:prstGeom prst="line">
              <a:avLst/>
            </a:prstGeom>
            <a:noFill/>
            <a:ln w="12700">
              <a:solidFill>
                <a:schemeClr val="tx1"/>
              </a:solidFill>
              <a:round/>
              <a:headEnd type="triangle" w="med" len="med"/>
              <a:tailEnd/>
            </a:ln>
          </p:spPr>
          <p:txBody>
            <a:bodyPr/>
            <a:lstStyle/>
            <a:p>
              <a:endParaRPr lang="en-US"/>
            </a:p>
          </p:txBody>
        </p:sp>
        <p:sp>
          <p:nvSpPr>
            <p:cNvPr id="19540" name="Text Box 20"/>
            <p:cNvSpPr txBox="1">
              <a:spLocks noChangeArrowheads="1"/>
            </p:cNvSpPr>
            <p:nvPr/>
          </p:nvSpPr>
          <p:spPr bwMode="auto">
            <a:xfrm>
              <a:off x="2254250" y="4419600"/>
              <a:ext cx="260350" cy="366713"/>
            </a:xfrm>
            <a:prstGeom prst="rect">
              <a:avLst/>
            </a:prstGeom>
            <a:noFill/>
            <a:ln w="9525">
              <a:noFill/>
              <a:miter lim="800000"/>
              <a:headEnd/>
              <a:tailEnd/>
            </a:ln>
          </p:spPr>
          <p:txBody>
            <a:bodyPr wrap="none">
              <a:spAutoFit/>
            </a:bodyPr>
            <a:lstStyle/>
            <a:p>
              <a:r>
                <a:rPr lang="en-US" b="1"/>
                <a:t>-</a:t>
              </a:r>
            </a:p>
          </p:txBody>
        </p:sp>
        <p:grpSp>
          <p:nvGrpSpPr>
            <p:cNvPr id="6" name="Group 87"/>
            <p:cNvGrpSpPr>
              <a:grpSpLocks/>
            </p:cNvGrpSpPr>
            <p:nvPr/>
          </p:nvGrpSpPr>
          <p:grpSpPr bwMode="auto">
            <a:xfrm>
              <a:off x="1981200" y="4800600"/>
              <a:ext cx="458788" cy="304800"/>
              <a:chOff x="2576" y="240"/>
              <a:chExt cx="289" cy="192"/>
            </a:xfrm>
          </p:grpSpPr>
          <p:sp>
            <p:nvSpPr>
              <p:cNvPr id="19547" name="Text Box 88"/>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E5</a:t>
                </a:r>
              </a:p>
            </p:txBody>
          </p:sp>
          <p:sp>
            <p:nvSpPr>
              <p:cNvPr id="19548" name="Oval 89"/>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42" name="AutoShape 90"/>
            <p:cNvSpPr>
              <a:spLocks noChangeArrowheads="1"/>
            </p:cNvSpPr>
            <p:nvPr/>
          </p:nvSpPr>
          <p:spPr bwMode="auto">
            <a:xfrm rot="-8297800">
              <a:off x="1981200" y="4459288"/>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543" name="Text Box 91"/>
            <p:cNvSpPr txBox="1">
              <a:spLocks noChangeArrowheads="1"/>
            </p:cNvSpPr>
            <p:nvPr/>
          </p:nvSpPr>
          <p:spPr bwMode="auto">
            <a:xfrm>
              <a:off x="1668463" y="4419600"/>
              <a:ext cx="312737" cy="304800"/>
            </a:xfrm>
            <a:prstGeom prst="rect">
              <a:avLst/>
            </a:prstGeom>
            <a:noFill/>
            <a:ln w="9525">
              <a:noFill/>
              <a:miter lim="800000"/>
              <a:headEnd/>
              <a:tailEnd/>
            </a:ln>
          </p:spPr>
          <p:txBody>
            <a:bodyPr wrap="none">
              <a:spAutoFit/>
            </a:bodyPr>
            <a:lstStyle/>
            <a:p>
              <a:r>
                <a:rPr lang="en-US" sz="1400" b="1"/>
                <a:t>B</a:t>
              </a:r>
            </a:p>
          </p:txBody>
        </p:sp>
        <p:sp>
          <p:nvSpPr>
            <p:cNvPr id="19544" name="Line 81"/>
            <p:cNvSpPr>
              <a:spLocks noChangeShapeType="1"/>
            </p:cNvSpPr>
            <p:nvPr/>
          </p:nvSpPr>
          <p:spPr bwMode="auto">
            <a:xfrm flipH="1" flipV="1">
              <a:off x="3733800" y="5486400"/>
              <a:ext cx="304800" cy="762000"/>
            </a:xfrm>
            <a:prstGeom prst="line">
              <a:avLst/>
            </a:prstGeom>
            <a:noFill/>
            <a:ln w="12700">
              <a:solidFill>
                <a:schemeClr val="tx1"/>
              </a:solidFill>
              <a:round/>
              <a:headEnd/>
              <a:tailEnd type="triangle" w="med" len="med"/>
            </a:ln>
          </p:spPr>
          <p:txBody>
            <a:bodyPr/>
            <a:lstStyle/>
            <a:p>
              <a:endParaRPr lang="en-US"/>
            </a:p>
          </p:txBody>
        </p:sp>
        <p:sp>
          <p:nvSpPr>
            <p:cNvPr id="19545" name="Text Box 21"/>
            <p:cNvSpPr txBox="1">
              <a:spLocks noChangeArrowheads="1"/>
            </p:cNvSpPr>
            <p:nvPr/>
          </p:nvSpPr>
          <p:spPr bwMode="auto">
            <a:xfrm>
              <a:off x="3810000" y="5562600"/>
              <a:ext cx="317500" cy="366713"/>
            </a:xfrm>
            <a:prstGeom prst="rect">
              <a:avLst/>
            </a:prstGeom>
            <a:noFill/>
            <a:ln w="12700">
              <a:noFill/>
              <a:miter lim="800000"/>
              <a:headEnd/>
              <a:tailEnd/>
            </a:ln>
          </p:spPr>
          <p:txBody>
            <a:bodyPr wrap="none">
              <a:spAutoFit/>
            </a:bodyPr>
            <a:lstStyle/>
            <a:p>
              <a:r>
                <a:rPr lang="en-US" b="1"/>
                <a:t>+</a:t>
              </a:r>
            </a:p>
          </p:txBody>
        </p:sp>
        <p:sp>
          <p:nvSpPr>
            <p:cNvPr id="19546" name="Text Box 21"/>
            <p:cNvSpPr txBox="1">
              <a:spLocks noChangeArrowheads="1"/>
            </p:cNvSpPr>
            <p:nvPr/>
          </p:nvSpPr>
          <p:spPr bwMode="auto">
            <a:xfrm>
              <a:off x="4724400" y="5576887"/>
              <a:ext cx="317500" cy="366713"/>
            </a:xfrm>
            <a:prstGeom prst="rect">
              <a:avLst/>
            </a:prstGeom>
            <a:noFill/>
            <a:ln w="12700">
              <a:noFill/>
              <a:miter lim="800000"/>
              <a:headEnd/>
              <a:tailEnd/>
            </a:ln>
          </p:spPr>
          <p:txBody>
            <a:bodyPr wrap="none">
              <a:spAutoFit/>
            </a:bodyPr>
            <a:lstStyle/>
            <a:p>
              <a:r>
                <a:rPr lang="en-US" b="1"/>
                <a:t>+</a:t>
              </a:r>
            </a:p>
          </p:txBody>
        </p:sp>
      </p:grpSp>
      <p:sp>
        <p:nvSpPr>
          <p:cNvPr id="19483" name="Text Box 21"/>
          <p:cNvSpPr txBox="1">
            <a:spLocks noChangeArrowheads="1"/>
          </p:cNvSpPr>
          <p:nvPr/>
        </p:nvSpPr>
        <p:spPr bwMode="auto">
          <a:xfrm>
            <a:off x="5943600" y="3519487"/>
            <a:ext cx="317500" cy="366713"/>
          </a:xfrm>
          <a:prstGeom prst="rect">
            <a:avLst/>
          </a:prstGeom>
          <a:noFill/>
          <a:ln w="12700">
            <a:noFill/>
            <a:miter lim="800000"/>
            <a:headEnd/>
            <a:tailEnd/>
          </a:ln>
        </p:spPr>
        <p:txBody>
          <a:bodyPr wrap="none">
            <a:spAutoFit/>
          </a:bodyPr>
          <a:lstStyle/>
          <a:p>
            <a:r>
              <a:rPr lang="en-US" b="1"/>
              <a:t>+</a:t>
            </a:r>
          </a:p>
        </p:txBody>
      </p:sp>
      <p:grpSp>
        <p:nvGrpSpPr>
          <p:cNvPr id="7" name="Group 117"/>
          <p:cNvGrpSpPr>
            <a:grpSpLocks/>
          </p:cNvGrpSpPr>
          <p:nvPr/>
        </p:nvGrpSpPr>
        <p:grpSpPr bwMode="auto">
          <a:xfrm>
            <a:off x="2100263" y="2014537"/>
            <a:ext cx="5500687" cy="990600"/>
            <a:chOff x="2100262" y="2381250"/>
            <a:chExt cx="5500688" cy="990600"/>
          </a:xfrm>
        </p:grpSpPr>
        <p:sp>
          <p:nvSpPr>
            <p:cNvPr id="19528" name="Text Box 33"/>
            <p:cNvSpPr txBox="1">
              <a:spLocks noChangeArrowheads="1"/>
            </p:cNvSpPr>
            <p:nvPr/>
          </p:nvSpPr>
          <p:spPr bwMode="auto">
            <a:xfrm>
              <a:off x="5791200" y="2381250"/>
              <a:ext cx="1809750" cy="366713"/>
            </a:xfrm>
            <a:prstGeom prst="rect">
              <a:avLst/>
            </a:prstGeom>
            <a:noFill/>
            <a:ln w="9525">
              <a:noFill/>
              <a:miter lim="800000"/>
              <a:headEnd/>
              <a:tailEnd/>
            </a:ln>
          </p:spPr>
          <p:txBody>
            <a:bodyPr wrap="none">
              <a:spAutoFit/>
            </a:bodyPr>
            <a:lstStyle/>
            <a:p>
              <a:r>
                <a:rPr lang="en-US"/>
                <a:t>Other Predators</a:t>
              </a:r>
            </a:p>
          </p:txBody>
        </p:sp>
        <p:sp>
          <p:nvSpPr>
            <p:cNvPr id="19529" name="Line 35"/>
            <p:cNvSpPr>
              <a:spLocks noChangeShapeType="1"/>
            </p:cNvSpPr>
            <p:nvPr/>
          </p:nvSpPr>
          <p:spPr bwMode="auto">
            <a:xfrm flipV="1">
              <a:off x="6019800" y="2743200"/>
              <a:ext cx="609600" cy="609600"/>
            </a:xfrm>
            <a:prstGeom prst="line">
              <a:avLst/>
            </a:prstGeom>
            <a:noFill/>
            <a:ln w="12700">
              <a:solidFill>
                <a:schemeClr val="tx1"/>
              </a:solidFill>
              <a:round/>
              <a:headEnd/>
              <a:tailEnd type="triangle" w="med" len="med"/>
            </a:ln>
          </p:spPr>
          <p:txBody>
            <a:bodyPr/>
            <a:lstStyle/>
            <a:p>
              <a:endParaRPr lang="en-US"/>
            </a:p>
          </p:txBody>
        </p:sp>
        <p:grpSp>
          <p:nvGrpSpPr>
            <p:cNvPr id="8" name="Group 36"/>
            <p:cNvGrpSpPr>
              <a:grpSpLocks/>
            </p:cNvGrpSpPr>
            <p:nvPr/>
          </p:nvGrpSpPr>
          <p:grpSpPr bwMode="auto">
            <a:xfrm>
              <a:off x="2100262" y="2849563"/>
              <a:ext cx="4044950" cy="522287"/>
              <a:chOff x="1323" y="1795"/>
              <a:chExt cx="2548" cy="329"/>
            </a:xfrm>
          </p:grpSpPr>
          <p:sp>
            <p:nvSpPr>
              <p:cNvPr id="19535" name="Line 37"/>
              <p:cNvSpPr>
                <a:spLocks noChangeShapeType="1"/>
              </p:cNvSpPr>
              <p:nvPr/>
            </p:nvSpPr>
            <p:spPr bwMode="auto">
              <a:xfrm rot="20819120" flipH="1">
                <a:off x="3222" y="1795"/>
                <a:ext cx="649" cy="0"/>
              </a:xfrm>
              <a:prstGeom prst="line">
                <a:avLst/>
              </a:prstGeom>
              <a:noFill/>
              <a:ln w="12700">
                <a:solidFill>
                  <a:schemeClr val="tx1"/>
                </a:solidFill>
                <a:round/>
                <a:headEnd type="triangle" w="med" len="med"/>
                <a:tailEnd/>
              </a:ln>
            </p:spPr>
            <p:txBody>
              <a:bodyPr/>
              <a:lstStyle/>
              <a:p>
                <a:endParaRPr lang="en-US"/>
              </a:p>
            </p:txBody>
          </p:sp>
          <p:sp>
            <p:nvSpPr>
              <p:cNvPr id="19536" name="Line 38"/>
              <p:cNvSpPr>
                <a:spLocks noChangeShapeType="1"/>
              </p:cNvSpPr>
              <p:nvPr/>
            </p:nvSpPr>
            <p:spPr bwMode="auto">
              <a:xfrm rot="20819120" flipH="1">
                <a:off x="1323" y="2123"/>
                <a:ext cx="1600" cy="1"/>
              </a:xfrm>
              <a:prstGeom prst="line">
                <a:avLst/>
              </a:prstGeom>
              <a:noFill/>
              <a:ln w="12700">
                <a:solidFill>
                  <a:schemeClr val="tx1"/>
                </a:solidFill>
                <a:round/>
                <a:headEnd/>
                <a:tailEnd/>
              </a:ln>
            </p:spPr>
            <p:txBody>
              <a:bodyPr/>
              <a:lstStyle/>
              <a:p>
                <a:endParaRPr lang="en-US"/>
              </a:p>
            </p:txBody>
          </p:sp>
        </p:grpSp>
        <p:grpSp>
          <p:nvGrpSpPr>
            <p:cNvPr id="9" name="Group 75"/>
            <p:cNvGrpSpPr>
              <a:grpSpLocks/>
            </p:cNvGrpSpPr>
            <p:nvPr/>
          </p:nvGrpSpPr>
          <p:grpSpPr bwMode="auto">
            <a:xfrm>
              <a:off x="6172200" y="3048000"/>
              <a:ext cx="458788" cy="304800"/>
              <a:chOff x="2576" y="240"/>
              <a:chExt cx="289" cy="192"/>
            </a:xfrm>
          </p:grpSpPr>
          <p:sp>
            <p:nvSpPr>
              <p:cNvPr id="19533" name="Text Box 76"/>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E1</a:t>
                </a:r>
              </a:p>
            </p:txBody>
          </p:sp>
          <p:sp>
            <p:nvSpPr>
              <p:cNvPr id="19534" name="Oval 77"/>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32" name="Text Box 21"/>
            <p:cNvSpPr txBox="1">
              <a:spLocks noChangeArrowheads="1"/>
            </p:cNvSpPr>
            <p:nvPr/>
          </p:nvSpPr>
          <p:spPr bwMode="auto">
            <a:xfrm>
              <a:off x="6096000" y="2743200"/>
              <a:ext cx="317500" cy="366713"/>
            </a:xfrm>
            <a:prstGeom prst="rect">
              <a:avLst/>
            </a:prstGeom>
            <a:noFill/>
            <a:ln w="12700">
              <a:noFill/>
              <a:miter lim="800000"/>
              <a:headEnd/>
              <a:tailEnd/>
            </a:ln>
          </p:spPr>
          <p:txBody>
            <a:bodyPr wrap="none">
              <a:spAutoFit/>
            </a:bodyPr>
            <a:lstStyle/>
            <a:p>
              <a:r>
                <a:rPr lang="en-US" b="1"/>
                <a:t>+</a:t>
              </a:r>
            </a:p>
          </p:txBody>
        </p:sp>
      </p:grpSp>
      <p:sp>
        <p:nvSpPr>
          <p:cNvPr id="19485" name="Text Box 28"/>
          <p:cNvSpPr txBox="1">
            <a:spLocks noChangeArrowheads="1"/>
          </p:cNvSpPr>
          <p:nvPr/>
        </p:nvSpPr>
        <p:spPr bwMode="auto">
          <a:xfrm>
            <a:off x="673100" y="5576887"/>
            <a:ext cx="317500" cy="366713"/>
          </a:xfrm>
          <a:prstGeom prst="rect">
            <a:avLst/>
          </a:prstGeom>
          <a:noFill/>
          <a:ln w="9525">
            <a:noFill/>
            <a:miter lim="800000"/>
            <a:headEnd/>
            <a:tailEnd/>
          </a:ln>
        </p:spPr>
        <p:txBody>
          <a:bodyPr wrap="none">
            <a:spAutoFit/>
          </a:bodyPr>
          <a:lstStyle/>
          <a:p>
            <a:r>
              <a:rPr lang="en-US" b="1"/>
              <a:t>+</a:t>
            </a:r>
          </a:p>
        </p:txBody>
      </p:sp>
      <p:cxnSp>
        <p:nvCxnSpPr>
          <p:cNvPr id="107" name="Straight Arrow Connector 106"/>
          <p:cNvCxnSpPr/>
          <p:nvPr/>
        </p:nvCxnSpPr>
        <p:spPr>
          <a:xfrm flipV="1">
            <a:off x="4572000" y="5653087"/>
            <a:ext cx="11430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87" name="Text Box 21"/>
          <p:cNvSpPr txBox="1">
            <a:spLocks noChangeArrowheads="1"/>
          </p:cNvSpPr>
          <p:nvPr/>
        </p:nvSpPr>
        <p:spPr bwMode="auto">
          <a:xfrm>
            <a:off x="5092700" y="5667375"/>
            <a:ext cx="317500" cy="366712"/>
          </a:xfrm>
          <a:prstGeom prst="rect">
            <a:avLst/>
          </a:prstGeom>
          <a:noFill/>
          <a:ln w="12700">
            <a:noFill/>
            <a:miter lim="800000"/>
            <a:headEnd/>
            <a:tailEnd/>
          </a:ln>
        </p:spPr>
        <p:txBody>
          <a:bodyPr wrap="none">
            <a:spAutoFit/>
          </a:bodyPr>
          <a:lstStyle/>
          <a:p>
            <a:r>
              <a:rPr lang="en-US" b="1"/>
              <a:t>+</a:t>
            </a:r>
          </a:p>
        </p:txBody>
      </p:sp>
      <p:sp>
        <p:nvSpPr>
          <p:cNvPr id="19488" name="AutoShape 90"/>
          <p:cNvSpPr>
            <a:spLocks noChangeArrowheads="1"/>
          </p:cNvSpPr>
          <p:nvPr/>
        </p:nvSpPr>
        <p:spPr bwMode="auto">
          <a:xfrm rot="16200000">
            <a:off x="885825" y="5424487"/>
            <a:ext cx="228600" cy="228600"/>
          </a:xfrm>
          <a:prstGeom prst="flowChartCollate">
            <a:avLst/>
          </a:prstGeom>
          <a:noFill/>
          <a:ln w="9525">
            <a:solidFill>
              <a:schemeClr val="tx1"/>
            </a:solidFill>
            <a:miter lim="800000"/>
            <a:headEnd/>
            <a:tailEnd/>
          </a:ln>
        </p:spPr>
        <p:txBody>
          <a:bodyPr wrap="none" anchor="ctr"/>
          <a:lstStyle/>
          <a:p>
            <a:endParaRPr lang="en-US"/>
          </a:p>
        </p:txBody>
      </p:sp>
      <p:grpSp>
        <p:nvGrpSpPr>
          <p:cNvPr id="10" name="Group 112"/>
          <p:cNvGrpSpPr>
            <a:grpSpLocks/>
          </p:cNvGrpSpPr>
          <p:nvPr/>
        </p:nvGrpSpPr>
        <p:grpSpPr bwMode="auto">
          <a:xfrm>
            <a:off x="1219200" y="3748087"/>
            <a:ext cx="2514600" cy="2195513"/>
            <a:chOff x="1219200" y="4114800"/>
            <a:chExt cx="2514600" cy="2195513"/>
          </a:xfrm>
        </p:grpSpPr>
        <p:sp>
          <p:nvSpPr>
            <p:cNvPr id="19519" name="Text Box 8"/>
            <p:cNvSpPr txBox="1">
              <a:spLocks noChangeArrowheads="1"/>
            </p:cNvSpPr>
            <p:nvPr/>
          </p:nvSpPr>
          <p:spPr bwMode="auto">
            <a:xfrm>
              <a:off x="1219200" y="5410200"/>
              <a:ext cx="2390398" cy="369332"/>
            </a:xfrm>
            <a:prstGeom prst="rect">
              <a:avLst/>
            </a:prstGeom>
            <a:noFill/>
            <a:ln w="9525">
              <a:noFill/>
              <a:miter lim="800000"/>
              <a:headEnd/>
              <a:tailEnd/>
            </a:ln>
          </p:spPr>
          <p:txBody>
            <a:bodyPr wrap="none">
              <a:spAutoFit/>
            </a:bodyPr>
            <a:lstStyle/>
            <a:p>
              <a:r>
                <a:rPr lang="en-US"/>
                <a:t>Rhizosphere Bacteria</a:t>
              </a:r>
            </a:p>
          </p:txBody>
        </p:sp>
        <p:sp>
          <p:nvSpPr>
            <p:cNvPr id="19520" name="Line 88"/>
            <p:cNvSpPr>
              <a:spLocks noChangeShapeType="1"/>
            </p:cNvSpPr>
            <p:nvPr/>
          </p:nvSpPr>
          <p:spPr bwMode="auto">
            <a:xfrm flipH="1" flipV="1">
              <a:off x="1295400" y="4114800"/>
              <a:ext cx="609600" cy="1295400"/>
            </a:xfrm>
            <a:prstGeom prst="line">
              <a:avLst/>
            </a:prstGeom>
            <a:noFill/>
            <a:ln w="12700">
              <a:solidFill>
                <a:schemeClr val="tx1"/>
              </a:solidFill>
              <a:round/>
              <a:headEnd type="triangle" w="med" len="med"/>
              <a:tailEnd/>
            </a:ln>
          </p:spPr>
          <p:txBody>
            <a:bodyPr/>
            <a:lstStyle/>
            <a:p>
              <a:endParaRPr lang="en-US"/>
            </a:p>
          </p:txBody>
        </p:sp>
        <p:grpSp>
          <p:nvGrpSpPr>
            <p:cNvPr id="11" name="Group 74"/>
            <p:cNvGrpSpPr>
              <a:grpSpLocks/>
            </p:cNvGrpSpPr>
            <p:nvPr/>
          </p:nvGrpSpPr>
          <p:grpSpPr bwMode="auto">
            <a:xfrm>
              <a:off x="1295400" y="5105400"/>
              <a:ext cx="455613" cy="304800"/>
              <a:chOff x="2576" y="240"/>
              <a:chExt cx="287" cy="192"/>
            </a:xfrm>
          </p:grpSpPr>
          <p:sp>
            <p:nvSpPr>
              <p:cNvPr id="19526" name="Text Box 59"/>
              <p:cNvSpPr txBox="1">
                <a:spLocks noChangeArrowheads="1"/>
              </p:cNvSpPr>
              <p:nvPr/>
            </p:nvSpPr>
            <p:spPr bwMode="auto">
              <a:xfrm>
                <a:off x="2576" y="250"/>
                <a:ext cx="287" cy="173"/>
              </a:xfrm>
              <a:prstGeom prst="rect">
                <a:avLst/>
              </a:prstGeom>
              <a:noFill/>
              <a:ln w="9525">
                <a:noFill/>
                <a:miter lim="800000"/>
                <a:headEnd/>
                <a:tailEnd/>
              </a:ln>
            </p:spPr>
            <p:txBody>
              <a:bodyPr wrap="none">
                <a:spAutoFit/>
              </a:bodyPr>
              <a:lstStyle/>
              <a:p>
                <a:r>
                  <a:rPr lang="en-US" sz="1200"/>
                  <a:t>  E6</a:t>
                </a:r>
              </a:p>
            </p:txBody>
          </p:sp>
          <p:sp>
            <p:nvSpPr>
              <p:cNvPr id="19527" name="Oval 6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22" name="Text Box 20"/>
            <p:cNvSpPr txBox="1">
              <a:spLocks noChangeArrowheads="1"/>
            </p:cNvSpPr>
            <p:nvPr/>
          </p:nvSpPr>
          <p:spPr bwMode="auto">
            <a:xfrm>
              <a:off x="1371600" y="4724400"/>
              <a:ext cx="260350" cy="366713"/>
            </a:xfrm>
            <a:prstGeom prst="rect">
              <a:avLst/>
            </a:prstGeom>
            <a:noFill/>
            <a:ln w="9525">
              <a:noFill/>
              <a:miter lim="800000"/>
              <a:headEnd/>
              <a:tailEnd/>
            </a:ln>
          </p:spPr>
          <p:txBody>
            <a:bodyPr wrap="none">
              <a:spAutoFit/>
            </a:bodyPr>
            <a:lstStyle/>
            <a:p>
              <a:r>
                <a:rPr lang="en-US" b="1"/>
                <a:t>-</a:t>
              </a:r>
            </a:p>
          </p:txBody>
        </p:sp>
        <p:cxnSp>
          <p:nvCxnSpPr>
            <p:cNvPr id="105" name="Straight Arrow Connector 104"/>
            <p:cNvCxnSpPr/>
            <p:nvPr/>
          </p:nvCxnSpPr>
          <p:spPr>
            <a:xfrm rot="10800000">
              <a:off x="2667000" y="5791200"/>
              <a:ext cx="1066800" cy="457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24" name="Text Box 21"/>
            <p:cNvSpPr txBox="1">
              <a:spLocks noChangeArrowheads="1"/>
            </p:cNvSpPr>
            <p:nvPr/>
          </p:nvSpPr>
          <p:spPr bwMode="auto">
            <a:xfrm>
              <a:off x="2971800" y="5943600"/>
              <a:ext cx="317500" cy="366713"/>
            </a:xfrm>
            <a:prstGeom prst="rect">
              <a:avLst/>
            </a:prstGeom>
            <a:noFill/>
            <a:ln w="12700">
              <a:noFill/>
              <a:miter lim="800000"/>
              <a:headEnd/>
              <a:tailEnd/>
            </a:ln>
          </p:spPr>
          <p:txBody>
            <a:bodyPr wrap="none">
              <a:spAutoFit/>
            </a:bodyPr>
            <a:lstStyle/>
            <a:p>
              <a:r>
                <a:rPr lang="en-US" b="1"/>
                <a:t>+</a:t>
              </a:r>
            </a:p>
          </p:txBody>
        </p:sp>
        <p:sp>
          <p:nvSpPr>
            <p:cNvPr id="19525" name="AutoShape 90"/>
            <p:cNvSpPr>
              <a:spLocks noChangeArrowheads="1"/>
            </p:cNvSpPr>
            <p:nvPr/>
          </p:nvSpPr>
          <p:spPr bwMode="auto">
            <a:xfrm rot="-6780000">
              <a:off x="1418678" y="4531375"/>
              <a:ext cx="228600" cy="228600"/>
            </a:xfrm>
            <a:prstGeom prst="flowChartCollate">
              <a:avLst/>
            </a:prstGeom>
            <a:noFill/>
            <a:ln w="9525">
              <a:solidFill>
                <a:schemeClr val="tx1"/>
              </a:solidFill>
              <a:miter lim="800000"/>
              <a:headEnd/>
              <a:tailEnd/>
            </a:ln>
          </p:spPr>
          <p:txBody>
            <a:bodyPr wrap="none" anchor="ctr"/>
            <a:lstStyle/>
            <a:p>
              <a:endParaRPr lang="en-US"/>
            </a:p>
          </p:txBody>
        </p:sp>
      </p:grpSp>
      <p:grpSp>
        <p:nvGrpSpPr>
          <p:cNvPr id="12" name="Group 129"/>
          <p:cNvGrpSpPr>
            <a:grpSpLocks/>
          </p:cNvGrpSpPr>
          <p:nvPr/>
        </p:nvGrpSpPr>
        <p:grpSpPr bwMode="auto">
          <a:xfrm>
            <a:off x="3810000" y="1385887"/>
            <a:ext cx="2279650" cy="609600"/>
            <a:chOff x="3810000" y="1752600"/>
            <a:chExt cx="2279650" cy="609600"/>
          </a:xfrm>
        </p:grpSpPr>
        <p:sp>
          <p:nvSpPr>
            <p:cNvPr id="19511" name="Text Box 47"/>
            <p:cNvSpPr txBox="1">
              <a:spLocks noChangeArrowheads="1"/>
            </p:cNvSpPr>
            <p:nvPr/>
          </p:nvSpPr>
          <p:spPr bwMode="auto">
            <a:xfrm>
              <a:off x="4800600" y="1752600"/>
              <a:ext cx="1289050" cy="366713"/>
            </a:xfrm>
            <a:prstGeom prst="rect">
              <a:avLst/>
            </a:prstGeom>
            <a:noFill/>
            <a:ln w="9525">
              <a:noFill/>
              <a:miter lim="800000"/>
              <a:headEnd/>
              <a:tailEnd/>
            </a:ln>
          </p:spPr>
          <p:txBody>
            <a:bodyPr wrap="none">
              <a:spAutoFit/>
            </a:bodyPr>
            <a:lstStyle/>
            <a:p>
              <a:r>
                <a:rPr lang="en-US"/>
                <a:t>Other Prey</a:t>
              </a:r>
            </a:p>
          </p:txBody>
        </p:sp>
        <p:sp>
          <p:nvSpPr>
            <p:cNvPr id="19512" name="Line 48"/>
            <p:cNvSpPr>
              <a:spLocks noChangeShapeType="1"/>
            </p:cNvSpPr>
            <p:nvPr/>
          </p:nvSpPr>
          <p:spPr bwMode="auto">
            <a:xfrm flipH="1">
              <a:off x="3962400" y="1981200"/>
              <a:ext cx="914400" cy="381000"/>
            </a:xfrm>
            <a:prstGeom prst="line">
              <a:avLst/>
            </a:prstGeom>
            <a:noFill/>
            <a:ln w="12700">
              <a:solidFill>
                <a:schemeClr val="tx1"/>
              </a:solidFill>
              <a:round/>
              <a:headEnd/>
              <a:tailEnd type="triangle" w="med" len="med"/>
            </a:ln>
          </p:spPr>
          <p:txBody>
            <a:bodyPr/>
            <a:lstStyle/>
            <a:p>
              <a:endParaRPr lang="en-US"/>
            </a:p>
          </p:txBody>
        </p:sp>
        <p:sp>
          <p:nvSpPr>
            <p:cNvPr id="19513" name="AutoShape 50"/>
            <p:cNvSpPr>
              <a:spLocks noChangeArrowheads="1"/>
            </p:cNvSpPr>
            <p:nvPr/>
          </p:nvSpPr>
          <p:spPr bwMode="auto">
            <a:xfrm rot="-1438766">
              <a:off x="4343400" y="2057400"/>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514" name="Text Box 51"/>
            <p:cNvSpPr txBox="1">
              <a:spLocks noChangeArrowheads="1"/>
            </p:cNvSpPr>
            <p:nvPr/>
          </p:nvSpPr>
          <p:spPr bwMode="auto">
            <a:xfrm>
              <a:off x="4572000" y="2057400"/>
              <a:ext cx="312738" cy="304800"/>
            </a:xfrm>
            <a:prstGeom prst="rect">
              <a:avLst/>
            </a:prstGeom>
            <a:noFill/>
            <a:ln w="9525">
              <a:noFill/>
              <a:miter lim="800000"/>
              <a:headEnd/>
              <a:tailEnd/>
            </a:ln>
          </p:spPr>
          <p:txBody>
            <a:bodyPr wrap="none">
              <a:spAutoFit/>
            </a:bodyPr>
            <a:lstStyle/>
            <a:p>
              <a:r>
                <a:rPr lang="en-US" sz="1400" b="1"/>
                <a:t>A</a:t>
              </a:r>
            </a:p>
          </p:txBody>
        </p:sp>
        <p:grpSp>
          <p:nvGrpSpPr>
            <p:cNvPr id="13" name="Group 81"/>
            <p:cNvGrpSpPr>
              <a:grpSpLocks/>
            </p:cNvGrpSpPr>
            <p:nvPr/>
          </p:nvGrpSpPr>
          <p:grpSpPr bwMode="auto">
            <a:xfrm>
              <a:off x="3810000" y="1981200"/>
              <a:ext cx="458788" cy="304800"/>
              <a:chOff x="2576" y="240"/>
              <a:chExt cx="289" cy="192"/>
            </a:xfrm>
          </p:grpSpPr>
          <p:sp>
            <p:nvSpPr>
              <p:cNvPr id="19517" name="Text Box 82"/>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E4</a:t>
                </a:r>
              </a:p>
            </p:txBody>
          </p:sp>
          <p:sp>
            <p:nvSpPr>
              <p:cNvPr id="19518" name="Oval 83"/>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16" name="Text Box 16"/>
            <p:cNvSpPr txBox="1">
              <a:spLocks noChangeArrowheads="1"/>
            </p:cNvSpPr>
            <p:nvPr/>
          </p:nvSpPr>
          <p:spPr bwMode="auto">
            <a:xfrm>
              <a:off x="4419600" y="1752600"/>
              <a:ext cx="317500" cy="366713"/>
            </a:xfrm>
            <a:prstGeom prst="rect">
              <a:avLst/>
            </a:prstGeom>
            <a:noFill/>
            <a:ln w="9525">
              <a:noFill/>
              <a:miter lim="800000"/>
              <a:headEnd/>
              <a:tailEnd/>
            </a:ln>
          </p:spPr>
          <p:txBody>
            <a:bodyPr wrap="none">
              <a:spAutoFit/>
            </a:bodyPr>
            <a:lstStyle/>
            <a:p>
              <a:r>
                <a:rPr lang="en-US" b="1"/>
                <a:t>+</a:t>
              </a:r>
            </a:p>
          </p:txBody>
        </p:sp>
      </p:grpSp>
      <p:sp>
        <p:nvSpPr>
          <p:cNvPr id="19491" name="Text Box 33"/>
          <p:cNvSpPr txBox="1">
            <a:spLocks noChangeArrowheads="1"/>
          </p:cNvSpPr>
          <p:nvPr/>
        </p:nvSpPr>
        <p:spPr bwMode="auto">
          <a:xfrm>
            <a:off x="228600" y="838200"/>
            <a:ext cx="4068743" cy="307777"/>
          </a:xfrm>
          <a:prstGeom prst="rect">
            <a:avLst/>
          </a:prstGeom>
          <a:noFill/>
          <a:ln w="9525">
            <a:noFill/>
            <a:miter lim="800000"/>
            <a:headEnd/>
            <a:tailEnd/>
          </a:ln>
        </p:spPr>
        <p:txBody>
          <a:bodyPr wrap="none">
            <a:spAutoFit/>
          </a:bodyPr>
          <a:lstStyle/>
          <a:p>
            <a:r>
              <a:rPr lang="es-ES" sz="1400" b="1" dirty="0" smtClean="0"/>
              <a:t>A</a:t>
            </a:r>
            <a:r>
              <a:rPr lang="es-ES" sz="1400" dirty="0" smtClean="0"/>
              <a:t>=condiciones favorables para los depredadores</a:t>
            </a:r>
            <a:endParaRPr lang="es-ES" sz="1400" dirty="0"/>
          </a:p>
        </p:txBody>
      </p:sp>
      <p:sp>
        <p:nvSpPr>
          <p:cNvPr id="19492" name="Text Box 34"/>
          <p:cNvSpPr txBox="1">
            <a:spLocks noChangeArrowheads="1"/>
          </p:cNvSpPr>
          <p:nvPr/>
        </p:nvSpPr>
        <p:spPr bwMode="auto">
          <a:xfrm>
            <a:off x="244475" y="1120775"/>
            <a:ext cx="4148893" cy="307777"/>
          </a:xfrm>
          <a:prstGeom prst="rect">
            <a:avLst/>
          </a:prstGeom>
          <a:noFill/>
          <a:ln w="9525">
            <a:noFill/>
            <a:miter lim="800000"/>
            <a:headEnd/>
            <a:tailEnd/>
          </a:ln>
        </p:spPr>
        <p:txBody>
          <a:bodyPr wrap="none">
            <a:spAutoFit/>
          </a:bodyPr>
          <a:lstStyle/>
          <a:p>
            <a:r>
              <a:rPr lang="es-ES" sz="1400" b="1" dirty="0" smtClean="0"/>
              <a:t>B</a:t>
            </a:r>
            <a:r>
              <a:rPr lang="es-ES" sz="1400" dirty="0" smtClean="0"/>
              <a:t>=</a:t>
            </a:r>
            <a:r>
              <a:rPr lang="es-ES" sz="1400" dirty="0" err="1" smtClean="0"/>
              <a:t>co</a:t>
            </a:r>
            <a:r>
              <a:rPr lang="es-ES" sz="1400" dirty="0" smtClean="0"/>
              <a:t>-ubicación de los depredadores y sus presas</a:t>
            </a:r>
            <a:endParaRPr lang="es-ES" sz="1400" dirty="0"/>
          </a:p>
        </p:txBody>
      </p:sp>
      <p:sp>
        <p:nvSpPr>
          <p:cNvPr id="132" name="Text Box 26"/>
          <p:cNvSpPr txBox="1">
            <a:spLocks noChangeArrowheads="1"/>
          </p:cNvSpPr>
          <p:nvPr/>
        </p:nvSpPr>
        <p:spPr bwMode="auto">
          <a:xfrm>
            <a:off x="5293163" y="60171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133" name="Text Box 26"/>
          <p:cNvSpPr txBox="1">
            <a:spLocks noChangeArrowheads="1"/>
          </p:cNvSpPr>
          <p:nvPr/>
        </p:nvSpPr>
        <p:spPr bwMode="auto">
          <a:xfrm>
            <a:off x="5890400" y="64124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134" name="Straight Arrow Connector 133"/>
          <p:cNvCxnSpPr>
            <a:stCxn id="132" idx="0"/>
          </p:cNvCxnSpPr>
          <p:nvPr/>
        </p:nvCxnSpPr>
        <p:spPr>
          <a:xfrm rot="5400000" flipH="1" flipV="1">
            <a:off x="5643564" y="5669520"/>
            <a:ext cx="346075" cy="349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 Box 21"/>
          <p:cNvSpPr txBox="1">
            <a:spLocks noChangeArrowheads="1"/>
          </p:cNvSpPr>
          <p:nvPr/>
        </p:nvSpPr>
        <p:spPr bwMode="auto">
          <a:xfrm>
            <a:off x="5854700" y="5636181"/>
            <a:ext cx="317500" cy="366712"/>
          </a:xfrm>
          <a:prstGeom prst="rect">
            <a:avLst/>
          </a:prstGeom>
          <a:noFill/>
          <a:ln w="12700">
            <a:noFill/>
            <a:miter lim="800000"/>
            <a:headEnd/>
            <a:tailEnd/>
          </a:ln>
        </p:spPr>
        <p:txBody>
          <a:bodyPr wrap="none">
            <a:spAutoFit/>
          </a:bodyPr>
          <a:lstStyle/>
          <a:p>
            <a:r>
              <a:rPr lang="en-US" b="1" dirty="0"/>
              <a:t>+</a:t>
            </a:r>
          </a:p>
        </p:txBody>
      </p:sp>
      <p:cxnSp>
        <p:nvCxnSpPr>
          <p:cNvPr id="136" name="Straight Arrow Connector 135"/>
          <p:cNvCxnSpPr/>
          <p:nvPr/>
        </p:nvCxnSpPr>
        <p:spPr>
          <a:xfrm rot="16200000" flipV="1">
            <a:off x="6096000" y="5712382"/>
            <a:ext cx="76200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40"/>
          <p:cNvGrpSpPr/>
          <p:nvPr/>
        </p:nvGrpSpPr>
        <p:grpSpPr>
          <a:xfrm>
            <a:off x="4800600" y="2009775"/>
            <a:ext cx="4114800" cy="3933825"/>
            <a:chOff x="4800600" y="2009775"/>
            <a:chExt cx="4114800" cy="3933825"/>
          </a:xfrm>
        </p:grpSpPr>
        <p:grpSp>
          <p:nvGrpSpPr>
            <p:cNvPr id="15" name="Group 128"/>
            <p:cNvGrpSpPr>
              <a:grpSpLocks/>
            </p:cNvGrpSpPr>
            <p:nvPr/>
          </p:nvGrpSpPr>
          <p:grpSpPr bwMode="auto">
            <a:xfrm>
              <a:off x="4800600" y="2009775"/>
              <a:ext cx="4114800" cy="3933825"/>
              <a:chOff x="4800600" y="2286000"/>
              <a:chExt cx="4114800" cy="3933825"/>
            </a:xfrm>
          </p:grpSpPr>
          <p:sp>
            <p:nvSpPr>
              <p:cNvPr id="19494" name="Text Box 27"/>
              <p:cNvSpPr txBox="1">
                <a:spLocks noChangeArrowheads="1"/>
              </p:cNvSpPr>
              <p:nvPr/>
            </p:nvSpPr>
            <p:spPr bwMode="auto">
              <a:xfrm>
                <a:off x="7194550" y="4343400"/>
                <a:ext cx="1720850" cy="641350"/>
              </a:xfrm>
              <a:prstGeom prst="rect">
                <a:avLst/>
              </a:prstGeom>
              <a:noFill/>
              <a:ln w="9525">
                <a:noFill/>
                <a:miter lim="800000"/>
                <a:headEnd/>
                <a:tailEnd/>
              </a:ln>
            </p:spPr>
            <p:txBody>
              <a:bodyPr wrap="none">
                <a:spAutoFit/>
              </a:bodyPr>
              <a:lstStyle/>
              <a:p>
                <a:pPr algn="ctr"/>
                <a:r>
                  <a:rPr lang="en-US"/>
                  <a:t>Root Associate</a:t>
                </a:r>
              </a:p>
              <a:p>
                <a:pPr algn="ctr"/>
                <a:r>
                  <a:rPr lang="en-US"/>
                  <a:t>Nematodes</a:t>
                </a:r>
              </a:p>
            </p:txBody>
          </p:sp>
          <p:sp>
            <p:nvSpPr>
              <p:cNvPr id="19495" name="Text Box 28"/>
              <p:cNvSpPr txBox="1">
                <a:spLocks noChangeArrowheads="1"/>
              </p:cNvSpPr>
              <p:nvPr/>
            </p:nvSpPr>
            <p:spPr bwMode="auto">
              <a:xfrm>
                <a:off x="7988300" y="5838825"/>
                <a:ext cx="317500" cy="366712"/>
              </a:xfrm>
              <a:prstGeom prst="rect">
                <a:avLst/>
              </a:prstGeom>
              <a:noFill/>
              <a:ln w="9525">
                <a:noFill/>
                <a:miter lim="800000"/>
                <a:headEnd/>
                <a:tailEnd/>
              </a:ln>
            </p:spPr>
            <p:txBody>
              <a:bodyPr wrap="none">
                <a:spAutoFit/>
              </a:bodyPr>
              <a:lstStyle/>
              <a:p>
                <a:r>
                  <a:rPr lang="en-US" b="1" dirty="0"/>
                  <a:t>+</a:t>
                </a:r>
              </a:p>
            </p:txBody>
          </p:sp>
          <p:sp>
            <p:nvSpPr>
              <p:cNvPr id="19496" name="Line 30"/>
              <p:cNvSpPr>
                <a:spLocks noChangeShapeType="1"/>
              </p:cNvSpPr>
              <p:nvPr/>
            </p:nvSpPr>
            <p:spPr bwMode="auto">
              <a:xfrm flipV="1">
                <a:off x="6400800" y="4953000"/>
                <a:ext cx="1524000" cy="595312"/>
              </a:xfrm>
              <a:prstGeom prst="line">
                <a:avLst/>
              </a:prstGeom>
              <a:noFill/>
              <a:ln w="12700">
                <a:solidFill>
                  <a:schemeClr val="tx1"/>
                </a:solidFill>
                <a:round/>
                <a:headEnd/>
                <a:tailEnd type="triangle" w="med" len="med"/>
              </a:ln>
            </p:spPr>
            <p:txBody>
              <a:bodyPr/>
              <a:lstStyle/>
              <a:p>
                <a:endParaRPr lang="en-US"/>
              </a:p>
            </p:txBody>
          </p:sp>
          <p:sp>
            <p:nvSpPr>
              <p:cNvPr id="19497" name="Text Box 31"/>
              <p:cNvSpPr txBox="1">
                <a:spLocks noChangeArrowheads="1"/>
              </p:cNvSpPr>
              <p:nvPr/>
            </p:nvSpPr>
            <p:spPr bwMode="auto">
              <a:xfrm>
                <a:off x="7302500" y="5086350"/>
                <a:ext cx="317500" cy="366713"/>
              </a:xfrm>
              <a:prstGeom prst="rect">
                <a:avLst/>
              </a:prstGeom>
              <a:noFill/>
              <a:ln w="9525">
                <a:noFill/>
                <a:miter lim="800000"/>
                <a:headEnd/>
                <a:tailEnd/>
              </a:ln>
            </p:spPr>
            <p:txBody>
              <a:bodyPr wrap="none">
                <a:spAutoFit/>
              </a:bodyPr>
              <a:lstStyle/>
              <a:p>
                <a:r>
                  <a:rPr lang="en-US" b="1"/>
                  <a:t>+</a:t>
                </a:r>
              </a:p>
            </p:txBody>
          </p:sp>
          <p:sp>
            <p:nvSpPr>
              <p:cNvPr id="19498" name="Line 32"/>
              <p:cNvSpPr>
                <a:spLocks noChangeShapeType="1"/>
              </p:cNvSpPr>
              <p:nvPr/>
            </p:nvSpPr>
            <p:spPr bwMode="auto">
              <a:xfrm flipH="1" flipV="1">
                <a:off x="6400800" y="3733800"/>
                <a:ext cx="1600200" cy="685800"/>
              </a:xfrm>
              <a:prstGeom prst="line">
                <a:avLst/>
              </a:prstGeom>
              <a:noFill/>
              <a:ln w="12700">
                <a:solidFill>
                  <a:schemeClr val="tx1"/>
                </a:solidFill>
                <a:round/>
                <a:headEnd/>
                <a:tailEnd type="triangle" w="med" len="med"/>
              </a:ln>
            </p:spPr>
            <p:txBody>
              <a:bodyPr/>
              <a:lstStyle/>
              <a:p>
                <a:endParaRPr lang="en-US"/>
              </a:p>
            </p:txBody>
          </p:sp>
          <p:sp>
            <p:nvSpPr>
              <p:cNvPr id="19499" name="Line 34"/>
              <p:cNvSpPr>
                <a:spLocks noChangeShapeType="1"/>
              </p:cNvSpPr>
              <p:nvPr/>
            </p:nvSpPr>
            <p:spPr bwMode="auto">
              <a:xfrm flipH="1" flipV="1">
                <a:off x="6781800" y="2743200"/>
                <a:ext cx="1371600" cy="1676400"/>
              </a:xfrm>
              <a:prstGeom prst="line">
                <a:avLst/>
              </a:prstGeom>
              <a:noFill/>
              <a:ln w="12700">
                <a:solidFill>
                  <a:schemeClr val="tx1"/>
                </a:solidFill>
                <a:round/>
                <a:headEnd/>
                <a:tailEnd type="triangle" w="med" len="med"/>
              </a:ln>
            </p:spPr>
            <p:txBody>
              <a:bodyPr/>
              <a:lstStyle/>
              <a:p>
                <a:endParaRPr lang="en-US"/>
              </a:p>
            </p:txBody>
          </p:sp>
          <p:sp>
            <p:nvSpPr>
              <p:cNvPr id="19500" name="Text Box 43"/>
              <p:cNvSpPr txBox="1">
                <a:spLocks noChangeArrowheads="1"/>
              </p:cNvSpPr>
              <p:nvPr/>
            </p:nvSpPr>
            <p:spPr bwMode="auto">
              <a:xfrm>
                <a:off x="7391400" y="3276600"/>
                <a:ext cx="317500" cy="366713"/>
              </a:xfrm>
              <a:prstGeom prst="rect">
                <a:avLst/>
              </a:prstGeom>
              <a:noFill/>
              <a:ln w="9525">
                <a:noFill/>
                <a:miter lim="800000"/>
                <a:headEnd/>
                <a:tailEnd/>
              </a:ln>
            </p:spPr>
            <p:txBody>
              <a:bodyPr wrap="none">
                <a:spAutoFit/>
              </a:bodyPr>
              <a:lstStyle/>
              <a:p>
                <a:r>
                  <a:rPr lang="en-US" b="1"/>
                  <a:t>+</a:t>
                </a:r>
              </a:p>
            </p:txBody>
          </p:sp>
          <p:grpSp>
            <p:nvGrpSpPr>
              <p:cNvPr id="16" name="Group 74"/>
              <p:cNvGrpSpPr>
                <a:grpSpLocks/>
              </p:cNvGrpSpPr>
              <p:nvPr/>
            </p:nvGrpSpPr>
            <p:grpSpPr bwMode="auto">
              <a:xfrm>
                <a:off x="7542213" y="5915025"/>
                <a:ext cx="458788" cy="304800"/>
                <a:chOff x="2432" y="798"/>
                <a:chExt cx="289" cy="192"/>
              </a:xfrm>
            </p:grpSpPr>
            <p:sp>
              <p:nvSpPr>
                <p:cNvPr id="19509" name="Text Box 59"/>
                <p:cNvSpPr txBox="1">
                  <a:spLocks noChangeArrowheads="1"/>
                </p:cNvSpPr>
                <p:nvPr/>
              </p:nvSpPr>
              <p:spPr bwMode="auto">
                <a:xfrm>
                  <a:off x="2432" y="798"/>
                  <a:ext cx="289" cy="174"/>
                </a:xfrm>
                <a:prstGeom prst="rect">
                  <a:avLst/>
                </a:prstGeom>
                <a:noFill/>
                <a:ln w="9525">
                  <a:noFill/>
                  <a:miter lim="800000"/>
                  <a:headEnd/>
                  <a:tailEnd/>
                </a:ln>
              </p:spPr>
              <p:txBody>
                <a:bodyPr wrap="none">
                  <a:spAutoFit/>
                </a:bodyPr>
                <a:lstStyle/>
                <a:p>
                  <a:r>
                    <a:rPr lang="en-US" sz="1200" dirty="0"/>
                    <a:t>  E3</a:t>
                  </a:r>
                </a:p>
              </p:txBody>
            </p:sp>
            <p:sp>
              <p:nvSpPr>
                <p:cNvPr id="19510" name="Oval 60"/>
                <p:cNvSpPr>
                  <a:spLocks noChangeArrowheads="1"/>
                </p:cNvSpPr>
                <p:nvPr/>
              </p:nvSpPr>
              <p:spPr bwMode="auto">
                <a:xfrm>
                  <a:off x="2481" y="798"/>
                  <a:ext cx="240" cy="192"/>
                </a:xfrm>
                <a:prstGeom prst="ellipse">
                  <a:avLst/>
                </a:prstGeom>
                <a:noFill/>
                <a:ln w="9525">
                  <a:solidFill>
                    <a:schemeClr val="tx1"/>
                  </a:solidFill>
                  <a:round/>
                  <a:headEnd/>
                  <a:tailEnd/>
                </a:ln>
              </p:spPr>
              <p:txBody>
                <a:bodyPr wrap="none" anchor="ctr"/>
                <a:lstStyle/>
                <a:p>
                  <a:endParaRPr lang="en-US"/>
                </a:p>
              </p:txBody>
            </p:sp>
          </p:grpSp>
          <p:cxnSp>
            <p:nvCxnSpPr>
              <p:cNvPr id="99" name="Straight Arrow Connector 98"/>
              <p:cNvCxnSpPr>
                <a:stCxn id="130" idx="0"/>
              </p:cNvCxnSpPr>
              <p:nvPr/>
            </p:nvCxnSpPr>
            <p:spPr>
              <a:xfrm rot="5400000" flipH="1" flipV="1">
                <a:off x="7354095" y="5571332"/>
                <a:ext cx="129539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4" name="Text Box 43"/>
              <p:cNvSpPr txBox="1">
                <a:spLocks noChangeArrowheads="1"/>
              </p:cNvSpPr>
              <p:nvPr/>
            </p:nvSpPr>
            <p:spPr bwMode="auto">
              <a:xfrm>
                <a:off x="6858000" y="3657600"/>
                <a:ext cx="317500" cy="366713"/>
              </a:xfrm>
              <a:prstGeom prst="rect">
                <a:avLst/>
              </a:prstGeom>
              <a:noFill/>
              <a:ln w="9525">
                <a:noFill/>
                <a:miter lim="800000"/>
                <a:headEnd/>
                <a:tailEnd/>
              </a:ln>
            </p:spPr>
            <p:txBody>
              <a:bodyPr wrap="none">
                <a:spAutoFit/>
              </a:bodyPr>
              <a:lstStyle/>
              <a:p>
                <a:r>
                  <a:rPr lang="en-US" b="1"/>
                  <a:t>+</a:t>
                </a:r>
              </a:p>
            </p:txBody>
          </p:sp>
          <p:cxnSp>
            <p:nvCxnSpPr>
              <p:cNvPr id="123" name="Straight Connector 122"/>
              <p:cNvCxnSpPr/>
              <p:nvPr/>
            </p:nvCxnSpPr>
            <p:spPr>
              <a:xfrm>
                <a:off x="5562600" y="2286000"/>
                <a:ext cx="2667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7200900" y="3314700"/>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4800600" y="2286000"/>
                <a:ext cx="76200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8" name="Text Box 43"/>
              <p:cNvSpPr txBox="1">
                <a:spLocks noChangeArrowheads="1"/>
              </p:cNvSpPr>
              <p:nvPr/>
            </p:nvSpPr>
            <p:spPr bwMode="auto">
              <a:xfrm>
                <a:off x="5029200" y="2376487"/>
                <a:ext cx="317500" cy="366713"/>
              </a:xfrm>
              <a:prstGeom prst="rect">
                <a:avLst/>
              </a:prstGeom>
              <a:noFill/>
              <a:ln w="9525">
                <a:noFill/>
                <a:miter lim="800000"/>
                <a:headEnd/>
                <a:tailEnd/>
              </a:ln>
            </p:spPr>
            <p:txBody>
              <a:bodyPr wrap="none">
                <a:spAutoFit/>
              </a:bodyPr>
              <a:lstStyle/>
              <a:p>
                <a:r>
                  <a:rPr lang="en-US" b="1"/>
                  <a:t>+</a:t>
                </a:r>
              </a:p>
            </p:txBody>
          </p:sp>
        </p:grpSp>
        <p:sp>
          <p:nvSpPr>
            <p:cNvPr id="130" name="Line 87"/>
            <p:cNvSpPr>
              <a:spLocks noChangeShapeType="1"/>
            </p:cNvSpPr>
            <p:nvPr/>
          </p:nvSpPr>
          <p:spPr bwMode="auto">
            <a:xfrm flipH="1" flipV="1">
              <a:off x="6477000" y="5943600"/>
              <a:ext cx="1524000" cy="0"/>
            </a:xfrm>
            <a:prstGeom prst="line">
              <a:avLst/>
            </a:prstGeom>
            <a:noFill/>
            <a:ln w="12700">
              <a:solidFill>
                <a:schemeClr val="tx1"/>
              </a:solidFill>
              <a:round/>
              <a:headEnd/>
              <a:tailEnd/>
            </a:ln>
          </p:spPr>
          <p:txBody>
            <a:bodyPr/>
            <a:lstStyle/>
            <a:p>
              <a:endParaRPr lang="en-US"/>
            </a:p>
          </p:txBody>
        </p:sp>
        <p:sp>
          <p:nvSpPr>
            <p:cNvPr id="137" name="Line 87"/>
            <p:cNvSpPr>
              <a:spLocks noChangeShapeType="1"/>
            </p:cNvSpPr>
            <p:nvPr/>
          </p:nvSpPr>
          <p:spPr bwMode="auto">
            <a:xfrm flipH="1" flipV="1">
              <a:off x="4876800" y="5943600"/>
              <a:ext cx="762000" cy="0"/>
            </a:xfrm>
            <a:prstGeom prst="line">
              <a:avLst/>
            </a:prstGeom>
            <a:noFill/>
            <a:ln w="12700">
              <a:solidFill>
                <a:schemeClr val="tx1"/>
              </a:solidFill>
              <a:round/>
              <a:headEnd/>
              <a:tailEnd/>
            </a:ln>
          </p:spPr>
          <p:txBody>
            <a:bodyPr/>
            <a:lstStyle/>
            <a:p>
              <a:endParaRPr lang="en-US"/>
            </a:p>
          </p:txBody>
        </p:sp>
        <p:sp>
          <p:nvSpPr>
            <p:cNvPr id="138" name="Line 87"/>
            <p:cNvSpPr>
              <a:spLocks noChangeShapeType="1"/>
            </p:cNvSpPr>
            <p:nvPr/>
          </p:nvSpPr>
          <p:spPr bwMode="auto">
            <a:xfrm flipH="1" flipV="1">
              <a:off x="5791200" y="5943600"/>
              <a:ext cx="533400" cy="0"/>
            </a:xfrm>
            <a:prstGeom prst="line">
              <a:avLst/>
            </a:prstGeom>
            <a:noFill/>
            <a:ln w="12700">
              <a:solidFill>
                <a:schemeClr val="tx1"/>
              </a:solidFill>
              <a:round/>
              <a:headEnd/>
              <a:tailEnd/>
            </a:ln>
          </p:spPr>
          <p:txBody>
            <a:bodyPr/>
            <a:lstStyle/>
            <a:p>
              <a:endParaRPr lang="en-US"/>
            </a:p>
          </p:txBody>
        </p:sp>
      </p:grpSp>
      <p:sp>
        <p:nvSpPr>
          <p:cNvPr id="139" name="Text Box 21"/>
          <p:cNvSpPr txBox="1">
            <a:spLocks noChangeArrowheads="1"/>
          </p:cNvSpPr>
          <p:nvPr/>
        </p:nvSpPr>
        <p:spPr bwMode="auto">
          <a:xfrm>
            <a:off x="6616700" y="6031469"/>
            <a:ext cx="317500" cy="366712"/>
          </a:xfrm>
          <a:prstGeom prst="rect">
            <a:avLst/>
          </a:prstGeom>
          <a:noFill/>
          <a:ln w="12700">
            <a:noFill/>
            <a:miter lim="800000"/>
            <a:headEnd/>
            <a:tailEnd/>
          </a:ln>
        </p:spPr>
        <p:txBody>
          <a:bodyPr wrap="none">
            <a:spAutoFit/>
          </a:bodyPr>
          <a:lstStyle/>
          <a:p>
            <a:r>
              <a:rPr lang="en-US" b="1" dirty="0"/>
              <a:t>+</a:t>
            </a:r>
          </a:p>
        </p:txBody>
      </p:sp>
      <p:sp>
        <p:nvSpPr>
          <p:cNvPr id="142" name="Rectangle 141"/>
          <p:cNvSpPr/>
          <p:nvPr/>
        </p:nvSpPr>
        <p:spPr>
          <a:xfrm>
            <a:off x="304800" y="1447800"/>
            <a:ext cx="8534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5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1" grpId="0" animBg="1"/>
      <p:bldP spid="120872" grpId="0"/>
      <p:bldP spid="1208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20952" t="20571" r="20000" b="44381"/>
          <a:stretch>
            <a:fillRect/>
          </a:stretch>
        </p:blipFill>
        <p:spPr bwMode="auto">
          <a:xfrm>
            <a:off x="0" y="1713271"/>
            <a:ext cx="9144000" cy="3392129"/>
          </a:xfrm>
          <a:prstGeom prst="rect">
            <a:avLst/>
          </a:prstGeom>
          <a:noFill/>
          <a:ln w="9525">
            <a:noFill/>
            <a:miter lim="800000"/>
            <a:headEnd/>
            <a:tailEnd/>
          </a:ln>
        </p:spPr>
      </p:pic>
      <p:sp>
        <p:nvSpPr>
          <p:cNvPr id="4" name="Rectangle 3"/>
          <p:cNvSpPr/>
          <p:nvPr/>
        </p:nvSpPr>
        <p:spPr>
          <a:xfrm>
            <a:off x="457200" y="381000"/>
            <a:ext cx="7010400" cy="646331"/>
          </a:xfrm>
          <a:prstGeom prst="rect">
            <a:avLst/>
          </a:prstGeom>
        </p:spPr>
        <p:txBody>
          <a:bodyPr wrap="square">
            <a:spAutoFit/>
          </a:bodyPr>
          <a:lstStyle/>
          <a:p>
            <a:endParaRPr lang="en-US" dirty="0" smtClean="0"/>
          </a:p>
          <a:p>
            <a:r>
              <a:rPr lang="en-US" dirty="0" smtClean="0"/>
              <a:t>Los </a:t>
            </a:r>
            <a:r>
              <a:rPr lang="en-US" dirty="0" err="1" smtClean="0"/>
              <a:t>nematodos</a:t>
            </a:r>
            <a:r>
              <a:rPr lang="en-US" dirty="0" smtClean="0"/>
              <a:t> </a:t>
            </a:r>
            <a:r>
              <a:rPr lang="en-US" dirty="0" err="1" smtClean="0"/>
              <a:t>como</a:t>
            </a:r>
            <a:r>
              <a:rPr lang="en-US" dirty="0" smtClean="0"/>
              <a:t> </a:t>
            </a:r>
            <a:r>
              <a:rPr lang="en-US" dirty="0" err="1" smtClean="0"/>
              <a:t>indicadores</a:t>
            </a:r>
            <a:r>
              <a:rPr lang="en-US" dirty="0" smtClean="0"/>
              <a:t> de </a:t>
            </a:r>
            <a:r>
              <a:rPr lang="en-US" dirty="0" err="1" smtClean="0"/>
              <a:t>las</a:t>
            </a:r>
            <a:r>
              <a:rPr lang="en-US" dirty="0" smtClean="0"/>
              <a:t> </a:t>
            </a:r>
            <a:r>
              <a:rPr lang="en-US" dirty="0" err="1" smtClean="0"/>
              <a:t>comunidades</a:t>
            </a:r>
            <a:r>
              <a:rPr lang="en-US" dirty="0" smtClean="0"/>
              <a:t> de </a:t>
            </a:r>
            <a:r>
              <a:rPr lang="en-US" dirty="0" err="1" smtClean="0"/>
              <a:t>ácaros</a:t>
            </a:r>
            <a:endParaRPr lang="en-US" dirty="0"/>
          </a:p>
        </p:txBody>
      </p:sp>
      <p:sp>
        <p:nvSpPr>
          <p:cNvPr id="6" name="TextBox 5"/>
          <p:cNvSpPr txBox="1"/>
          <p:nvPr/>
        </p:nvSpPr>
        <p:spPr>
          <a:xfrm>
            <a:off x="381000" y="6215390"/>
            <a:ext cx="1992853" cy="261610"/>
          </a:xfrm>
          <a:prstGeom prst="rect">
            <a:avLst/>
          </a:prstGeom>
          <a:noFill/>
        </p:spPr>
        <p:txBody>
          <a:bodyPr wrap="none" rtlCol="0">
            <a:spAutoFit/>
          </a:bodyPr>
          <a:lstStyle/>
          <a:p>
            <a:r>
              <a:rPr lang="en-US" sz="1100" dirty="0" smtClean="0"/>
              <a:t>Sánchez-Moreno et al., 2009</a:t>
            </a:r>
            <a:endParaRPr lang="en-US" sz="1100" dirty="0"/>
          </a:p>
        </p:txBody>
      </p:sp>
      <p:pic>
        <p:nvPicPr>
          <p:cNvPr id="5" name="Picture 67" descr="eudorylaimus"/>
          <p:cNvPicPr>
            <a:picLocks noChangeAspect="1" noChangeArrowheads="1"/>
          </p:cNvPicPr>
          <p:nvPr/>
        </p:nvPicPr>
        <p:blipFill>
          <a:blip r:embed="rId3" cstate="print"/>
          <a:srcRect/>
          <a:stretch>
            <a:fillRect/>
          </a:stretch>
        </p:blipFill>
        <p:spPr bwMode="auto">
          <a:xfrm>
            <a:off x="6934200" y="5105400"/>
            <a:ext cx="1643063" cy="1082675"/>
          </a:xfrm>
          <a:prstGeom prst="rect">
            <a:avLst/>
          </a:prstGeom>
          <a:noFill/>
        </p:spPr>
      </p:pic>
      <p:pic>
        <p:nvPicPr>
          <p:cNvPr id="7" name="Picture 72" descr="795"/>
          <p:cNvPicPr>
            <a:picLocks noChangeAspect="1" noChangeArrowheads="1"/>
          </p:cNvPicPr>
          <p:nvPr/>
        </p:nvPicPr>
        <p:blipFill>
          <a:blip r:embed="rId4" cstate="print"/>
          <a:srcRect/>
          <a:stretch>
            <a:fillRect/>
          </a:stretch>
        </p:blipFill>
        <p:spPr bwMode="auto">
          <a:xfrm>
            <a:off x="3124200" y="5257800"/>
            <a:ext cx="1600200" cy="1412875"/>
          </a:xfrm>
          <a:prstGeom prst="rect">
            <a:avLst/>
          </a:prstGeom>
          <a:noFill/>
        </p:spPr>
      </p:pic>
      <p:pic>
        <p:nvPicPr>
          <p:cNvPr id="8" name="Picture 78" descr="mononchus"/>
          <p:cNvPicPr>
            <a:picLocks noChangeAspect="1" noChangeArrowheads="1"/>
          </p:cNvPicPr>
          <p:nvPr/>
        </p:nvPicPr>
        <p:blipFill>
          <a:blip r:embed="rId5" cstate="print"/>
          <a:srcRect/>
          <a:stretch>
            <a:fillRect/>
          </a:stretch>
        </p:blipFill>
        <p:spPr bwMode="auto">
          <a:xfrm>
            <a:off x="5411788" y="4953000"/>
            <a:ext cx="1208087" cy="1828800"/>
          </a:xfrm>
          <a:prstGeom prst="rect">
            <a:avLst/>
          </a:prstGeom>
          <a:noFill/>
        </p:spPr>
      </p:pic>
    </p:spTree>
    <p:extLst>
      <p:ext uri="{BB962C8B-B14F-4D97-AF65-F5344CB8AC3E}">
        <p14:creationId xmlns:p14="http://schemas.microsoft.com/office/powerpoint/2010/main" val="382366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p:cNvSpPr txBox="1"/>
          <p:nvPr/>
        </p:nvSpPr>
        <p:spPr>
          <a:xfrm>
            <a:off x="304800" y="304800"/>
            <a:ext cx="7575215" cy="369332"/>
          </a:xfrm>
          <a:prstGeom prst="rect">
            <a:avLst/>
          </a:prstGeom>
          <a:noFill/>
        </p:spPr>
        <p:txBody>
          <a:bodyPr wrap="none" rtlCol="0">
            <a:spAutoFit/>
          </a:bodyPr>
          <a:lstStyle/>
          <a:p>
            <a:r>
              <a:rPr lang="es-ES" dirty="0"/>
              <a:t>La gran diversidad de los organismos del suelo - la necesidad de </a:t>
            </a:r>
            <a:r>
              <a:rPr lang="es-ES" dirty="0" err="1"/>
              <a:t>bioindicadores</a:t>
            </a:r>
            <a:endParaRPr lang="es-ES" dirty="0"/>
          </a:p>
        </p:txBody>
      </p:sp>
      <p:grpSp>
        <p:nvGrpSpPr>
          <p:cNvPr id="2" name="Group 1"/>
          <p:cNvGrpSpPr/>
          <p:nvPr/>
        </p:nvGrpSpPr>
        <p:grpSpPr>
          <a:xfrm>
            <a:off x="1122218" y="609600"/>
            <a:ext cx="6816436" cy="5796663"/>
            <a:chOff x="2327564" y="890648"/>
            <a:chExt cx="6816436" cy="5796663"/>
          </a:xfrm>
        </p:grpSpPr>
        <p:pic>
          <p:nvPicPr>
            <p:cNvPr id="3" name="Picture 2" descr="C:\Users\hferris\Documents\SICN 2014\soil-pyramid2.jpg"/>
            <p:cNvPicPr>
              <a:picLocks noChangeAspect="1" noChangeArrowheads="1"/>
            </p:cNvPicPr>
            <p:nvPr/>
          </p:nvPicPr>
          <p:blipFill rotWithShape="1">
            <a:blip r:embed="rId2">
              <a:extLst>
                <a:ext uri="{28A0092B-C50C-407E-A947-70E740481C1C}">
                  <a14:useLocalDpi xmlns:a14="http://schemas.microsoft.com/office/drawing/2010/main" val="0"/>
                </a:ext>
              </a:extLst>
            </a:blip>
            <a:srcRect l="25454" t="11048"/>
            <a:stretch/>
          </p:blipFill>
          <p:spPr bwMode="auto">
            <a:xfrm>
              <a:off x="2327564" y="890648"/>
              <a:ext cx="6816436" cy="5796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27564" y="1295400"/>
              <a:ext cx="415636"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0"/>
            <a:ext cx="9144000" cy="6858000"/>
          </a:xfrm>
          <a:prstGeom prst="rect">
            <a:avLst/>
          </a:prstGeom>
          <a:solidFill>
            <a:srgbClr val="FFE38B">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grpSp>
        <p:nvGrpSpPr>
          <p:cNvPr id="35" name="Group 34"/>
          <p:cNvGrpSpPr/>
          <p:nvPr/>
        </p:nvGrpSpPr>
        <p:grpSpPr>
          <a:xfrm>
            <a:off x="-28575" y="152400"/>
            <a:ext cx="9107548" cy="6545997"/>
            <a:chOff x="0" y="152400"/>
            <a:chExt cx="9107548" cy="6545997"/>
          </a:xfrm>
        </p:grpSpPr>
        <p:sp>
          <p:nvSpPr>
            <p:cNvPr id="36" name="Rectangle 24"/>
            <p:cNvSpPr>
              <a:spLocks noChangeArrowheads="1"/>
            </p:cNvSpPr>
            <p:nvPr/>
          </p:nvSpPr>
          <p:spPr bwMode="auto">
            <a:xfrm>
              <a:off x="0" y="1371600"/>
              <a:ext cx="4495800" cy="609600"/>
            </a:xfrm>
            <a:prstGeom prst="rect">
              <a:avLst/>
            </a:prstGeom>
            <a:noFill/>
            <a:ln w="9525">
              <a:noFill/>
              <a:miter lim="800000"/>
              <a:headEnd/>
              <a:tailEnd/>
            </a:ln>
          </p:spPr>
          <p:txBody>
            <a:bodyPr anchor="ctr"/>
            <a:lstStyle/>
            <a:p>
              <a:r>
                <a:rPr lang="es-ES" sz="2400" dirty="0">
                  <a:solidFill>
                    <a:schemeClr val="tx2"/>
                  </a:solidFill>
                </a:rPr>
                <a:t>Hábito de Vida </a:t>
              </a:r>
              <a:r>
                <a:rPr lang="en-US" sz="2400" dirty="0" err="1" smtClean="0">
                  <a:solidFill>
                    <a:schemeClr val="tx2"/>
                  </a:solidFill>
                </a:rPr>
                <a:t>Serie</a:t>
              </a:r>
              <a:endParaRPr lang="en-US" sz="2400" dirty="0">
                <a:solidFill>
                  <a:schemeClr val="tx2"/>
                </a:solidFill>
              </a:endParaRPr>
            </a:p>
          </p:txBody>
        </p:sp>
        <p:grpSp>
          <p:nvGrpSpPr>
            <p:cNvPr id="37" name="Group 36"/>
            <p:cNvGrpSpPr/>
            <p:nvPr/>
          </p:nvGrpSpPr>
          <p:grpSpPr>
            <a:xfrm>
              <a:off x="228600" y="152400"/>
              <a:ext cx="8878948" cy="6545997"/>
              <a:chOff x="228600" y="152400"/>
              <a:chExt cx="8878948" cy="6545997"/>
            </a:xfrm>
          </p:grpSpPr>
          <p:pic>
            <p:nvPicPr>
              <p:cNvPr id="38" name="Picture 15"/>
              <p:cNvPicPr>
                <a:picLocks noChangeAspect="1" noChangeArrowheads="1"/>
              </p:cNvPicPr>
              <p:nvPr/>
            </p:nvPicPr>
            <p:blipFill>
              <a:blip r:embed="rId3" cstate="print">
                <a:lum bright="6000"/>
              </a:blip>
              <a:srcRect/>
              <a:stretch>
                <a:fillRect/>
              </a:stretch>
            </p:blipFill>
            <p:spPr bwMode="auto">
              <a:xfrm>
                <a:off x="2362200" y="3402013"/>
                <a:ext cx="1917700" cy="1270000"/>
              </a:xfrm>
              <a:prstGeom prst="rect">
                <a:avLst/>
              </a:prstGeom>
              <a:noFill/>
              <a:ln w="12700">
                <a:noFill/>
                <a:miter lim="800000"/>
                <a:headEnd/>
                <a:tailEnd/>
              </a:ln>
            </p:spPr>
          </p:pic>
          <p:grpSp>
            <p:nvGrpSpPr>
              <p:cNvPr id="39" name="Group 38"/>
              <p:cNvGrpSpPr/>
              <p:nvPr/>
            </p:nvGrpSpPr>
            <p:grpSpPr>
              <a:xfrm>
                <a:off x="228600" y="152400"/>
                <a:ext cx="8878948" cy="6545997"/>
                <a:chOff x="228600" y="152400"/>
                <a:chExt cx="8878948" cy="6545997"/>
              </a:xfrm>
            </p:grpSpPr>
            <p:pic>
              <p:nvPicPr>
                <p:cNvPr id="40" name="Picture 20" descr="cruznema"/>
                <p:cNvPicPr>
                  <a:picLocks noChangeAspect="1" noChangeArrowheads="1"/>
                </p:cNvPicPr>
                <p:nvPr/>
              </p:nvPicPr>
              <p:blipFill>
                <a:blip r:embed="rId4" cstate="print"/>
                <a:srcRect/>
                <a:stretch>
                  <a:fillRect/>
                </a:stretch>
              </p:blipFill>
              <p:spPr bwMode="auto">
                <a:xfrm>
                  <a:off x="228600" y="2252663"/>
                  <a:ext cx="1828800" cy="1176337"/>
                </a:xfrm>
                <a:prstGeom prst="rect">
                  <a:avLst/>
                </a:prstGeom>
                <a:noFill/>
                <a:ln w="19050">
                  <a:solidFill>
                    <a:srgbClr val="000000"/>
                  </a:solidFill>
                  <a:miter lim="800000"/>
                  <a:headEnd/>
                  <a:tailEnd/>
                </a:ln>
              </p:spPr>
            </p:pic>
            <p:grpSp>
              <p:nvGrpSpPr>
                <p:cNvPr id="41" name="Group 17"/>
                <p:cNvGrpSpPr>
                  <a:grpSpLocks/>
                </p:cNvGrpSpPr>
                <p:nvPr/>
              </p:nvGrpSpPr>
              <p:grpSpPr bwMode="auto">
                <a:xfrm>
                  <a:off x="5257800" y="1414463"/>
                  <a:ext cx="3124200" cy="3843337"/>
                  <a:chOff x="4368" y="908"/>
                  <a:chExt cx="1392" cy="2037"/>
                </a:xfrm>
              </p:grpSpPr>
              <p:pic>
                <p:nvPicPr>
                  <p:cNvPr id="65" name="Picture 18"/>
                  <p:cNvPicPr>
                    <a:picLocks noChangeAspect="1" noChangeArrowheads="1"/>
                  </p:cNvPicPr>
                  <p:nvPr/>
                </p:nvPicPr>
                <p:blipFill>
                  <a:blip r:embed="rId5" cstate="print">
                    <a:lum bright="24000"/>
                  </a:blip>
                  <a:srcRect/>
                  <a:stretch>
                    <a:fillRect/>
                  </a:stretch>
                </p:blipFill>
                <p:spPr bwMode="auto">
                  <a:xfrm>
                    <a:off x="4368" y="1920"/>
                    <a:ext cx="1392" cy="1025"/>
                  </a:xfrm>
                  <a:prstGeom prst="rect">
                    <a:avLst/>
                  </a:prstGeom>
                  <a:noFill/>
                  <a:ln w="12700">
                    <a:noFill/>
                    <a:miter lim="800000"/>
                    <a:headEnd/>
                    <a:tailEnd/>
                  </a:ln>
                </p:spPr>
              </p:pic>
              <p:pic>
                <p:nvPicPr>
                  <p:cNvPr id="66" name="Picture 19" descr="Dorylaimus"/>
                  <p:cNvPicPr>
                    <a:picLocks noChangeAspect="1" noChangeArrowheads="1"/>
                  </p:cNvPicPr>
                  <p:nvPr/>
                </p:nvPicPr>
                <p:blipFill>
                  <a:blip r:embed="rId6" cstate="print"/>
                  <a:srcRect/>
                  <a:stretch>
                    <a:fillRect/>
                  </a:stretch>
                </p:blipFill>
                <p:spPr bwMode="auto">
                  <a:xfrm>
                    <a:off x="4368" y="908"/>
                    <a:ext cx="1392" cy="1044"/>
                  </a:xfrm>
                  <a:prstGeom prst="rect">
                    <a:avLst/>
                  </a:prstGeom>
                  <a:noFill/>
                  <a:ln w="9525">
                    <a:noFill/>
                    <a:miter lim="800000"/>
                    <a:headEnd/>
                    <a:tailEnd/>
                  </a:ln>
                </p:spPr>
              </p:pic>
            </p:grpSp>
            <p:pic>
              <p:nvPicPr>
                <p:cNvPr id="42" name="Picture 16"/>
                <p:cNvPicPr>
                  <a:picLocks noChangeAspect="1" noChangeArrowheads="1"/>
                </p:cNvPicPr>
                <p:nvPr/>
              </p:nvPicPr>
              <p:blipFill>
                <a:blip r:embed="rId7" cstate="print"/>
                <a:srcRect/>
                <a:stretch>
                  <a:fillRect/>
                </a:stretch>
              </p:blipFill>
              <p:spPr bwMode="auto">
                <a:xfrm>
                  <a:off x="2438400" y="1981200"/>
                  <a:ext cx="1762125" cy="1436688"/>
                </a:xfrm>
                <a:prstGeom prst="rect">
                  <a:avLst/>
                </a:prstGeom>
                <a:noFill/>
                <a:ln w="12700">
                  <a:noFill/>
                  <a:miter lim="800000"/>
                  <a:headEnd/>
                  <a:tailEnd/>
                </a:ln>
              </p:spPr>
            </p:pic>
            <p:grpSp>
              <p:nvGrpSpPr>
                <p:cNvPr id="43" name="Group 27"/>
                <p:cNvGrpSpPr>
                  <a:grpSpLocks/>
                </p:cNvGrpSpPr>
                <p:nvPr/>
              </p:nvGrpSpPr>
              <p:grpSpPr bwMode="auto">
                <a:xfrm>
                  <a:off x="879475" y="152400"/>
                  <a:ext cx="7239000" cy="1143000"/>
                  <a:chOff x="554" y="1708"/>
                  <a:chExt cx="4560" cy="720"/>
                </a:xfrm>
              </p:grpSpPr>
              <p:sp>
                <p:nvSpPr>
                  <p:cNvPr id="49" name="Rectangle 2"/>
                  <p:cNvSpPr>
                    <a:spLocks noChangeArrowheads="1"/>
                  </p:cNvSpPr>
                  <p:nvPr/>
                </p:nvSpPr>
                <p:spPr bwMode="auto">
                  <a:xfrm>
                    <a:off x="55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0" name="Rectangle 3"/>
                  <p:cNvSpPr>
                    <a:spLocks noChangeArrowheads="1"/>
                  </p:cNvSpPr>
                  <p:nvPr/>
                </p:nvSpPr>
                <p:spPr bwMode="auto">
                  <a:xfrm>
                    <a:off x="151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1" name="Rectangle 4"/>
                  <p:cNvSpPr>
                    <a:spLocks noChangeArrowheads="1"/>
                  </p:cNvSpPr>
                  <p:nvPr/>
                </p:nvSpPr>
                <p:spPr bwMode="auto">
                  <a:xfrm>
                    <a:off x="2450"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2" name="Rectangle 5"/>
                  <p:cNvSpPr>
                    <a:spLocks noChangeArrowheads="1"/>
                  </p:cNvSpPr>
                  <p:nvPr/>
                </p:nvSpPr>
                <p:spPr bwMode="auto">
                  <a:xfrm>
                    <a:off x="343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3" name="Rectangle 6"/>
                  <p:cNvSpPr>
                    <a:spLocks noChangeArrowheads="1"/>
                  </p:cNvSpPr>
                  <p:nvPr/>
                </p:nvSpPr>
                <p:spPr bwMode="auto">
                  <a:xfrm>
                    <a:off x="4394" y="1708"/>
                    <a:ext cx="720" cy="384"/>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z="2800"/>
                  </a:p>
                </p:txBody>
              </p:sp>
              <p:sp>
                <p:nvSpPr>
                  <p:cNvPr id="54" name="Line 7"/>
                  <p:cNvSpPr>
                    <a:spLocks noChangeShapeType="1"/>
                  </p:cNvSpPr>
                  <p:nvPr/>
                </p:nvSpPr>
                <p:spPr bwMode="auto">
                  <a:xfrm>
                    <a:off x="890" y="2428"/>
                    <a:ext cx="3888" cy="0"/>
                  </a:xfrm>
                  <a:prstGeom prst="line">
                    <a:avLst/>
                  </a:prstGeom>
                  <a:noFill/>
                  <a:ln w="9525">
                    <a:solidFill>
                      <a:schemeClr val="tx1"/>
                    </a:solidFill>
                    <a:round/>
                    <a:headEnd/>
                    <a:tailEnd/>
                  </a:ln>
                </p:spPr>
                <p:txBody>
                  <a:bodyPr wrap="none" anchor="ctr"/>
                  <a:lstStyle/>
                  <a:p>
                    <a:endParaRPr lang="en-US"/>
                  </a:p>
                </p:txBody>
              </p:sp>
              <p:sp>
                <p:nvSpPr>
                  <p:cNvPr id="55" name="Line 8"/>
                  <p:cNvSpPr>
                    <a:spLocks noChangeShapeType="1"/>
                  </p:cNvSpPr>
                  <p:nvPr/>
                </p:nvSpPr>
                <p:spPr bwMode="auto">
                  <a:xfrm flipH="1" flipV="1">
                    <a:off x="893" y="2284"/>
                    <a:ext cx="0" cy="144"/>
                  </a:xfrm>
                  <a:prstGeom prst="line">
                    <a:avLst/>
                  </a:prstGeom>
                  <a:noFill/>
                  <a:ln w="9525">
                    <a:solidFill>
                      <a:schemeClr val="tx1"/>
                    </a:solidFill>
                    <a:round/>
                    <a:headEnd/>
                    <a:tailEnd/>
                  </a:ln>
                </p:spPr>
                <p:txBody>
                  <a:bodyPr wrap="none" anchor="ctr"/>
                  <a:lstStyle/>
                  <a:p>
                    <a:endParaRPr lang="en-US"/>
                  </a:p>
                </p:txBody>
              </p:sp>
              <p:sp>
                <p:nvSpPr>
                  <p:cNvPr id="56" name="Line 9"/>
                  <p:cNvSpPr>
                    <a:spLocks noChangeShapeType="1"/>
                  </p:cNvSpPr>
                  <p:nvPr/>
                </p:nvSpPr>
                <p:spPr bwMode="auto">
                  <a:xfrm flipH="1" flipV="1">
                    <a:off x="1853" y="2284"/>
                    <a:ext cx="0" cy="144"/>
                  </a:xfrm>
                  <a:prstGeom prst="line">
                    <a:avLst/>
                  </a:prstGeom>
                  <a:noFill/>
                  <a:ln w="9525">
                    <a:solidFill>
                      <a:schemeClr val="tx1"/>
                    </a:solidFill>
                    <a:round/>
                    <a:headEnd/>
                    <a:tailEnd/>
                  </a:ln>
                </p:spPr>
                <p:txBody>
                  <a:bodyPr wrap="none" anchor="ctr"/>
                  <a:lstStyle/>
                  <a:p>
                    <a:endParaRPr lang="en-US"/>
                  </a:p>
                </p:txBody>
              </p:sp>
              <p:sp>
                <p:nvSpPr>
                  <p:cNvPr id="57" name="Line 10"/>
                  <p:cNvSpPr>
                    <a:spLocks noChangeShapeType="1"/>
                  </p:cNvSpPr>
                  <p:nvPr/>
                </p:nvSpPr>
                <p:spPr bwMode="auto">
                  <a:xfrm flipH="1" flipV="1">
                    <a:off x="2789" y="2284"/>
                    <a:ext cx="0" cy="144"/>
                  </a:xfrm>
                  <a:prstGeom prst="line">
                    <a:avLst/>
                  </a:prstGeom>
                  <a:noFill/>
                  <a:ln w="9525">
                    <a:solidFill>
                      <a:schemeClr val="tx1"/>
                    </a:solidFill>
                    <a:round/>
                    <a:headEnd/>
                    <a:tailEnd/>
                  </a:ln>
                </p:spPr>
                <p:txBody>
                  <a:bodyPr wrap="none" anchor="ctr"/>
                  <a:lstStyle/>
                  <a:p>
                    <a:endParaRPr lang="en-US"/>
                  </a:p>
                </p:txBody>
              </p:sp>
              <p:sp>
                <p:nvSpPr>
                  <p:cNvPr id="58" name="Line 11"/>
                  <p:cNvSpPr>
                    <a:spLocks noChangeShapeType="1"/>
                  </p:cNvSpPr>
                  <p:nvPr/>
                </p:nvSpPr>
                <p:spPr bwMode="auto">
                  <a:xfrm flipH="1" flipV="1">
                    <a:off x="3773" y="2284"/>
                    <a:ext cx="0" cy="144"/>
                  </a:xfrm>
                  <a:prstGeom prst="line">
                    <a:avLst/>
                  </a:prstGeom>
                  <a:noFill/>
                  <a:ln w="9525">
                    <a:solidFill>
                      <a:schemeClr val="tx1"/>
                    </a:solidFill>
                    <a:round/>
                    <a:headEnd/>
                    <a:tailEnd/>
                  </a:ln>
                </p:spPr>
                <p:txBody>
                  <a:bodyPr wrap="none" anchor="ctr"/>
                  <a:lstStyle/>
                  <a:p>
                    <a:endParaRPr lang="en-US"/>
                  </a:p>
                </p:txBody>
              </p:sp>
              <p:sp>
                <p:nvSpPr>
                  <p:cNvPr id="59" name="Line 12"/>
                  <p:cNvSpPr>
                    <a:spLocks noChangeShapeType="1"/>
                  </p:cNvSpPr>
                  <p:nvPr/>
                </p:nvSpPr>
                <p:spPr bwMode="auto">
                  <a:xfrm flipH="1" flipV="1">
                    <a:off x="4733" y="2284"/>
                    <a:ext cx="0" cy="144"/>
                  </a:xfrm>
                  <a:prstGeom prst="line">
                    <a:avLst/>
                  </a:prstGeom>
                  <a:noFill/>
                  <a:ln w="9525">
                    <a:solidFill>
                      <a:schemeClr val="tx1"/>
                    </a:solidFill>
                    <a:round/>
                    <a:headEnd/>
                    <a:tailEnd/>
                  </a:ln>
                </p:spPr>
                <p:txBody>
                  <a:bodyPr wrap="none" anchor="ctr"/>
                  <a:lstStyle/>
                  <a:p>
                    <a:endParaRPr lang="en-US"/>
                  </a:p>
                </p:txBody>
              </p:sp>
              <p:sp>
                <p:nvSpPr>
                  <p:cNvPr id="60" name="Text Box 13"/>
                  <p:cNvSpPr txBox="1">
                    <a:spLocks noChangeArrowheads="1"/>
                  </p:cNvSpPr>
                  <p:nvPr/>
                </p:nvSpPr>
                <p:spPr bwMode="auto">
                  <a:xfrm>
                    <a:off x="799" y="2092"/>
                    <a:ext cx="187" cy="212"/>
                  </a:xfrm>
                  <a:prstGeom prst="rect">
                    <a:avLst/>
                  </a:prstGeom>
                  <a:noFill/>
                  <a:ln w="9525">
                    <a:noFill/>
                    <a:miter lim="800000"/>
                    <a:headEnd/>
                    <a:tailEnd/>
                  </a:ln>
                </p:spPr>
                <p:txBody>
                  <a:bodyPr wrap="none">
                    <a:spAutoFit/>
                  </a:bodyPr>
                  <a:lstStyle/>
                  <a:p>
                    <a:pPr eaLnBrk="0" hangingPunct="0"/>
                    <a:r>
                      <a:rPr lang="en-US" sz="1600"/>
                      <a:t>1</a:t>
                    </a:r>
                  </a:p>
                </p:txBody>
              </p:sp>
              <p:sp>
                <p:nvSpPr>
                  <p:cNvPr id="61" name="Text Box 14"/>
                  <p:cNvSpPr txBox="1">
                    <a:spLocks noChangeArrowheads="1"/>
                  </p:cNvSpPr>
                  <p:nvPr/>
                </p:nvSpPr>
                <p:spPr bwMode="auto">
                  <a:xfrm>
                    <a:off x="1759" y="2092"/>
                    <a:ext cx="187" cy="212"/>
                  </a:xfrm>
                  <a:prstGeom prst="rect">
                    <a:avLst/>
                  </a:prstGeom>
                  <a:noFill/>
                  <a:ln w="9525">
                    <a:noFill/>
                    <a:miter lim="800000"/>
                    <a:headEnd/>
                    <a:tailEnd/>
                  </a:ln>
                </p:spPr>
                <p:txBody>
                  <a:bodyPr wrap="none">
                    <a:spAutoFit/>
                  </a:bodyPr>
                  <a:lstStyle/>
                  <a:p>
                    <a:pPr eaLnBrk="0" hangingPunct="0"/>
                    <a:r>
                      <a:rPr lang="en-US" sz="1600"/>
                      <a:t>2</a:t>
                    </a:r>
                  </a:p>
                </p:txBody>
              </p:sp>
              <p:sp>
                <p:nvSpPr>
                  <p:cNvPr id="62" name="Text Box 15"/>
                  <p:cNvSpPr txBox="1">
                    <a:spLocks noChangeArrowheads="1"/>
                  </p:cNvSpPr>
                  <p:nvPr/>
                </p:nvSpPr>
                <p:spPr bwMode="auto">
                  <a:xfrm>
                    <a:off x="2695" y="2092"/>
                    <a:ext cx="187" cy="212"/>
                  </a:xfrm>
                  <a:prstGeom prst="rect">
                    <a:avLst/>
                  </a:prstGeom>
                  <a:noFill/>
                  <a:ln w="9525">
                    <a:noFill/>
                    <a:miter lim="800000"/>
                    <a:headEnd/>
                    <a:tailEnd/>
                  </a:ln>
                </p:spPr>
                <p:txBody>
                  <a:bodyPr wrap="none">
                    <a:spAutoFit/>
                  </a:bodyPr>
                  <a:lstStyle/>
                  <a:p>
                    <a:pPr eaLnBrk="0" hangingPunct="0"/>
                    <a:r>
                      <a:rPr lang="en-US" sz="1600"/>
                      <a:t>3</a:t>
                    </a:r>
                  </a:p>
                </p:txBody>
              </p:sp>
              <p:sp>
                <p:nvSpPr>
                  <p:cNvPr id="63" name="Text Box 16"/>
                  <p:cNvSpPr txBox="1">
                    <a:spLocks noChangeArrowheads="1"/>
                  </p:cNvSpPr>
                  <p:nvPr/>
                </p:nvSpPr>
                <p:spPr bwMode="auto">
                  <a:xfrm>
                    <a:off x="3679" y="2092"/>
                    <a:ext cx="187" cy="212"/>
                  </a:xfrm>
                  <a:prstGeom prst="rect">
                    <a:avLst/>
                  </a:prstGeom>
                  <a:noFill/>
                  <a:ln w="9525">
                    <a:noFill/>
                    <a:miter lim="800000"/>
                    <a:headEnd/>
                    <a:tailEnd/>
                  </a:ln>
                </p:spPr>
                <p:txBody>
                  <a:bodyPr wrap="none">
                    <a:spAutoFit/>
                  </a:bodyPr>
                  <a:lstStyle/>
                  <a:p>
                    <a:pPr eaLnBrk="0" hangingPunct="0"/>
                    <a:r>
                      <a:rPr lang="en-US" sz="1600"/>
                      <a:t>4</a:t>
                    </a:r>
                  </a:p>
                </p:txBody>
              </p:sp>
              <p:sp>
                <p:nvSpPr>
                  <p:cNvPr id="64" name="Text Box 17"/>
                  <p:cNvSpPr txBox="1">
                    <a:spLocks noChangeArrowheads="1"/>
                  </p:cNvSpPr>
                  <p:nvPr/>
                </p:nvSpPr>
                <p:spPr bwMode="auto">
                  <a:xfrm>
                    <a:off x="4639" y="2092"/>
                    <a:ext cx="187" cy="212"/>
                  </a:xfrm>
                  <a:prstGeom prst="rect">
                    <a:avLst/>
                  </a:prstGeom>
                  <a:noFill/>
                  <a:ln w="9525">
                    <a:noFill/>
                    <a:miter lim="800000"/>
                    <a:headEnd/>
                    <a:tailEnd/>
                  </a:ln>
                </p:spPr>
                <p:txBody>
                  <a:bodyPr wrap="none">
                    <a:spAutoFit/>
                  </a:bodyPr>
                  <a:lstStyle/>
                  <a:p>
                    <a:pPr eaLnBrk="0" hangingPunct="0"/>
                    <a:r>
                      <a:rPr lang="en-US" sz="1600"/>
                      <a:t>5</a:t>
                    </a:r>
                  </a:p>
                </p:txBody>
              </p:sp>
            </p:grpSp>
            <p:sp>
              <p:nvSpPr>
                <p:cNvPr id="44" name="Text Box 20"/>
                <p:cNvSpPr txBox="1">
                  <a:spLocks noChangeArrowheads="1"/>
                </p:cNvSpPr>
                <p:nvPr/>
              </p:nvSpPr>
              <p:spPr bwMode="auto">
                <a:xfrm>
                  <a:off x="848443" y="1219200"/>
                  <a:ext cx="13899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enriquecimiento</a:t>
                  </a:r>
                  <a:endParaRPr lang="en-US" sz="1400" dirty="0"/>
                </a:p>
              </p:txBody>
            </p:sp>
            <p:sp>
              <p:nvSpPr>
                <p:cNvPr id="45" name="Text Box 21"/>
                <p:cNvSpPr txBox="1">
                  <a:spLocks noChangeArrowheads="1"/>
                </p:cNvSpPr>
                <p:nvPr/>
              </p:nvSpPr>
              <p:spPr bwMode="auto">
                <a:xfrm>
                  <a:off x="7168356" y="1219200"/>
                  <a:ext cx="8938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stabilidad</a:t>
                  </a:r>
                  <a:endParaRPr lang="en-US" sz="1400" dirty="0"/>
                </a:p>
              </p:txBody>
            </p:sp>
            <p:sp>
              <p:nvSpPr>
                <p:cNvPr id="46" name="Text Box 22"/>
                <p:cNvSpPr txBox="1">
                  <a:spLocks noChangeArrowheads="1"/>
                </p:cNvSpPr>
                <p:nvPr/>
              </p:nvSpPr>
              <p:spPr bwMode="auto">
                <a:xfrm>
                  <a:off x="904081" y="942975"/>
                  <a:ext cx="1130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oportunismo</a:t>
                  </a:r>
                  <a:endParaRPr lang="en-US" sz="1400" dirty="0"/>
                </a:p>
              </p:txBody>
            </p:sp>
            <p:sp>
              <p:nvSpPr>
                <p:cNvPr id="47" name="Text Box 23"/>
                <p:cNvSpPr txBox="1">
                  <a:spLocks noChangeArrowheads="1"/>
                </p:cNvSpPr>
                <p:nvPr/>
              </p:nvSpPr>
              <p:spPr bwMode="auto">
                <a:xfrm>
                  <a:off x="7076281" y="942975"/>
                  <a:ext cx="9372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err="1" smtClean="0"/>
                    <a:t>estructura</a:t>
                  </a:r>
                  <a:endParaRPr lang="en-US" sz="1400" dirty="0"/>
                </a:p>
              </p:txBody>
            </p:sp>
            <p:sp>
              <p:nvSpPr>
                <p:cNvPr id="48" name="TextBox 47"/>
                <p:cNvSpPr txBox="1"/>
                <p:nvPr/>
              </p:nvSpPr>
              <p:spPr>
                <a:xfrm>
                  <a:off x="4800600" y="5867400"/>
                  <a:ext cx="4306948" cy="830997"/>
                </a:xfrm>
                <a:prstGeom prst="rect">
                  <a:avLst/>
                </a:prstGeom>
                <a:solidFill>
                  <a:schemeClr val="accent1"/>
                </a:solidFill>
              </p:spPr>
              <p:txBody>
                <a:bodyPr wrap="none" rtlCol="0">
                  <a:spAutoFit/>
                </a:bodyPr>
                <a:lstStyle/>
                <a:p>
                  <a:r>
                    <a:rPr lang="en-US" sz="2400" dirty="0" err="1" smtClean="0"/>
                    <a:t>Nematodos</a:t>
                  </a:r>
                  <a:r>
                    <a:rPr lang="en-US" sz="2400" dirty="0" smtClean="0"/>
                    <a:t> </a:t>
                  </a:r>
                  <a:r>
                    <a:rPr lang="en-US" sz="2400" dirty="0" err="1" smtClean="0"/>
                    <a:t>como</a:t>
                  </a:r>
                  <a:r>
                    <a:rPr lang="en-US" sz="2400" dirty="0" smtClean="0"/>
                    <a:t> </a:t>
                  </a:r>
                  <a:r>
                    <a:rPr lang="en-US" sz="2400" dirty="0" err="1" smtClean="0"/>
                    <a:t>Bioindicadores</a:t>
                  </a:r>
                  <a:endParaRPr lang="en-US" sz="2400" dirty="0" smtClean="0"/>
                </a:p>
                <a:p>
                  <a:r>
                    <a:rPr lang="en-US" sz="2400" dirty="0" smtClean="0"/>
                    <a:t>de </a:t>
                  </a:r>
                  <a:r>
                    <a:rPr lang="en-US" sz="2400" dirty="0" err="1" smtClean="0"/>
                    <a:t>Otro</a:t>
                  </a:r>
                  <a:r>
                    <a:rPr lang="en-US" sz="2400" dirty="0" smtClean="0"/>
                    <a:t> </a:t>
                  </a:r>
                  <a:r>
                    <a:rPr lang="en-US" sz="2400" dirty="0" err="1" smtClean="0"/>
                    <a:t>Organismos</a:t>
                  </a:r>
                  <a:r>
                    <a:rPr lang="en-US" sz="2400" dirty="0" smtClean="0"/>
                    <a:t> del </a:t>
                  </a:r>
                  <a:r>
                    <a:rPr lang="en-US" sz="2400" dirty="0" err="1" smtClean="0"/>
                    <a:t>Suelo</a:t>
                  </a:r>
                  <a:endParaRPr lang="en-US" sz="2400" dirty="0"/>
                </a:p>
              </p:txBody>
            </p:sp>
          </p:grpSp>
        </p:grpSp>
      </p:grpSp>
      <p:grpSp>
        <p:nvGrpSpPr>
          <p:cNvPr id="68" name="Group 67"/>
          <p:cNvGrpSpPr/>
          <p:nvPr/>
        </p:nvGrpSpPr>
        <p:grpSpPr>
          <a:xfrm>
            <a:off x="40793" y="2746152"/>
            <a:ext cx="8950807" cy="3959448"/>
            <a:chOff x="40793" y="2727281"/>
            <a:chExt cx="8950807" cy="3959448"/>
          </a:xfrm>
        </p:grpSpPr>
        <p:sp>
          <p:nvSpPr>
            <p:cNvPr id="69" name="Oval 68"/>
            <p:cNvSpPr/>
            <p:nvPr/>
          </p:nvSpPr>
          <p:spPr>
            <a:xfrm>
              <a:off x="5184775" y="2727281"/>
              <a:ext cx="3806825" cy="1933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a:off x="5874522" y="3094083"/>
              <a:ext cx="2806025" cy="1200329"/>
            </a:xfrm>
            <a:prstGeom prst="rect">
              <a:avLst/>
            </a:prstGeom>
            <a:noFill/>
          </p:spPr>
          <p:txBody>
            <a:bodyPr wrap="none" rtlCol="0">
              <a:spAutoFit/>
            </a:bodyPr>
            <a:lstStyle/>
            <a:p>
              <a:r>
                <a:rPr lang="en-US" sz="2400" dirty="0" err="1" smtClean="0"/>
                <a:t>acaros</a:t>
              </a:r>
              <a:r>
                <a:rPr lang="en-US" sz="2400" dirty="0" smtClean="0"/>
                <a:t> </a:t>
              </a:r>
              <a:r>
                <a:rPr lang="en-US" sz="2400" dirty="0" err="1" smtClean="0"/>
                <a:t>depredadores</a:t>
              </a:r>
              <a:endParaRPr lang="en-US" sz="2400" dirty="0" smtClean="0"/>
            </a:p>
            <a:p>
              <a:r>
                <a:rPr lang="en-US" sz="2400" dirty="0" err="1" smtClean="0"/>
                <a:t>acaros</a:t>
              </a:r>
              <a:r>
                <a:rPr lang="en-US" sz="2400" dirty="0" smtClean="0"/>
                <a:t> </a:t>
              </a:r>
              <a:r>
                <a:rPr lang="en-US" sz="2400" dirty="0" err="1" smtClean="0"/>
                <a:t>omnivoros</a:t>
              </a:r>
              <a:endParaRPr lang="en-US" sz="2400" dirty="0" smtClean="0"/>
            </a:p>
            <a:p>
              <a:r>
                <a:rPr lang="en-US" sz="2400" dirty="0" err="1" smtClean="0"/>
                <a:t>tardigrados</a:t>
              </a:r>
              <a:endParaRPr lang="en-US" sz="2400" dirty="0"/>
            </a:p>
          </p:txBody>
        </p:sp>
        <p:sp>
          <p:nvSpPr>
            <p:cNvPr id="71" name="Oval 70"/>
            <p:cNvSpPr/>
            <p:nvPr/>
          </p:nvSpPr>
          <p:spPr>
            <a:xfrm>
              <a:off x="40793" y="2727281"/>
              <a:ext cx="2431257" cy="19339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111829" y="3094083"/>
              <a:ext cx="2176301" cy="1200329"/>
            </a:xfrm>
            <a:prstGeom prst="rect">
              <a:avLst/>
            </a:prstGeom>
            <a:noFill/>
          </p:spPr>
          <p:txBody>
            <a:bodyPr wrap="none" rtlCol="0">
              <a:spAutoFit/>
            </a:bodyPr>
            <a:lstStyle/>
            <a:p>
              <a:r>
                <a:rPr lang="en-US" sz="2400" dirty="0" smtClean="0"/>
                <a:t>bacteria</a:t>
              </a:r>
            </a:p>
            <a:p>
              <a:r>
                <a:rPr lang="en-US" sz="2400" dirty="0" smtClean="0"/>
                <a:t>protozoa</a:t>
              </a:r>
            </a:p>
            <a:p>
              <a:r>
                <a:rPr lang="en-US" sz="2400" dirty="0" err="1" smtClean="0"/>
                <a:t>acaros</a:t>
              </a:r>
              <a:r>
                <a:rPr lang="en-US" sz="2400" dirty="0" smtClean="0"/>
                <a:t> </a:t>
              </a:r>
              <a:r>
                <a:rPr lang="en-US" sz="2400" dirty="0" err="1" smtClean="0"/>
                <a:t>algivoros</a:t>
              </a:r>
              <a:endParaRPr lang="en-US" sz="2400" dirty="0" smtClean="0"/>
            </a:p>
          </p:txBody>
        </p:sp>
        <p:sp>
          <p:nvSpPr>
            <p:cNvPr id="73" name="Oval 72"/>
            <p:cNvSpPr/>
            <p:nvPr/>
          </p:nvSpPr>
          <p:spPr>
            <a:xfrm>
              <a:off x="2140742" y="2727281"/>
              <a:ext cx="3117057" cy="1933932"/>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p:cNvSpPr txBox="1"/>
            <p:nvPr/>
          </p:nvSpPr>
          <p:spPr>
            <a:xfrm>
              <a:off x="2513404" y="3094083"/>
              <a:ext cx="2972996" cy="1200329"/>
            </a:xfrm>
            <a:prstGeom prst="rect">
              <a:avLst/>
            </a:prstGeom>
            <a:noFill/>
          </p:spPr>
          <p:txBody>
            <a:bodyPr wrap="square" rtlCol="0">
              <a:spAutoFit/>
            </a:bodyPr>
            <a:lstStyle/>
            <a:p>
              <a:r>
                <a:rPr lang="en-US" sz="2400" dirty="0" err="1" smtClean="0"/>
                <a:t>hongos</a:t>
              </a:r>
              <a:endParaRPr lang="en-US" sz="2400" dirty="0" smtClean="0"/>
            </a:p>
            <a:p>
              <a:r>
                <a:rPr lang="en-US" sz="2400" dirty="0" smtClean="0"/>
                <a:t>bacteria</a:t>
              </a:r>
            </a:p>
            <a:p>
              <a:r>
                <a:rPr lang="en-US" sz="2400" dirty="0" err="1" smtClean="0"/>
                <a:t>acaros</a:t>
              </a:r>
              <a:r>
                <a:rPr lang="en-US" sz="2400" dirty="0" smtClean="0"/>
                <a:t> </a:t>
              </a:r>
              <a:r>
                <a:rPr lang="en-US" sz="2400" dirty="0" err="1" smtClean="0"/>
                <a:t>micofagos</a:t>
              </a:r>
              <a:endParaRPr lang="en-US" sz="2400" dirty="0" smtClean="0"/>
            </a:p>
          </p:txBody>
        </p:sp>
        <p:sp>
          <p:nvSpPr>
            <p:cNvPr id="75" name="TextBox 74"/>
            <p:cNvSpPr txBox="1"/>
            <p:nvPr/>
          </p:nvSpPr>
          <p:spPr>
            <a:xfrm>
              <a:off x="76200" y="5486400"/>
              <a:ext cx="1974067" cy="1200329"/>
            </a:xfrm>
            <a:prstGeom prst="rect">
              <a:avLst/>
            </a:prstGeom>
            <a:noFill/>
            <a:ln>
              <a:solidFill>
                <a:schemeClr val="tx1"/>
              </a:solidFill>
            </a:ln>
          </p:spPr>
          <p:txBody>
            <a:bodyPr wrap="none" rtlCol="0">
              <a:spAutoFit/>
            </a:bodyPr>
            <a:lstStyle/>
            <a:p>
              <a:r>
                <a:rPr lang="en-US" sz="1200" dirty="0" smtClean="0"/>
                <a:t>Ferris and </a:t>
              </a:r>
              <a:r>
                <a:rPr lang="en-US" sz="1200" dirty="0" err="1" smtClean="0"/>
                <a:t>Bongers</a:t>
              </a:r>
              <a:r>
                <a:rPr lang="en-US" sz="1200" dirty="0" smtClean="0"/>
                <a:t>, 2006</a:t>
              </a:r>
            </a:p>
            <a:p>
              <a:r>
                <a:rPr lang="en-US" sz="1200" dirty="0" smtClean="0"/>
                <a:t>Ferris et al., 2012</a:t>
              </a:r>
            </a:p>
            <a:p>
              <a:r>
                <a:rPr lang="en-US" sz="1200" dirty="0" err="1" smtClean="0"/>
                <a:t>Georgieva</a:t>
              </a:r>
              <a:r>
                <a:rPr lang="en-US" sz="1200" dirty="0" smtClean="0"/>
                <a:t> </a:t>
              </a:r>
              <a:r>
                <a:rPr lang="en-US" sz="1200" dirty="0"/>
                <a:t>et al., 2005</a:t>
              </a:r>
            </a:p>
            <a:p>
              <a:r>
                <a:rPr lang="en-US" sz="1200" dirty="0" smtClean="0"/>
                <a:t>Sánchez-Moreno et al., 2008</a:t>
              </a:r>
            </a:p>
            <a:p>
              <a:r>
                <a:rPr lang="en-US" sz="1200" dirty="0"/>
                <a:t>Sánchez-Moreno et al., </a:t>
              </a:r>
              <a:r>
                <a:rPr lang="en-US" sz="1200" dirty="0" smtClean="0"/>
                <a:t>2009</a:t>
              </a:r>
            </a:p>
            <a:p>
              <a:r>
                <a:rPr lang="en-US" sz="1200" dirty="0" err="1" smtClean="0"/>
                <a:t>Yeates</a:t>
              </a:r>
              <a:r>
                <a:rPr lang="en-US" sz="1200" dirty="0" smtClean="0"/>
                <a:t> et al., 2009</a:t>
              </a:r>
              <a:endParaRPr lang="en-US" sz="1200" dirty="0"/>
            </a:p>
          </p:txBody>
        </p:sp>
      </p:grpSp>
    </p:spTree>
    <p:extLst>
      <p:ext uri="{BB962C8B-B14F-4D97-AF65-F5344CB8AC3E}">
        <p14:creationId xmlns:p14="http://schemas.microsoft.com/office/powerpoint/2010/main" val="42012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mononchus"/>
          <p:cNvPicPr>
            <a:picLocks noChangeAspect="1" noChangeArrowheads="1"/>
          </p:cNvPicPr>
          <p:nvPr/>
        </p:nvPicPr>
        <p:blipFill>
          <a:blip r:embed="rId2" cstate="print"/>
          <a:srcRect/>
          <a:stretch>
            <a:fillRect/>
          </a:stretch>
        </p:blipFill>
        <p:spPr bwMode="auto">
          <a:xfrm>
            <a:off x="3886200" y="0"/>
            <a:ext cx="2679700" cy="4056062"/>
          </a:xfrm>
          <a:prstGeom prst="rect">
            <a:avLst/>
          </a:prstGeom>
          <a:noFill/>
        </p:spPr>
      </p:pic>
      <p:pic>
        <p:nvPicPr>
          <p:cNvPr id="3" name="Picture 13"/>
          <p:cNvPicPr>
            <a:picLocks noChangeAspect="1" noChangeArrowheads="1"/>
          </p:cNvPicPr>
          <p:nvPr/>
        </p:nvPicPr>
        <p:blipFill>
          <a:blip r:embed="rId3" cstate="print"/>
          <a:srcRect/>
          <a:stretch>
            <a:fillRect/>
          </a:stretch>
        </p:blipFill>
        <p:spPr bwMode="auto">
          <a:xfrm>
            <a:off x="5867400" y="381000"/>
            <a:ext cx="3200400" cy="2252085"/>
          </a:xfrm>
          <a:prstGeom prst="rect">
            <a:avLst/>
          </a:prstGeom>
          <a:noFill/>
          <a:ln w="12700">
            <a:noFill/>
            <a:miter lim="800000"/>
            <a:headEnd/>
            <a:tailEnd/>
          </a:ln>
          <a:effectLst/>
        </p:spPr>
      </p:pic>
      <p:pic>
        <p:nvPicPr>
          <p:cNvPr id="4" name="Picture 14"/>
          <p:cNvPicPr>
            <a:picLocks noChangeAspect="1" noChangeArrowheads="1"/>
          </p:cNvPicPr>
          <p:nvPr/>
        </p:nvPicPr>
        <p:blipFill>
          <a:blip r:embed="rId4" cstate="print"/>
          <a:srcRect/>
          <a:stretch>
            <a:fillRect/>
          </a:stretch>
        </p:blipFill>
        <p:spPr bwMode="auto">
          <a:xfrm>
            <a:off x="4800600" y="4419600"/>
            <a:ext cx="3905250" cy="2014537"/>
          </a:xfrm>
          <a:prstGeom prst="rect">
            <a:avLst/>
          </a:prstGeom>
          <a:noFill/>
          <a:ln w="12700">
            <a:noFill/>
            <a:miter lim="800000"/>
            <a:headEnd/>
            <a:tailEnd/>
          </a:ln>
          <a:effectLst/>
        </p:spPr>
      </p:pic>
      <p:pic>
        <p:nvPicPr>
          <p:cNvPr id="5" name="Picture 15" descr="Dorylaimus"/>
          <p:cNvPicPr>
            <a:picLocks noChangeAspect="1" noChangeArrowheads="1"/>
          </p:cNvPicPr>
          <p:nvPr/>
        </p:nvPicPr>
        <p:blipFill>
          <a:blip r:embed="rId5" cstate="print"/>
          <a:srcRect/>
          <a:stretch>
            <a:fillRect/>
          </a:stretch>
        </p:blipFill>
        <p:spPr bwMode="auto">
          <a:xfrm>
            <a:off x="304800" y="2514600"/>
            <a:ext cx="2743200" cy="2057729"/>
          </a:xfrm>
          <a:prstGeom prst="rect">
            <a:avLst/>
          </a:prstGeom>
          <a:noFill/>
        </p:spPr>
      </p:pic>
      <p:pic>
        <p:nvPicPr>
          <p:cNvPr id="6" name="Picture 16"/>
          <p:cNvPicPr>
            <a:picLocks noChangeAspect="1" noChangeArrowheads="1"/>
          </p:cNvPicPr>
          <p:nvPr/>
        </p:nvPicPr>
        <p:blipFill>
          <a:blip r:embed="rId6" cstate="print"/>
          <a:srcRect/>
          <a:stretch>
            <a:fillRect/>
          </a:stretch>
        </p:blipFill>
        <p:spPr bwMode="auto">
          <a:xfrm>
            <a:off x="0" y="0"/>
            <a:ext cx="3200400" cy="2399636"/>
          </a:xfrm>
          <a:prstGeom prst="rect">
            <a:avLst/>
          </a:prstGeom>
          <a:noFill/>
          <a:ln w="12700">
            <a:noFill/>
            <a:miter lim="800000"/>
            <a:headEnd/>
            <a:tailEnd/>
          </a:ln>
          <a:effectLst/>
        </p:spPr>
      </p:pic>
      <p:sp>
        <p:nvSpPr>
          <p:cNvPr id="7" name="TextBox 6"/>
          <p:cNvSpPr txBox="1"/>
          <p:nvPr/>
        </p:nvSpPr>
        <p:spPr>
          <a:xfrm>
            <a:off x="76200" y="2286000"/>
            <a:ext cx="1402948" cy="369332"/>
          </a:xfrm>
          <a:prstGeom prst="rect">
            <a:avLst/>
          </a:prstGeom>
          <a:solidFill>
            <a:srgbClr val="FFFF66"/>
          </a:solidFill>
        </p:spPr>
        <p:txBody>
          <a:bodyPr wrap="none" rtlCol="0">
            <a:spAutoFit/>
          </a:bodyPr>
          <a:lstStyle/>
          <a:p>
            <a:r>
              <a:rPr lang="en-US" dirty="0" err="1" smtClean="0"/>
              <a:t>Dorylaimida</a:t>
            </a:r>
            <a:endParaRPr lang="en-US" dirty="0"/>
          </a:p>
        </p:txBody>
      </p:sp>
      <p:sp>
        <p:nvSpPr>
          <p:cNvPr id="8" name="TextBox 7"/>
          <p:cNvSpPr txBox="1"/>
          <p:nvPr/>
        </p:nvSpPr>
        <p:spPr>
          <a:xfrm>
            <a:off x="6324600" y="6488668"/>
            <a:ext cx="1287597" cy="369332"/>
          </a:xfrm>
          <a:prstGeom prst="rect">
            <a:avLst/>
          </a:prstGeom>
          <a:noFill/>
        </p:spPr>
        <p:txBody>
          <a:bodyPr wrap="none" rtlCol="0">
            <a:spAutoFit/>
          </a:bodyPr>
          <a:lstStyle/>
          <a:p>
            <a:r>
              <a:rPr lang="en-US" dirty="0" err="1" smtClean="0"/>
              <a:t>Tylenchida</a:t>
            </a:r>
            <a:endParaRPr lang="en-US" dirty="0"/>
          </a:p>
        </p:txBody>
      </p:sp>
      <p:sp>
        <p:nvSpPr>
          <p:cNvPr id="9" name="TextBox 8"/>
          <p:cNvSpPr txBox="1"/>
          <p:nvPr/>
        </p:nvSpPr>
        <p:spPr>
          <a:xfrm>
            <a:off x="7010400" y="2895600"/>
            <a:ext cx="1441420" cy="369332"/>
          </a:xfrm>
          <a:prstGeom prst="rect">
            <a:avLst/>
          </a:prstGeom>
          <a:noFill/>
        </p:spPr>
        <p:txBody>
          <a:bodyPr wrap="none" rtlCol="0">
            <a:spAutoFit/>
          </a:bodyPr>
          <a:lstStyle/>
          <a:p>
            <a:r>
              <a:rPr lang="en-US" dirty="0" err="1" smtClean="0"/>
              <a:t>Mononchida</a:t>
            </a:r>
            <a:endParaRPr lang="en-US" dirty="0"/>
          </a:p>
        </p:txBody>
      </p:sp>
      <p:pic>
        <p:nvPicPr>
          <p:cNvPr id="10" name="Picture 6" descr="52Predator.jpg (53771 bytes)"/>
          <p:cNvPicPr>
            <a:picLocks noChangeAspect="1" noChangeArrowheads="1"/>
          </p:cNvPicPr>
          <p:nvPr/>
        </p:nvPicPr>
        <p:blipFill>
          <a:blip r:embed="rId7" cstate="print"/>
          <a:srcRect/>
          <a:stretch>
            <a:fillRect/>
          </a:stretch>
        </p:blipFill>
        <p:spPr bwMode="auto">
          <a:xfrm>
            <a:off x="152400" y="4724400"/>
            <a:ext cx="2819400" cy="1879600"/>
          </a:xfrm>
          <a:prstGeom prst="rect">
            <a:avLst/>
          </a:prstGeom>
          <a:noFill/>
        </p:spPr>
      </p:pic>
      <p:sp>
        <p:nvSpPr>
          <p:cNvPr id="11" name="TextBox 10"/>
          <p:cNvSpPr txBox="1"/>
          <p:nvPr/>
        </p:nvSpPr>
        <p:spPr>
          <a:xfrm>
            <a:off x="1066800" y="6400800"/>
            <a:ext cx="1659429" cy="369332"/>
          </a:xfrm>
          <a:prstGeom prst="rect">
            <a:avLst/>
          </a:prstGeom>
          <a:solidFill>
            <a:srgbClr val="FFFF66"/>
          </a:solidFill>
        </p:spPr>
        <p:txBody>
          <a:bodyPr wrap="none" rtlCol="0">
            <a:spAutoFit/>
          </a:bodyPr>
          <a:lstStyle/>
          <a:p>
            <a:r>
              <a:rPr lang="en-US" dirty="0" err="1" smtClean="0"/>
              <a:t>Diplogasterida</a:t>
            </a:r>
            <a:endParaRPr lang="en-US" dirty="0"/>
          </a:p>
        </p:txBody>
      </p:sp>
    </p:spTree>
    <p:extLst>
      <p:ext uri="{BB962C8B-B14F-4D97-AF65-F5344CB8AC3E}">
        <p14:creationId xmlns:p14="http://schemas.microsoft.com/office/powerpoint/2010/main" val="1232984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noChangeAspect="1"/>
          </p:cNvGraphicFramePr>
          <p:nvPr>
            <p:extLst>
              <p:ext uri="{D42A27DB-BD31-4B8C-83A1-F6EECF244321}">
                <p14:modId xmlns:p14="http://schemas.microsoft.com/office/powerpoint/2010/main" val="879345940"/>
              </p:ext>
            </p:extLst>
          </p:nvPr>
        </p:nvGraphicFramePr>
        <p:xfrm>
          <a:off x="381000" y="762001"/>
          <a:ext cx="8077201" cy="5823286"/>
        </p:xfrm>
        <a:graphic>
          <a:graphicData uri="http://schemas.openxmlformats.org/drawingml/2006/table">
            <a:tbl>
              <a:tblPr firstRow="1" firstCol="1" bandRow="1">
                <a:tableStyleId>{93296810-A885-4BE3-A3E7-6D5BEEA58F35}</a:tableStyleId>
              </a:tblPr>
              <a:tblGrid>
                <a:gridCol w="1069542"/>
                <a:gridCol w="5696234"/>
                <a:gridCol w="1311425"/>
              </a:tblGrid>
              <a:tr h="288758">
                <a:tc>
                  <a:txBody>
                    <a:bodyPr/>
                    <a:lstStyle/>
                    <a:p>
                      <a:pPr marL="0" marR="0" algn="ctr">
                        <a:spcBef>
                          <a:spcPts val="0"/>
                        </a:spcBef>
                        <a:spcAft>
                          <a:spcPts val="0"/>
                        </a:spcAft>
                      </a:pPr>
                      <a:r>
                        <a:rPr lang="es-ES_tradnl" sz="1200" dirty="0">
                          <a:effectLst/>
                        </a:rPr>
                        <a:t>Hora</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s-ES_tradnl" sz="1200" dirty="0">
                          <a:effectLst/>
                        </a:rPr>
                        <a:t>Tema</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s-ES_tradnl" sz="1200">
                          <a:effectLst/>
                        </a:rPr>
                        <a:t>Responsable</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758">
                <a:tc>
                  <a:txBody>
                    <a:bodyPr/>
                    <a:lstStyle/>
                    <a:p>
                      <a:pPr marL="0" marR="0">
                        <a:spcBef>
                          <a:spcPts val="0"/>
                        </a:spcBef>
                        <a:spcAft>
                          <a:spcPts val="0"/>
                        </a:spcAft>
                      </a:pPr>
                      <a:r>
                        <a:rPr lang="es-ES_tradnl" sz="1200" dirty="0">
                          <a:effectLst/>
                        </a:rPr>
                        <a:t>8 a 9</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a:effectLst/>
                        </a:rPr>
                        <a:t>Recapitulación del día de ayer</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a:effectLst/>
                        </a:rPr>
                        <a:t>3 participantes </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2548">
                <a:tc>
                  <a:txBody>
                    <a:bodyPr/>
                    <a:lstStyle/>
                    <a:p>
                      <a:pPr marL="0" marR="0">
                        <a:spcBef>
                          <a:spcPts val="0"/>
                        </a:spcBef>
                        <a:spcAft>
                          <a:spcPts val="0"/>
                        </a:spcAft>
                      </a:pPr>
                      <a:r>
                        <a:rPr lang="es-ES_tradnl" sz="1200" dirty="0">
                          <a:effectLst/>
                        </a:rPr>
                        <a:t>9 a 10.30</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spcBef>
                          <a:spcPts val="0"/>
                        </a:spcBef>
                        <a:spcAft>
                          <a:spcPts val="0"/>
                        </a:spcAft>
                        <a:buFont typeface="Arial" pitchFamily="34" charset="0"/>
                        <a:buChar char="•"/>
                      </a:pPr>
                      <a:r>
                        <a:rPr lang="es-ES_tradnl" sz="1200" b="1" dirty="0" smtClean="0">
                          <a:effectLst/>
                        </a:rPr>
                        <a:t>Nematodos depredadores</a:t>
                      </a:r>
                    </a:p>
                    <a:p>
                      <a:pPr marL="171450" marR="0" indent="-171450">
                        <a:spcBef>
                          <a:spcPts val="0"/>
                        </a:spcBef>
                        <a:spcAft>
                          <a:spcPts val="0"/>
                        </a:spcAft>
                        <a:buFont typeface="Arial" pitchFamily="34" charset="0"/>
                        <a:buChar char="•"/>
                      </a:pPr>
                      <a:r>
                        <a:rPr lang="es-ES_tradnl" sz="1200" b="1" dirty="0" smtClean="0">
                          <a:effectLst/>
                        </a:rPr>
                        <a:t>El uso del NEMAPLEX por conceptos de ecología del suelo y la identificación morfológica y funcional de los nematodos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a:effectLst/>
                        </a:rPr>
                        <a:t>Howard Ferris</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758">
                <a:tc>
                  <a:txBody>
                    <a:bodyPr/>
                    <a:lstStyle/>
                    <a:p>
                      <a:pPr marL="0" marR="0">
                        <a:spcBef>
                          <a:spcPts val="0"/>
                        </a:spcBef>
                        <a:spcAft>
                          <a:spcPts val="0"/>
                        </a:spcAft>
                      </a:pPr>
                      <a:r>
                        <a:rPr lang="es-ES_tradnl" sz="1200">
                          <a:effectLst/>
                        </a:rPr>
                        <a:t>10.30 a 12</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dirty="0">
                          <a:effectLst/>
                        </a:rPr>
                        <a:t>Identificación de los diferentes grupos funcionales</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a:effectLst/>
                        </a:rPr>
                        <a:t> </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758">
                <a:tc>
                  <a:txBody>
                    <a:bodyPr/>
                    <a:lstStyle/>
                    <a:p>
                      <a:pPr marL="0" marR="0">
                        <a:spcBef>
                          <a:spcPts val="0"/>
                        </a:spcBef>
                        <a:spcAft>
                          <a:spcPts val="0"/>
                        </a:spcAft>
                      </a:pPr>
                      <a:r>
                        <a:rPr lang="es-ES_tradnl" sz="1200">
                          <a:effectLst/>
                        </a:rPr>
                        <a:t>12 a 1</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dirty="0">
                          <a:effectLst/>
                        </a:rPr>
                        <a:t>Almuerzo</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a:effectLst/>
                        </a:rPr>
                        <a:t> </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7516">
                <a:tc>
                  <a:txBody>
                    <a:bodyPr/>
                    <a:lstStyle/>
                    <a:p>
                      <a:pPr marL="0" marR="0">
                        <a:spcBef>
                          <a:spcPts val="0"/>
                        </a:spcBef>
                        <a:spcAft>
                          <a:spcPts val="0"/>
                        </a:spcAft>
                      </a:pPr>
                      <a:r>
                        <a:rPr lang="es-ES_tradnl" sz="1200">
                          <a:effectLst/>
                        </a:rPr>
                        <a:t>1 a 2.30</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spcBef>
                          <a:spcPts val="0"/>
                        </a:spcBef>
                        <a:spcAft>
                          <a:spcPts val="0"/>
                        </a:spcAft>
                        <a:buFont typeface="Arial" panose="020B0604020202020204" pitchFamily="34" charset="0"/>
                        <a:buChar char="•"/>
                      </a:pPr>
                      <a:r>
                        <a:rPr lang="es-ES_tradnl" sz="1200" b="0" dirty="0" smtClean="0">
                          <a:effectLst/>
                        </a:rPr>
                        <a:t>Funciones y servicios del ecosistemas de suelo</a:t>
                      </a:r>
                      <a:endParaRPr lang="en-US" sz="1200" b="0" dirty="0" smtClean="0">
                        <a:effectLst/>
                      </a:endParaRPr>
                    </a:p>
                    <a:p>
                      <a:pPr marL="171450" marR="0" indent="-171450">
                        <a:spcBef>
                          <a:spcPts val="0"/>
                        </a:spcBef>
                        <a:spcAft>
                          <a:spcPts val="0"/>
                        </a:spcAft>
                        <a:buFont typeface="Arial" panose="020B0604020202020204" pitchFamily="34" charset="0"/>
                        <a:buChar char="•"/>
                      </a:pPr>
                      <a:r>
                        <a:rPr lang="es-ES_tradnl" sz="1200" b="0" dirty="0" smtClean="0">
                          <a:effectLst/>
                        </a:rPr>
                        <a:t>Nematodos como indicadores de servicios y “des-servicios” de los ecosistemas</a:t>
                      </a:r>
                      <a:endParaRPr lang="en-US" sz="1200" b="0" dirty="0" smtClean="0">
                        <a:effectLst/>
                      </a:endParaRPr>
                    </a:p>
                    <a:p>
                      <a:pPr marL="171450" marR="0" indent="-171450">
                        <a:spcBef>
                          <a:spcPts val="0"/>
                        </a:spcBef>
                        <a:spcAft>
                          <a:spcPts val="0"/>
                        </a:spcAft>
                        <a:buFont typeface="Arial" panose="020B0604020202020204" pitchFamily="34" charset="0"/>
                        <a:buChar char="•"/>
                      </a:pPr>
                      <a:r>
                        <a:rPr lang="es-ES_tradnl" sz="1200" b="0" dirty="0" smtClean="0">
                          <a:effectLst/>
                        </a:rPr>
                        <a:t>Análisis de la fauna de nematodos e introducción para los índices metabólicos.</a:t>
                      </a:r>
                      <a:endParaRPr lang="en-US" sz="1200" b="0" dirty="0" smtClean="0">
                        <a:effectLst/>
                      </a:endParaRPr>
                    </a:p>
                    <a:p>
                      <a:pPr marL="171450" marR="0" indent="-171450">
                        <a:spcBef>
                          <a:spcPts val="0"/>
                        </a:spcBef>
                        <a:spcAft>
                          <a:spcPts val="0"/>
                        </a:spcAft>
                        <a:buFont typeface="Arial" panose="020B0604020202020204" pitchFamily="34" charset="0"/>
                        <a:buChar char="•"/>
                      </a:pPr>
                      <a:r>
                        <a:rPr lang="es-ES_tradnl" sz="1200" b="0" dirty="0" smtClean="0">
                          <a:effectLst/>
                        </a:rPr>
                        <a:t>La importancia de diversidad funcional.</a:t>
                      </a:r>
                      <a:endParaRPr lang="en-US" sz="1200" b="0" dirty="0" smtClean="0">
                        <a:effectLst/>
                        <a:latin typeface="Times New Roman"/>
                        <a:ea typeface="Times New Roman"/>
                      </a:endParaRPr>
                    </a:p>
                    <a:p>
                      <a:pPr marL="0" marR="0">
                        <a:spcBef>
                          <a:spcPts val="0"/>
                        </a:spcBef>
                        <a:spcAft>
                          <a:spcPts val="0"/>
                        </a:spcAft>
                      </a:pPr>
                      <a:endParaRPr lang="en-US" sz="1200" b="1"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dirty="0">
                          <a:effectLst/>
                        </a:rPr>
                        <a:t> </a:t>
                      </a:r>
                      <a:r>
                        <a:rPr lang="es-ES_tradnl" sz="1200" dirty="0" smtClean="0">
                          <a:effectLst/>
                        </a:rPr>
                        <a:t>Howard Ferris</a:t>
                      </a:r>
                      <a:endParaRPr lang="en-US" sz="1200" dirty="0" smtClean="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32548">
                <a:tc>
                  <a:txBody>
                    <a:bodyPr/>
                    <a:lstStyle/>
                    <a:p>
                      <a:pPr marL="0" marR="0">
                        <a:spcBef>
                          <a:spcPts val="0"/>
                        </a:spcBef>
                        <a:spcAft>
                          <a:spcPts val="0"/>
                        </a:spcAft>
                      </a:pPr>
                      <a:r>
                        <a:rPr lang="es-ES_tradnl" sz="1200">
                          <a:effectLst/>
                        </a:rPr>
                        <a:t>2.30 a 5</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spcBef>
                          <a:spcPts val="0"/>
                        </a:spcBef>
                        <a:spcAft>
                          <a:spcPts val="0"/>
                        </a:spcAft>
                        <a:buFont typeface="Arial" panose="020B0604020202020204" pitchFamily="34" charset="0"/>
                        <a:buChar char="•"/>
                      </a:pPr>
                      <a:r>
                        <a:rPr lang="es-CR" sz="1200" dirty="0">
                          <a:effectLst/>
                        </a:rPr>
                        <a:t>Muestreo de nematodos de diferentes ecosistemas; trabaja en grupos de dos.</a:t>
                      </a:r>
                      <a:endParaRPr lang="en-US" sz="1200" dirty="0">
                        <a:effectLst/>
                      </a:endParaRPr>
                    </a:p>
                    <a:p>
                      <a:pPr marL="171450" marR="0" indent="-171450">
                        <a:spcBef>
                          <a:spcPts val="0"/>
                        </a:spcBef>
                        <a:spcAft>
                          <a:spcPts val="0"/>
                        </a:spcAft>
                        <a:buFont typeface="Arial" panose="020B0604020202020204" pitchFamily="34" charset="0"/>
                        <a:buChar char="•"/>
                      </a:pPr>
                      <a:r>
                        <a:rPr lang="es-MX" sz="1200" dirty="0">
                          <a:effectLst/>
                        </a:rPr>
                        <a:t>Extracción e identificación a nivel de familia. </a:t>
                      </a:r>
                      <a:endParaRPr lang="es-MX" sz="1200" dirty="0" smtClean="0">
                        <a:effectLst/>
                      </a:endParaRPr>
                    </a:p>
                    <a:p>
                      <a:pPr marL="171450" marR="0" indent="-171450">
                        <a:spcBef>
                          <a:spcPts val="0"/>
                        </a:spcBef>
                        <a:spcAft>
                          <a:spcPts val="0"/>
                        </a:spcAft>
                        <a:buFont typeface="Arial" panose="020B0604020202020204" pitchFamily="34" charset="0"/>
                        <a:buChar char="•"/>
                      </a:pPr>
                      <a:r>
                        <a:rPr lang="es-MX" sz="1200" dirty="0" smtClean="0">
                          <a:effectLst/>
                        </a:rPr>
                        <a:t>Uso </a:t>
                      </a:r>
                      <a:r>
                        <a:rPr lang="es-MX" sz="1200" dirty="0">
                          <a:effectLst/>
                        </a:rPr>
                        <a:t>de llaves para la clasificación de nematodos. </a:t>
                      </a:r>
                      <a:endParaRPr lang="es-MX" sz="1200" dirty="0" smtClean="0">
                        <a:effectLst/>
                      </a:endParaRPr>
                    </a:p>
                    <a:p>
                      <a:pPr marL="171450" marR="0" indent="-171450">
                        <a:spcBef>
                          <a:spcPts val="0"/>
                        </a:spcBef>
                        <a:spcAft>
                          <a:spcPts val="0"/>
                        </a:spcAft>
                        <a:buFont typeface="Arial" panose="020B0604020202020204" pitchFamily="34" charset="0"/>
                        <a:buChar char="•"/>
                      </a:pPr>
                      <a:r>
                        <a:rPr lang="es-MX" sz="1200" dirty="0" smtClean="0">
                          <a:effectLst/>
                        </a:rPr>
                        <a:t>Se </a:t>
                      </a:r>
                      <a:r>
                        <a:rPr lang="es-MX" sz="1200" dirty="0">
                          <a:effectLst/>
                        </a:rPr>
                        <a:t>utilizaran estas muestras por análisis del </a:t>
                      </a:r>
                      <a:r>
                        <a:rPr lang="es-MX" sz="1200" dirty="0" smtClean="0">
                          <a:effectLst/>
                        </a:rPr>
                        <a:t>condición del </a:t>
                      </a:r>
                      <a:r>
                        <a:rPr lang="es-MX" sz="1200" dirty="0">
                          <a:effectLst/>
                        </a:rPr>
                        <a:t>suelo y por elaborar informe que se presenta y discute el último día de clase. </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dirty="0">
                          <a:effectLst/>
                        </a:rPr>
                        <a:t> </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758">
                <a:tc>
                  <a:txBody>
                    <a:bodyPr/>
                    <a:lstStyle/>
                    <a:p>
                      <a:pPr marL="0" marR="0">
                        <a:spcBef>
                          <a:spcPts val="0"/>
                        </a:spcBef>
                        <a:spcAft>
                          <a:spcPts val="0"/>
                        </a:spcAft>
                      </a:pPr>
                      <a:r>
                        <a:rPr lang="es-ES_tradnl" sz="1200">
                          <a:effectLst/>
                        </a:rPr>
                        <a:t>5 p.m.</a:t>
                      </a:r>
                      <a:endParaRPr lang="en-US" sz="12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dirty="0">
                          <a:effectLst/>
                        </a:rPr>
                        <a:t>Cierre del día, preguntas</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1200" dirty="0">
                          <a:effectLst/>
                        </a:rPr>
                        <a:t> </a:t>
                      </a:r>
                      <a:endParaRPr lang="en-US" sz="12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381000" y="304800"/>
            <a:ext cx="2005677" cy="369332"/>
          </a:xfrm>
          <a:prstGeom prst="rect">
            <a:avLst/>
          </a:prstGeom>
        </p:spPr>
        <p:txBody>
          <a:bodyPr wrap="none">
            <a:spAutoFit/>
          </a:bodyPr>
          <a:lstStyle/>
          <a:p>
            <a:r>
              <a:rPr lang="en-US" dirty="0" err="1" smtClean="0"/>
              <a:t>Jueves</a:t>
            </a:r>
            <a:r>
              <a:rPr lang="en-US" dirty="0" smtClean="0"/>
              <a:t>, </a:t>
            </a:r>
            <a:r>
              <a:rPr lang="en-US" dirty="0" err="1"/>
              <a:t>Marzo</a:t>
            </a:r>
            <a:r>
              <a:rPr lang="en-US" dirty="0"/>
              <a:t> </a:t>
            </a:r>
            <a:r>
              <a:rPr lang="en-US" dirty="0" smtClean="0"/>
              <a:t>27</a:t>
            </a:r>
            <a:endParaRPr lang="en-US" dirty="0"/>
          </a:p>
        </p:txBody>
      </p:sp>
    </p:spTree>
    <p:extLst>
      <p:ext uri="{BB962C8B-B14F-4D97-AF65-F5344CB8AC3E}">
        <p14:creationId xmlns:p14="http://schemas.microsoft.com/office/powerpoint/2010/main" val="3388881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ochida stomas.jpg"/>
          <p:cNvPicPr>
            <a:picLocks noChangeAspect="1"/>
          </p:cNvPicPr>
          <p:nvPr/>
        </p:nvPicPr>
        <p:blipFill>
          <a:blip r:embed="rId2" cstate="print"/>
          <a:srcRect l="14615" t="5113" r="27917" b="27675"/>
          <a:stretch>
            <a:fillRect/>
          </a:stretch>
        </p:blipFill>
        <p:spPr>
          <a:xfrm>
            <a:off x="1545761" y="381000"/>
            <a:ext cx="4191958" cy="6337630"/>
          </a:xfrm>
          <a:prstGeom prst="rect">
            <a:avLst/>
          </a:prstGeom>
        </p:spPr>
      </p:pic>
      <p:grpSp>
        <p:nvGrpSpPr>
          <p:cNvPr id="5" name="Group 4"/>
          <p:cNvGrpSpPr/>
          <p:nvPr/>
        </p:nvGrpSpPr>
        <p:grpSpPr>
          <a:xfrm>
            <a:off x="5486400" y="3962400"/>
            <a:ext cx="2057400" cy="2743200"/>
            <a:chOff x="5334000" y="3200400"/>
            <a:chExt cx="1068809" cy="1752600"/>
          </a:xfrm>
        </p:grpSpPr>
        <p:pic>
          <p:nvPicPr>
            <p:cNvPr id="3" name="Picture 2" descr="monochida stomas.jpg"/>
            <p:cNvPicPr>
              <a:picLocks noChangeAspect="1"/>
            </p:cNvPicPr>
            <p:nvPr/>
          </p:nvPicPr>
          <p:blipFill>
            <a:blip r:embed="rId2" cstate="print"/>
            <a:srcRect l="66674" t="51188" r="13179" b="26526"/>
            <a:stretch>
              <a:fillRect/>
            </a:stretch>
          </p:blipFill>
          <p:spPr>
            <a:xfrm>
              <a:off x="5334000" y="3200400"/>
              <a:ext cx="1068809" cy="1528391"/>
            </a:xfrm>
            <a:prstGeom prst="rect">
              <a:avLst/>
            </a:prstGeom>
          </p:spPr>
        </p:pic>
        <p:sp>
          <p:nvSpPr>
            <p:cNvPr id="4" name="Rectangle 3"/>
            <p:cNvSpPr/>
            <p:nvPr/>
          </p:nvSpPr>
          <p:spPr>
            <a:xfrm>
              <a:off x="5334000" y="46482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715000" y="2362200"/>
            <a:ext cx="3082895" cy="646331"/>
          </a:xfrm>
          <a:prstGeom prst="rect">
            <a:avLst/>
          </a:prstGeom>
          <a:noFill/>
        </p:spPr>
        <p:txBody>
          <a:bodyPr wrap="none" rtlCol="0">
            <a:spAutoFit/>
          </a:bodyPr>
          <a:lstStyle/>
          <a:p>
            <a:r>
              <a:rPr lang="en-US" dirty="0" err="1" smtClean="0"/>
              <a:t>Mononchida</a:t>
            </a:r>
            <a:endParaRPr lang="en-US" dirty="0" smtClean="0"/>
          </a:p>
          <a:p>
            <a:r>
              <a:rPr lang="en-US" dirty="0" err="1" smtClean="0"/>
              <a:t>algunas</a:t>
            </a:r>
            <a:r>
              <a:rPr lang="en-US" dirty="0" smtClean="0"/>
              <a:t> </a:t>
            </a:r>
            <a:r>
              <a:rPr lang="en-US" dirty="0" err="1" smtClean="0"/>
              <a:t>formas</a:t>
            </a:r>
            <a:r>
              <a:rPr lang="en-US" dirty="0" smtClean="0"/>
              <a:t> de </a:t>
            </a:r>
            <a:r>
              <a:rPr lang="en-US" dirty="0" err="1" smtClean="0"/>
              <a:t>estomas</a:t>
            </a:r>
            <a:endParaRPr lang="en-US" dirty="0"/>
          </a:p>
        </p:txBody>
      </p:sp>
    </p:spTree>
    <p:extLst>
      <p:ext uri="{BB962C8B-B14F-4D97-AF65-F5344CB8AC3E}">
        <p14:creationId xmlns:p14="http://schemas.microsoft.com/office/powerpoint/2010/main" val="4091634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31"/>
          <p:cNvPicPr>
            <a:picLocks noChangeAspect="1" noChangeArrowheads="1"/>
          </p:cNvPicPr>
          <p:nvPr/>
        </p:nvPicPr>
        <p:blipFill>
          <a:blip r:embed="rId2" cstate="print"/>
          <a:srcRect/>
          <a:stretch>
            <a:fillRect/>
          </a:stretch>
        </p:blipFill>
        <p:spPr bwMode="auto">
          <a:xfrm>
            <a:off x="3352800" y="1371600"/>
            <a:ext cx="2139950" cy="3502025"/>
          </a:xfrm>
          <a:prstGeom prst="rect">
            <a:avLst/>
          </a:prstGeom>
          <a:noFill/>
          <a:ln w="12700">
            <a:noFill/>
            <a:miter lim="800000"/>
            <a:headEnd/>
            <a:tailEnd/>
          </a:ln>
          <a:effectLst/>
        </p:spPr>
      </p:pic>
      <p:pic>
        <p:nvPicPr>
          <p:cNvPr id="4" name="Picture 1032"/>
          <p:cNvPicPr>
            <a:picLocks noChangeAspect="1" noChangeArrowheads="1"/>
          </p:cNvPicPr>
          <p:nvPr/>
        </p:nvPicPr>
        <p:blipFill>
          <a:blip r:embed="rId3" cstate="print"/>
          <a:srcRect/>
          <a:stretch>
            <a:fillRect/>
          </a:stretch>
        </p:blipFill>
        <p:spPr bwMode="auto">
          <a:xfrm>
            <a:off x="5781675" y="4194175"/>
            <a:ext cx="3362325" cy="2303463"/>
          </a:xfrm>
          <a:prstGeom prst="rect">
            <a:avLst/>
          </a:prstGeom>
          <a:noFill/>
          <a:ln w="12700">
            <a:noFill/>
            <a:miter lim="800000"/>
            <a:headEnd/>
            <a:tailEnd/>
          </a:ln>
          <a:effectLst/>
        </p:spPr>
      </p:pic>
      <p:pic>
        <p:nvPicPr>
          <p:cNvPr id="6" name="Picture 1035"/>
          <p:cNvPicPr>
            <a:picLocks noChangeAspect="1" noChangeArrowheads="1"/>
          </p:cNvPicPr>
          <p:nvPr/>
        </p:nvPicPr>
        <p:blipFill>
          <a:blip r:embed="rId4" cstate="print"/>
          <a:srcRect/>
          <a:stretch>
            <a:fillRect/>
          </a:stretch>
        </p:blipFill>
        <p:spPr bwMode="auto">
          <a:xfrm>
            <a:off x="228600" y="152400"/>
            <a:ext cx="2897188" cy="3771900"/>
          </a:xfrm>
          <a:prstGeom prst="rect">
            <a:avLst/>
          </a:prstGeom>
          <a:noFill/>
          <a:ln w="12700">
            <a:noFill/>
            <a:miter lim="800000"/>
            <a:headEnd/>
            <a:tailEnd/>
          </a:ln>
          <a:effectLst/>
        </p:spPr>
      </p:pic>
      <p:sp>
        <p:nvSpPr>
          <p:cNvPr id="5" name="TextBox 4"/>
          <p:cNvSpPr txBox="1"/>
          <p:nvPr/>
        </p:nvSpPr>
        <p:spPr>
          <a:xfrm>
            <a:off x="533400" y="4114800"/>
            <a:ext cx="1441420" cy="369332"/>
          </a:xfrm>
          <a:prstGeom prst="rect">
            <a:avLst/>
          </a:prstGeom>
          <a:noFill/>
        </p:spPr>
        <p:txBody>
          <a:bodyPr wrap="none" rtlCol="0">
            <a:spAutoFit/>
          </a:bodyPr>
          <a:lstStyle/>
          <a:p>
            <a:r>
              <a:rPr lang="en-US" dirty="0" err="1" smtClean="0"/>
              <a:t>Mononchida</a:t>
            </a:r>
            <a:endParaRPr lang="en-US" dirty="0"/>
          </a:p>
        </p:txBody>
      </p:sp>
      <p:sp>
        <p:nvSpPr>
          <p:cNvPr id="7" name="TextBox 6"/>
          <p:cNvSpPr txBox="1"/>
          <p:nvPr/>
        </p:nvSpPr>
        <p:spPr>
          <a:xfrm>
            <a:off x="3657600" y="5105400"/>
            <a:ext cx="1402948" cy="369332"/>
          </a:xfrm>
          <a:prstGeom prst="rect">
            <a:avLst/>
          </a:prstGeom>
          <a:noFill/>
        </p:spPr>
        <p:txBody>
          <a:bodyPr wrap="none" rtlCol="0">
            <a:spAutoFit/>
          </a:bodyPr>
          <a:lstStyle/>
          <a:p>
            <a:r>
              <a:rPr lang="en-US" dirty="0" err="1" smtClean="0"/>
              <a:t>Dorylaimida</a:t>
            </a:r>
            <a:endParaRPr lang="en-US" dirty="0"/>
          </a:p>
        </p:txBody>
      </p:sp>
      <p:sp>
        <p:nvSpPr>
          <p:cNvPr id="8" name="TextBox 7"/>
          <p:cNvSpPr txBox="1"/>
          <p:nvPr/>
        </p:nvSpPr>
        <p:spPr>
          <a:xfrm>
            <a:off x="6858000" y="3657600"/>
            <a:ext cx="1082348" cy="369332"/>
          </a:xfrm>
          <a:prstGeom prst="rect">
            <a:avLst/>
          </a:prstGeom>
          <a:noFill/>
        </p:spPr>
        <p:txBody>
          <a:bodyPr wrap="none" rtlCol="0">
            <a:spAutoFit/>
          </a:bodyPr>
          <a:lstStyle/>
          <a:p>
            <a:r>
              <a:rPr lang="en-US" dirty="0" err="1" smtClean="0"/>
              <a:t>Enoplida</a:t>
            </a:r>
            <a:endParaRPr lang="en-US" dirty="0"/>
          </a:p>
        </p:txBody>
      </p:sp>
    </p:spTree>
    <p:extLst>
      <p:ext uri="{BB962C8B-B14F-4D97-AF65-F5344CB8AC3E}">
        <p14:creationId xmlns:p14="http://schemas.microsoft.com/office/powerpoint/2010/main" val="585381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l="28571" t="28190" r="59524" b="5524"/>
          <a:stretch>
            <a:fillRect/>
          </a:stretch>
        </p:blipFill>
        <p:spPr bwMode="auto">
          <a:xfrm>
            <a:off x="914400" y="152400"/>
            <a:ext cx="1905000" cy="6629400"/>
          </a:xfrm>
          <a:prstGeom prst="rect">
            <a:avLst/>
          </a:prstGeom>
          <a:noFill/>
          <a:ln w="9525">
            <a:noFill/>
            <a:miter lim="800000"/>
            <a:headEnd/>
            <a:tailEnd/>
          </a:ln>
        </p:spPr>
      </p:pic>
      <p:pic>
        <p:nvPicPr>
          <p:cNvPr id="45060" name="Picture 4" descr="http://www.cpes.peachnet.edu/nemabc/_borders/seinura.jpg"/>
          <p:cNvPicPr>
            <a:picLocks noChangeAspect="1" noChangeArrowheads="1"/>
          </p:cNvPicPr>
          <p:nvPr/>
        </p:nvPicPr>
        <p:blipFill>
          <a:blip r:embed="rId3" cstate="print"/>
          <a:srcRect/>
          <a:stretch>
            <a:fillRect/>
          </a:stretch>
        </p:blipFill>
        <p:spPr bwMode="auto">
          <a:xfrm>
            <a:off x="6858000" y="2819400"/>
            <a:ext cx="2002389" cy="1371600"/>
          </a:xfrm>
          <a:prstGeom prst="rect">
            <a:avLst/>
          </a:prstGeom>
          <a:noFill/>
        </p:spPr>
      </p:pic>
      <p:pic>
        <p:nvPicPr>
          <p:cNvPr id="45062" name="Picture 6" descr="52Predator.jpg (53771 bytes)"/>
          <p:cNvPicPr>
            <a:picLocks noChangeAspect="1" noChangeArrowheads="1"/>
          </p:cNvPicPr>
          <p:nvPr/>
        </p:nvPicPr>
        <p:blipFill>
          <a:blip r:embed="rId4" cstate="print"/>
          <a:srcRect/>
          <a:stretch>
            <a:fillRect/>
          </a:stretch>
        </p:blipFill>
        <p:spPr bwMode="auto">
          <a:xfrm>
            <a:off x="2667000" y="228600"/>
            <a:ext cx="2400300" cy="1600200"/>
          </a:xfrm>
          <a:prstGeom prst="rect">
            <a:avLst/>
          </a:prstGeom>
          <a:noFill/>
        </p:spPr>
      </p:pic>
      <p:sp>
        <p:nvSpPr>
          <p:cNvPr id="5" name="TextBox 4"/>
          <p:cNvSpPr txBox="1"/>
          <p:nvPr/>
        </p:nvSpPr>
        <p:spPr>
          <a:xfrm>
            <a:off x="3429000" y="1905000"/>
            <a:ext cx="1236236" cy="261610"/>
          </a:xfrm>
          <a:prstGeom prst="rect">
            <a:avLst/>
          </a:prstGeom>
          <a:noFill/>
        </p:spPr>
        <p:txBody>
          <a:bodyPr wrap="none" rtlCol="0">
            <a:spAutoFit/>
          </a:bodyPr>
          <a:lstStyle/>
          <a:p>
            <a:r>
              <a:rPr lang="en-US" sz="1100" b="1" i="1" dirty="0" err="1" smtClean="0"/>
              <a:t>Odontopharynx</a:t>
            </a:r>
            <a:endParaRPr lang="en-US" sz="1100" b="1" i="1" dirty="0"/>
          </a:p>
        </p:txBody>
      </p:sp>
      <p:pic>
        <p:nvPicPr>
          <p:cNvPr id="45064" name="Picture 8" descr="http://4.bp.blogspot.com/-9brFb8JrZmw/TdsEdOMTadI/AAAAAAAAANI/JHuLb_CwyvQ/s1600/112.jpg"/>
          <p:cNvPicPr>
            <a:picLocks noChangeAspect="1" noChangeArrowheads="1"/>
          </p:cNvPicPr>
          <p:nvPr/>
        </p:nvPicPr>
        <p:blipFill>
          <a:blip r:embed="rId5" cstate="print"/>
          <a:srcRect/>
          <a:stretch>
            <a:fillRect/>
          </a:stretch>
        </p:blipFill>
        <p:spPr bwMode="auto">
          <a:xfrm>
            <a:off x="2667000" y="2286000"/>
            <a:ext cx="2311178" cy="1828800"/>
          </a:xfrm>
          <a:prstGeom prst="rect">
            <a:avLst/>
          </a:prstGeom>
          <a:noFill/>
        </p:spPr>
      </p:pic>
      <p:sp>
        <p:nvSpPr>
          <p:cNvPr id="7" name="TextBox 6"/>
          <p:cNvSpPr txBox="1"/>
          <p:nvPr/>
        </p:nvSpPr>
        <p:spPr>
          <a:xfrm>
            <a:off x="7543800" y="4267200"/>
            <a:ext cx="702436" cy="261610"/>
          </a:xfrm>
          <a:prstGeom prst="rect">
            <a:avLst/>
          </a:prstGeom>
          <a:noFill/>
        </p:spPr>
        <p:txBody>
          <a:bodyPr wrap="none" rtlCol="0">
            <a:spAutoFit/>
          </a:bodyPr>
          <a:lstStyle/>
          <a:p>
            <a:r>
              <a:rPr lang="en-US" sz="1100" b="1" i="1" dirty="0" err="1" smtClean="0"/>
              <a:t>Seinura</a:t>
            </a:r>
            <a:endParaRPr lang="en-US" sz="1100" b="1" i="1" dirty="0"/>
          </a:p>
        </p:txBody>
      </p:sp>
      <p:pic>
        <p:nvPicPr>
          <p:cNvPr id="45068" name="Picture 12" descr="http://plpnemweb.ucdavis.edu/nemaplex/images/imgA.gif"/>
          <p:cNvPicPr>
            <a:picLocks noChangeAspect="1" noChangeArrowheads="1"/>
          </p:cNvPicPr>
          <p:nvPr/>
        </p:nvPicPr>
        <p:blipFill>
          <a:blip r:embed="rId6" cstate="print"/>
          <a:srcRect/>
          <a:stretch>
            <a:fillRect/>
          </a:stretch>
        </p:blipFill>
        <p:spPr bwMode="auto">
          <a:xfrm>
            <a:off x="6858000" y="76200"/>
            <a:ext cx="2190516" cy="2743200"/>
          </a:xfrm>
          <a:prstGeom prst="rect">
            <a:avLst/>
          </a:prstGeom>
          <a:noFill/>
        </p:spPr>
      </p:pic>
      <p:pic>
        <p:nvPicPr>
          <p:cNvPr id="45072" name="Picture 16" descr="http://plpnemweb.ucdavis.edu/nemaplex/images/Discolaimus%20anterior.JPG"/>
          <p:cNvPicPr>
            <a:picLocks noChangeAspect="1" noChangeArrowheads="1"/>
          </p:cNvPicPr>
          <p:nvPr/>
        </p:nvPicPr>
        <p:blipFill>
          <a:blip r:embed="rId7" cstate="print"/>
          <a:srcRect/>
          <a:stretch>
            <a:fillRect/>
          </a:stretch>
        </p:blipFill>
        <p:spPr bwMode="auto">
          <a:xfrm>
            <a:off x="3792588" y="4343400"/>
            <a:ext cx="2760612" cy="2286000"/>
          </a:xfrm>
          <a:prstGeom prst="rect">
            <a:avLst/>
          </a:prstGeom>
          <a:noFill/>
        </p:spPr>
      </p:pic>
      <p:sp>
        <p:nvSpPr>
          <p:cNvPr id="12" name="TextBox 11"/>
          <p:cNvSpPr txBox="1"/>
          <p:nvPr/>
        </p:nvSpPr>
        <p:spPr>
          <a:xfrm>
            <a:off x="4114800" y="6324600"/>
            <a:ext cx="1015021" cy="261610"/>
          </a:xfrm>
          <a:prstGeom prst="rect">
            <a:avLst/>
          </a:prstGeom>
          <a:noFill/>
        </p:spPr>
        <p:txBody>
          <a:bodyPr wrap="none" rtlCol="0">
            <a:spAutoFit/>
          </a:bodyPr>
          <a:lstStyle/>
          <a:p>
            <a:r>
              <a:rPr lang="en-US" sz="1100" b="1" i="1" dirty="0" err="1" smtClean="0"/>
              <a:t>Discolaimus</a:t>
            </a:r>
            <a:endParaRPr lang="en-US" sz="1100" b="1" i="1" dirty="0"/>
          </a:p>
        </p:txBody>
      </p:sp>
      <p:pic>
        <p:nvPicPr>
          <p:cNvPr id="45074" name="Picture 18" descr="http://nematode.unl.edu/labracmp.jpg"/>
          <p:cNvPicPr>
            <a:picLocks noChangeAspect="1" noChangeArrowheads="1"/>
          </p:cNvPicPr>
          <p:nvPr/>
        </p:nvPicPr>
        <p:blipFill>
          <a:blip r:embed="rId8" cstate="print"/>
          <a:srcRect l="14948" t="51319" r="65052"/>
          <a:stretch>
            <a:fillRect/>
          </a:stretch>
        </p:blipFill>
        <p:spPr bwMode="auto">
          <a:xfrm>
            <a:off x="2438400" y="4495800"/>
            <a:ext cx="1127021" cy="2057400"/>
          </a:xfrm>
          <a:prstGeom prst="rect">
            <a:avLst/>
          </a:prstGeom>
          <a:noFill/>
        </p:spPr>
      </p:pic>
      <p:sp>
        <p:nvSpPr>
          <p:cNvPr id="14" name="TextBox 13"/>
          <p:cNvSpPr txBox="1"/>
          <p:nvPr/>
        </p:nvSpPr>
        <p:spPr>
          <a:xfrm>
            <a:off x="2438399" y="6596390"/>
            <a:ext cx="946093" cy="261610"/>
          </a:xfrm>
          <a:prstGeom prst="rect">
            <a:avLst/>
          </a:prstGeom>
          <a:noFill/>
        </p:spPr>
        <p:txBody>
          <a:bodyPr wrap="none" rtlCol="0">
            <a:spAutoFit/>
          </a:bodyPr>
          <a:lstStyle/>
          <a:p>
            <a:r>
              <a:rPr lang="en-US" sz="1100" b="1" i="1" dirty="0" err="1" smtClean="0"/>
              <a:t>Labronema</a:t>
            </a:r>
            <a:endParaRPr lang="en-US" sz="1100" b="1" i="1" dirty="0"/>
          </a:p>
        </p:txBody>
      </p:sp>
      <p:sp>
        <p:nvSpPr>
          <p:cNvPr id="13" name="TextBox 12"/>
          <p:cNvSpPr txBox="1"/>
          <p:nvPr/>
        </p:nvSpPr>
        <p:spPr>
          <a:xfrm>
            <a:off x="59908" y="3124200"/>
            <a:ext cx="1159292" cy="307777"/>
          </a:xfrm>
          <a:prstGeom prst="rect">
            <a:avLst/>
          </a:prstGeom>
          <a:noFill/>
        </p:spPr>
        <p:txBody>
          <a:bodyPr wrap="none" rtlCol="0">
            <a:spAutoFit/>
          </a:bodyPr>
          <a:lstStyle/>
          <a:p>
            <a:r>
              <a:rPr lang="en-US" sz="1400" dirty="0" err="1" smtClean="0"/>
              <a:t>Mononchida</a:t>
            </a:r>
            <a:endParaRPr lang="en-US" sz="1400" dirty="0"/>
          </a:p>
        </p:txBody>
      </p:sp>
      <p:sp>
        <p:nvSpPr>
          <p:cNvPr id="15" name="TextBox 14"/>
          <p:cNvSpPr txBox="1"/>
          <p:nvPr/>
        </p:nvSpPr>
        <p:spPr>
          <a:xfrm>
            <a:off x="457200" y="76200"/>
            <a:ext cx="1369286" cy="307777"/>
          </a:xfrm>
          <a:prstGeom prst="rect">
            <a:avLst/>
          </a:prstGeom>
          <a:noFill/>
        </p:spPr>
        <p:txBody>
          <a:bodyPr wrap="none" rtlCol="0">
            <a:spAutoFit/>
          </a:bodyPr>
          <a:lstStyle/>
          <a:p>
            <a:r>
              <a:rPr lang="en-US" sz="1400" dirty="0" err="1" smtClean="0"/>
              <a:t>Diplogasteriida</a:t>
            </a:r>
            <a:endParaRPr lang="en-US" sz="1400" dirty="0"/>
          </a:p>
        </p:txBody>
      </p:sp>
      <p:sp>
        <p:nvSpPr>
          <p:cNvPr id="16" name="TextBox 15"/>
          <p:cNvSpPr txBox="1"/>
          <p:nvPr/>
        </p:nvSpPr>
        <p:spPr>
          <a:xfrm>
            <a:off x="152400" y="5562600"/>
            <a:ext cx="1130438" cy="307777"/>
          </a:xfrm>
          <a:prstGeom prst="rect">
            <a:avLst/>
          </a:prstGeom>
          <a:noFill/>
        </p:spPr>
        <p:txBody>
          <a:bodyPr wrap="none" rtlCol="0">
            <a:spAutoFit/>
          </a:bodyPr>
          <a:lstStyle/>
          <a:p>
            <a:r>
              <a:rPr lang="en-US" sz="1400" dirty="0" err="1" smtClean="0"/>
              <a:t>Dorylaimida</a:t>
            </a:r>
            <a:endParaRPr lang="en-US" sz="1400" dirty="0"/>
          </a:p>
        </p:txBody>
      </p:sp>
      <p:sp>
        <p:nvSpPr>
          <p:cNvPr id="17" name="TextBox 16"/>
          <p:cNvSpPr txBox="1"/>
          <p:nvPr/>
        </p:nvSpPr>
        <p:spPr>
          <a:xfrm>
            <a:off x="5867400" y="2438400"/>
            <a:ext cx="1040413" cy="307777"/>
          </a:xfrm>
          <a:prstGeom prst="rect">
            <a:avLst/>
          </a:prstGeom>
          <a:noFill/>
        </p:spPr>
        <p:txBody>
          <a:bodyPr wrap="none" rtlCol="0">
            <a:spAutoFit/>
          </a:bodyPr>
          <a:lstStyle/>
          <a:p>
            <a:r>
              <a:rPr lang="en-US" sz="1400" dirty="0" err="1" smtClean="0"/>
              <a:t>Tylenchida</a:t>
            </a:r>
            <a:endParaRPr lang="en-US" sz="1400" dirty="0"/>
          </a:p>
        </p:txBody>
      </p:sp>
    </p:spTree>
    <p:extLst>
      <p:ext uri="{BB962C8B-B14F-4D97-AF65-F5344CB8AC3E}">
        <p14:creationId xmlns:p14="http://schemas.microsoft.com/office/powerpoint/2010/main" val="1343891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plpnemweb.ucdavis.edu/nemaplex/images/digest18.gif"/>
          <p:cNvPicPr>
            <a:picLocks noChangeAspect="1" noChangeArrowheads="1"/>
          </p:cNvPicPr>
          <p:nvPr/>
        </p:nvPicPr>
        <p:blipFill>
          <a:blip r:embed="rId2" cstate="print"/>
          <a:srcRect l="3479" r="55521"/>
          <a:stretch>
            <a:fillRect/>
          </a:stretch>
        </p:blipFill>
        <p:spPr bwMode="auto">
          <a:xfrm>
            <a:off x="533400" y="304800"/>
            <a:ext cx="3657600" cy="5486400"/>
          </a:xfrm>
          <a:prstGeom prst="rect">
            <a:avLst/>
          </a:prstGeom>
          <a:noFill/>
        </p:spPr>
      </p:pic>
      <p:sp>
        <p:nvSpPr>
          <p:cNvPr id="3" name="TextBox 2"/>
          <p:cNvSpPr txBox="1"/>
          <p:nvPr/>
        </p:nvSpPr>
        <p:spPr>
          <a:xfrm>
            <a:off x="1371600" y="5791200"/>
            <a:ext cx="1441420" cy="369332"/>
          </a:xfrm>
          <a:prstGeom prst="rect">
            <a:avLst/>
          </a:prstGeom>
          <a:noFill/>
        </p:spPr>
        <p:txBody>
          <a:bodyPr wrap="none" rtlCol="0">
            <a:spAutoFit/>
          </a:bodyPr>
          <a:lstStyle/>
          <a:p>
            <a:r>
              <a:rPr lang="en-US" dirty="0" err="1" smtClean="0"/>
              <a:t>Mononchida</a:t>
            </a:r>
            <a:endParaRPr lang="en-US" dirty="0"/>
          </a:p>
        </p:txBody>
      </p:sp>
      <p:sp>
        <p:nvSpPr>
          <p:cNvPr id="4" name="TextBox 3"/>
          <p:cNvSpPr txBox="1"/>
          <p:nvPr/>
        </p:nvSpPr>
        <p:spPr>
          <a:xfrm>
            <a:off x="3200400" y="5791200"/>
            <a:ext cx="1402948" cy="369332"/>
          </a:xfrm>
          <a:prstGeom prst="rect">
            <a:avLst/>
          </a:prstGeom>
          <a:noFill/>
        </p:spPr>
        <p:txBody>
          <a:bodyPr wrap="none" rtlCol="0">
            <a:spAutoFit/>
          </a:bodyPr>
          <a:lstStyle/>
          <a:p>
            <a:r>
              <a:rPr lang="en-US" dirty="0" err="1" smtClean="0"/>
              <a:t>Dorylaimida</a:t>
            </a:r>
            <a:endParaRPr lang="en-US" dirty="0"/>
          </a:p>
        </p:txBody>
      </p:sp>
      <p:pic>
        <p:nvPicPr>
          <p:cNvPr id="5" name="Picture 2" descr="http://plpnemweb.ucdavis.edu/nemaplex/images/digest14.jpg"/>
          <p:cNvPicPr>
            <a:picLocks noChangeAspect="1" noChangeArrowheads="1"/>
          </p:cNvPicPr>
          <p:nvPr/>
        </p:nvPicPr>
        <p:blipFill>
          <a:blip r:embed="rId3" cstate="print"/>
          <a:srcRect/>
          <a:stretch>
            <a:fillRect/>
          </a:stretch>
        </p:blipFill>
        <p:spPr bwMode="auto">
          <a:xfrm>
            <a:off x="4572000" y="3886200"/>
            <a:ext cx="1905000" cy="2409825"/>
          </a:xfrm>
          <a:prstGeom prst="rect">
            <a:avLst/>
          </a:prstGeom>
          <a:noFill/>
        </p:spPr>
      </p:pic>
      <p:pic>
        <p:nvPicPr>
          <p:cNvPr id="6" name="Picture 4" descr="http://plpnemweb.ucdavis.edu/nemaplex/images/digest15.jpg"/>
          <p:cNvPicPr>
            <a:picLocks noChangeAspect="1" noChangeArrowheads="1"/>
          </p:cNvPicPr>
          <p:nvPr/>
        </p:nvPicPr>
        <p:blipFill>
          <a:blip r:embed="rId4" cstate="print"/>
          <a:srcRect/>
          <a:stretch>
            <a:fillRect/>
          </a:stretch>
        </p:blipFill>
        <p:spPr bwMode="auto">
          <a:xfrm>
            <a:off x="7010400" y="3962400"/>
            <a:ext cx="1905000" cy="2476500"/>
          </a:xfrm>
          <a:prstGeom prst="rect">
            <a:avLst/>
          </a:prstGeom>
          <a:noFill/>
        </p:spPr>
      </p:pic>
      <p:pic>
        <p:nvPicPr>
          <p:cNvPr id="7" name="Picture 12" descr="mononchus"/>
          <p:cNvPicPr>
            <a:picLocks noChangeAspect="1" noChangeArrowheads="1"/>
          </p:cNvPicPr>
          <p:nvPr/>
        </p:nvPicPr>
        <p:blipFill>
          <a:blip r:embed="rId5" cstate="print"/>
          <a:srcRect/>
          <a:stretch>
            <a:fillRect/>
          </a:stretch>
        </p:blipFill>
        <p:spPr bwMode="auto">
          <a:xfrm>
            <a:off x="4495800" y="152400"/>
            <a:ext cx="1510281" cy="2286000"/>
          </a:xfrm>
          <a:prstGeom prst="rect">
            <a:avLst/>
          </a:prstGeom>
          <a:noFill/>
        </p:spPr>
      </p:pic>
      <p:pic>
        <p:nvPicPr>
          <p:cNvPr id="8" name="Picture 13"/>
          <p:cNvPicPr>
            <a:picLocks noChangeAspect="1" noChangeArrowheads="1"/>
          </p:cNvPicPr>
          <p:nvPr/>
        </p:nvPicPr>
        <p:blipFill>
          <a:blip r:embed="rId6" cstate="print"/>
          <a:srcRect/>
          <a:stretch>
            <a:fillRect/>
          </a:stretch>
        </p:blipFill>
        <p:spPr bwMode="auto">
          <a:xfrm>
            <a:off x="6172200" y="1143000"/>
            <a:ext cx="2743200" cy="1930358"/>
          </a:xfrm>
          <a:prstGeom prst="rect">
            <a:avLst/>
          </a:prstGeom>
          <a:noFill/>
          <a:ln w="12700">
            <a:noFill/>
            <a:miter lim="800000"/>
            <a:headEnd/>
            <a:tailEnd/>
          </a:ln>
          <a:effectLst/>
        </p:spPr>
      </p:pic>
    </p:spTree>
    <p:extLst>
      <p:ext uri="{BB962C8B-B14F-4D97-AF65-F5344CB8AC3E}">
        <p14:creationId xmlns:p14="http://schemas.microsoft.com/office/powerpoint/2010/main" val="2142055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deo of Labronema fe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
            <a:ext cx="17145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deo of Mononchus fee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705" y="6201508"/>
            <a:ext cx="17145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rdigrade Feeding Vid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050" y="6400800"/>
            <a:ext cx="17145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plpnemweb.ucdavis.edu/nemaplex/images/Pred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48" y="3733800"/>
            <a:ext cx="3194503"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ematode.unl.edu/labfer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140" y="533400"/>
            <a:ext cx="304641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tardigrade.us/wp-content/uploads/2011/05/Downer-00047-Z10x-b-small320x2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182" y="2209800"/>
            <a:ext cx="3072384"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fromquarkstoquasars.com/wp-content/uploads/2013/01/tardigrade-water-bear-esa-schil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3182" y="4086958"/>
            <a:ext cx="3044956"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69869" y="638889"/>
            <a:ext cx="1069525" cy="246221"/>
          </a:xfrm>
          <a:prstGeom prst="rect">
            <a:avLst/>
          </a:prstGeom>
        </p:spPr>
        <p:txBody>
          <a:bodyPr wrap="none">
            <a:spAutoFit/>
          </a:bodyPr>
          <a:lstStyle/>
          <a:p>
            <a:pPr algn="ctr"/>
            <a:r>
              <a:rPr lang="en-US" sz="1000" dirty="0" smtClean="0">
                <a:solidFill>
                  <a:schemeClr val="accent2"/>
                </a:solidFill>
                <a:hlinkClick r:id="rId9"/>
              </a:rPr>
              <a:t>Feeding Videos</a:t>
            </a:r>
            <a:endParaRPr lang="en-US" sz="1000" b="1" dirty="0">
              <a:solidFill>
                <a:schemeClr val="accent2"/>
              </a:solidFill>
              <a:latin typeface="Calibri" pitchFamily="34" charset="0"/>
            </a:endParaRPr>
          </a:p>
        </p:txBody>
      </p:sp>
      <p:sp>
        <p:nvSpPr>
          <p:cNvPr id="6" name="Rectangle 5"/>
          <p:cNvSpPr/>
          <p:nvPr/>
        </p:nvSpPr>
        <p:spPr>
          <a:xfrm>
            <a:off x="3997551" y="1353234"/>
            <a:ext cx="4572000" cy="646331"/>
          </a:xfrm>
          <a:prstGeom prst="rect">
            <a:avLst/>
          </a:prstGeom>
        </p:spPr>
        <p:txBody>
          <a:bodyPr>
            <a:spAutoFit/>
          </a:bodyPr>
          <a:lstStyle/>
          <a:p>
            <a:r>
              <a:rPr lang="en-US" dirty="0">
                <a:hlinkClick r:id="rId9"/>
              </a:rPr>
              <a:t>http://plpnemweb.ucdavis.edu/nemaplex/Ecology/antagoni.htm</a:t>
            </a:r>
            <a:endParaRPr lang="en-US" dirty="0"/>
          </a:p>
        </p:txBody>
      </p:sp>
    </p:spTree>
    <p:extLst>
      <p:ext uri="{BB962C8B-B14F-4D97-AF65-F5344CB8AC3E}">
        <p14:creationId xmlns:p14="http://schemas.microsoft.com/office/powerpoint/2010/main" val="4083620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3200400"/>
            <a:ext cx="2393604" cy="461665"/>
          </a:xfrm>
          <a:prstGeom prst="rect">
            <a:avLst/>
          </a:prstGeom>
          <a:noFill/>
        </p:spPr>
        <p:txBody>
          <a:bodyPr wrap="none" rtlCol="0">
            <a:spAutoFit/>
          </a:bodyPr>
          <a:lstStyle/>
          <a:p>
            <a:r>
              <a:rPr lang="en-US" sz="2400" dirty="0" smtClean="0">
                <a:hlinkClick r:id="rId2"/>
              </a:rPr>
              <a:t>Enter </a:t>
            </a:r>
            <a:r>
              <a:rPr lang="en-US" sz="2400" dirty="0" err="1" smtClean="0">
                <a:hlinkClick r:id="rId2"/>
              </a:rPr>
              <a:t>Nemaplex</a:t>
            </a:r>
            <a:endParaRPr lang="en-US" sz="2400" dirty="0"/>
          </a:p>
        </p:txBody>
      </p:sp>
      <p:sp>
        <p:nvSpPr>
          <p:cNvPr id="3" name="Rectangle 2"/>
          <p:cNvSpPr/>
          <p:nvPr/>
        </p:nvSpPr>
        <p:spPr>
          <a:xfrm>
            <a:off x="2209800" y="4648200"/>
            <a:ext cx="4301177" cy="369332"/>
          </a:xfrm>
          <a:prstGeom prst="rect">
            <a:avLst/>
          </a:prstGeom>
        </p:spPr>
        <p:txBody>
          <a:bodyPr wrap="none">
            <a:spAutoFit/>
          </a:bodyPr>
          <a:lstStyle/>
          <a:p>
            <a:pPr algn="ctr"/>
            <a:r>
              <a:rPr lang="en-US" dirty="0">
                <a:solidFill>
                  <a:schemeClr val="accent2"/>
                </a:solidFill>
                <a:hlinkClick r:id="rId3"/>
              </a:rPr>
              <a:t>http://plpnemweb.ucdavis.edu/nemaplex</a:t>
            </a:r>
            <a:endParaRPr lang="en-US" b="1" dirty="0">
              <a:solidFill>
                <a:schemeClr val="accent2"/>
              </a:solidFill>
              <a:latin typeface="Calibri" pitchFamily="34" charset="0"/>
            </a:endParaRPr>
          </a:p>
        </p:txBody>
      </p:sp>
    </p:spTree>
    <p:extLst>
      <p:ext uri="{BB962C8B-B14F-4D97-AF65-F5344CB8AC3E}">
        <p14:creationId xmlns:p14="http://schemas.microsoft.com/office/powerpoint/2010/main" val="873640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tapaloSunsetSep08"/>
          <p:cNvPicPr>
            <a:picLocks noChangeAspect="1" noChangeArrowheads="1"/>
          </p:cNvPicPr>
          <p:nvPr/>
        </p:nvPicPr>
        <p:blipFill>
          <a:blip r:embed="rId2" cstate="print"/>
          <a:srcRect/>
          <a:stretch>
            <a:fillRect/>
          </a:stretch>
        </p:blipFill>
        <p:spPr bwMode="auto">
          <a:xfrm>
            <a:off x="0" y="3175"/>
            <a:ext cx="9140825" cy="6854825"/>
          </a:xfrm>
          <a:prstGeom prst="rect">
            <a:avLst/>
          </a:prstGeom>
          <a:noFill/>
          <a:ln w="9525">
            <a:noFill/>
            <a:miter lim="800000"/>
            <a:headEnd/>
            <a:tailEnd/>
          </a:ln>
        </p:spPr>
      </p:pic>
      <p:sp>
        <p:nvSpPr>
          <p:cNvPr id="5"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dirty="0">
                <a:solidFill>
                  <a:schemeClr val="accent2"/>
                </a:solidFill>
              </a:rPr>
              <a:t>http://plpnemweb.ucdavis.edu/nemaplex</a:t>
            </a:r>
            <a:endParaRPr lang="en-US" sz="3200" b="1" dirty="0">
              <a:solidFill>
                <a:schemeClr val="accent2"/>
              </a:solidFill>
              <a:latin typeface="Calibri" pitchFamily="34" charset="0"/>
            </a:endParaRPr>
          </a:p>
        </p:txBody>
      </p:sp>
      <p:sp>
        <p:nvSpPr>
          <p:cNvPr id="6" name="Title 1"/>
          <p:cNvSpPr txBox="1">
            <a:spLocks/>
          </p:cNvSpPr>
          <p:nvPr/>
        </p:nvSpPr>
        <p:spPr bwMode="auto">
          <a:xfrm>
            <a:off x="3200400" y="1600200"/>
            <a:ext cx="2438400" cy="762000"/>
          </a:xfrm>
          <a:prstGeom prst="rect">
            <a:avLst/>
          </a:prstGeom>
          <a:solidFill>
            <a:srgbClr val="FFFF99"/>
          </a:solidFill>
          <a:ln w="9525">
            <a:noFill/>
            <a:miter lim="800000"/>
            <a:headEnd/>
            <a:tailEnd/>
          </a:ln>
        </p:spPr>
        <p:txBody>
          <a:bodyPr anchor="ctr"/>
          <a:lstStyle/>
          <a:p>
            <a:pPr algn="ctr"/>
            <a:r>
              <a:rPr lang="en-US" sz="3200" dirty="0" smtClean="0">
                <a:solidFill>
                  <a:schemeClr val="accent2"/>
                </a:solidFill>
              </a:rPr>
              <a:t>Gracias!</a:t>
            </a:r>
            <a:endParaRPr lang="en-US" sz="3200" b="1" dirty="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6043" y="432922"/>
            <a:ext cx="6745757" cy="523220"/>
          </a:xfrm>
          <a:prstGeom prst="rect">
            <a:avLst/>
          </a:prstGeom>
          <a:noFill/>
          <a:ln w="12700">
            <a:noFill/>
            <a:miter lim="800000"/>
            <a:headEnd/>
            <a:tailEnd/>
          </a:ln>
          <a:effectLst/>
        </p:spPr>
        <p:txBody>
          <a:bodyPr wrap="none" anchor="ctr">
            <a:spAutoFit/>
          </a:bodyPr>
          <a:lstStyle/>
          <a:p>
            <a:pPr algn="ctr"/>
            <a:r>
              <a:rPr lang="en-US" sz="2800" dirty="0" err="1" smtClean="0"/>
              <a:t>Diversidad</a:t>
            </a:r>
            <a:r>
              <a:rPr lang="en-US" sz="2800" dirty="0" smtClean="0"/>
              <a:t> </a:t>
            </a:r>
            <a:r>
              <a:rPr lang="en-US" sz="2800" dirty="0" err="1" smtClean="0"/>
              <a:t>Funcional</a:t>
            </a:r>
            <a:r>
              <a:rPr lang="en-US" sz="2800" dirty="0" smtClean="0"/>
              <a:t> de los </a:t>
            </a:r>
            <a:r>
              <a:rPr lang="en-US" sz="2800" dirty="0" err="1" smtClean="0"/>
              <a:t>Nematodos</a:t>
            </a:r>
            <a:endParaRPr lang="en-US" sz="2800" dirty="0"/>
          </a:p>
        </p:txBody>
      </p:sp>
      <p:pic>
        <p:nvPicPr>
          <p:cNvPr id="145411" name="Picture 3" descr="Slide_2"/>
          <p:cNvPicPr>
            <a:picLocks noChangeAspect="1" noChangeArrowheads="1"/>
          </p:cNvPicPr>
          <p:nvPr/>
        </p:nvPicPr>
        <p:blipFill>
          <a:blip r:embed="rId2" cstate="print"/>
          <a:srcRect l="-23" r="885" b="893"/>
          <a:stretch>
            <a:fillRect/>
          </a:stretch>
        </p:blipFill>
        <p:spPr bwMode="auto">
          <a:xfrm>
            <a:off x="527050" y="1111250"/>
            <a:ext cx="2273300" cy="2374900"/>
          </a:xfrm>
          <a:prstGeom prst="rect">
            <a:avLst/>
          </a:prstGeom>
          <a:noFill/>
        </p:spPr>
      </p:pic>
      <p:pic>
        <p:nvPicPr>
          <p:cNvPr id="145412" name="Picture 4"/>
          <p:cNvPicPr>
            <a:picLocks noChangeAspect="1" noChangeArrowheads="1"/>
          </p:cNvPicPr>
          <p:nvPr/>
        </p:nvPicPr>
        <p:blipFill>
          <a:blip r:embed="rId3" cstate="print"/>
          <a:srcRect/>
          <a:stretch>
            <a:fillRect/>
          </a:stretch>
        </p:blipFill>
        <p:spPr bwMode="auto">
          <a:xfrm>
            <a:off x="803275" y="2759075"/>
            <a:ext cx="2632075" cy="1973263"/>
          </a:xfrm>
          <a:prstGeom prst="rect">
            <a:avLst/>
          </a:prstGeom>
          <a:noFill/>
          <a:ln w="12700">
            <a:noFill/>
            <a:miter lim="800000"/>
            <a:headEnd/>
            <a:tailEnd/>
          </a:ln>
          <a:effectLst/>
        </p:spPr>
      </p:pic>
      <p:pic>
        <p:nvPicPr>
          <p:cNvPr id="145413" name="Picture 5"/>
          <p:cNvPicPr>
            <a:picLocks noChangeAspect="1" noChangeArrowheads="1"/>
          </p:cNvPicPr>
          <p:nvPr/>
        </p:nvPicPr>
        <p:blipFill>
          <a:blip r:embed="rId4" cstate="print"/>
          <a:srcRect/>
          <a:stretch>
            <a:fillRect/>
          </a:stretch>
        </p:blipFill>
        <p:spPr bwMode="auto">
          <a:xfrm>
            <a:off x="1811338" y="4302125"/>
            <a:ext cx="2401887" cy="1801813"/>
          </a:xfrm>
          <a:prstGeom prst="rect">
            <a:avLst/>
          </a:prstGeom>
          <a:noFill/>
          <a:ln w="12700">
            <a:noFill/>
            <a:miter lim="800000"/>
            <a:headEnd/>
            <a:tailEnd/>
          </a:ln>
          <a:effectLst/>
        </p:spPr>
      </p:pic>
      <p:pic>
        <p:nvPicPr>
          <p:cNvPr id="145414" name="Picture 6"/>
          <p:cNvPicPr>
            <a:picLocks noChangeAspect="1" noChangeArrowheads="1"/>
          </p:cNvPicPr>
          <p:nvPr/>
        </p:nvPicPr>
        <p:blipFill>
          <a:blip r:embed="rId5" cstate="print"/>
          <a:srcRect/>
          <a:stretch>
            <a:fillRect/>
          </a:stretch>
        </p:blipFill>
        <p:spPr bwMode="auto">
          <a:xfrm>
            <a:off x="2332038" y="1092200"/>
            <a:ext cx="2892425" cy="2170113"/>
          </a:xfrm>
          <a:prstGeom prst="rect">
            <a:avLst/>
          </a:prstGeom>
          <a:noFill/>
          <a:ln w="12700">
            <a:noFill/>
            <a:miter lim="800000"/>
            <a:headEnd/>
            <a:tailEnd/>
          </a:ln>
          <a:effectLst/>
        </p:spPr>
      </p:pic>
      <p:pic>
        <p:nvPicPr>
          <p:cNvPr id="145415" name="Picture 7" descr="aphelenchus"/>
          <p:cNvPicPr>
            <a:picLocks noChangeAspect="1" noChangeArrowheads="1"/>
          </p:cNvPicPr>
          <p:nvPr/>
        </p:nvPicPr>
        <p:blipFill>
          <a:blip r:embed="rId6" cstate="print"/>
          <a:srcRect/>
          <a:stretch>
            <a:fillRect/>
          </a:stretch>
        </p:blipFill>
        <p:spPr bwMode="auto">
          <a:xfrm>
            <a:off x="3200400" y="2743200"/>
            <a:ext cx="3005138" cy="1782763"/>
          </a:xfrm>
          <a:prstGeom prst="rect">
            <a:avLst/>
          </a:prstGeom>
          <a:noFill/>
        </p:spPr>
      </p:pic>
      <p:pic>
        <p:nvPicPr>
          <p:cNvPr id="145416" name="Picture 8" descr="cruz"/>
          <p:cNvPicPr>
            <a:picLocks noChangeAspect="1" noChangeArrowheads="1"/>
          </p:cNvPicPr>
          <p:nvPr/>
        </p:nvPicPr>
        <p:blipFill>
          <a:blip r:embed="rId7" cstate="print"/>
          <a:srcRect/>
          <a:stretch>
            <a:fillRect/>
          </a:stretch>
        </p:blipFill>
        <p:spPr bwMode="auto">
          <a:xfrm>
            <a:off x="4400550" y="3303588"/>
            <a:ext cx="1905000" cy="3178175"/>
          </a:xfrm>
          <a:prstGeom prst="rect">
            <a:avLst/>
          </a:prstGeom>
          <a:noFill/>
        </p:spPr>
      </p:pic>
      <p:pic>
        <p:nvPicPr>
          <p:cNvPr id="145417" name="Picture 9" descr="Teratocephalus"/>
          <p:cNvPicPr>
            <a:picLocks noChangeAspect="1" noChangeArrowheads="1"/>
          </p:cNvPicPr>
          <p:nvPr/>
        </p:nvPicPr>
        <p:blipFill>
          <a:blip r:embed="rId8" cstate="print"/>
          <a:srcRect/>
          <a:stretch>
            <a:fillRect/>
          </a:stretch>
        </p:blipFill>
        <p:spPr bwMode="auto">
          <a:xfrm>
            <a:off x="5176838" y="1038225"/>
            <a:ext cx="2657475" cy="2724150"/>
          </a:xfrm>
          <a:prstGeom prst="rect">
            <a:avLst/>
          </a:prstGeom>
          <a:noFill/>
        </p:spPr>
      </p:pic>
      <p:pic>
        <p:nvPicPr>
          <p:cNvPr id="145418" name="Picture 10"/>
          <p:cNvPicPr>
            <a:picLocks noChangeAspect="1" noChangeArrowheads="1"/>
          </p:cNvPicPr>
          <p:nvPr/>
        </p:nvPicPr>
        <p:blipFill>
          <a:blip r:embed="rId9" cstate="print"/>
          <a:srcRect l="15752" t="5000" r="16122" b="10834"/>
          <a:stretch>
            <a:fillRect/>
          </a:stretch>
        </p:blipFill>
        <p:spPr bwMode="auto">
          <a:xfrm>
            <a:off x="4270375" y="2862263"/>
            <a:ext cx="2581275" cy="2392362"/>
          </a:xfrm>
          <a:prstGeom prst="rect">
            <a:avLst/>
          </a:prstGeom>
          <a:noFill/>
          <a:ln w="12700">
            <a:noFill/>
            <a:miter lim="800000"/>
            <a:headEnd/>
            <a:tailEnd/>
          </a:ln>
          <a:effectLst/>
        </p:spPr>
      </p:pic>
      <p:pic>
        <p:nvPicPr>
          <p:cNvPr id="145419" name="Picture 11" descr="diplosc1"/>
          <p:cNvPicPr>
            <a:picLocks noChangeAspect="1" noChangeArrowheads="1"/>
          </p:cNvPicPr>
          <p:nvPr/>
        </p:nvPicPr>
        <p:blipFill>
          <a:blip r:embed="rId10" cstate="print"/>
          <a:srcRect r="10707"/>
          <a:stretch>
            <a:fillRect/>
          </a:stretch>
        </p:blipFill>
        <p:spPr bwMode="auto">
          <a:xfrm>
            <a:off x="6027738" y="1096963"/>
            <a:ext cx="3116262" cy="2730500"/>
          </a:xfrm>
          <a:prstGeom prst="rect">
            <a:avLst/>
          </a:prstGeom>
          <a:noFill/>
        </p:spPr>
      </p:pic>
      <p:pic>
        <p:nvPicPr>
          <p:cNvPr id="145420" name="Picture 12" descr="mononchus"/>
          <p:cNvPicPr>
            <a:picLocks noChangeAspect="1" noChangeArrowheads="1"/>
          </p:cNvPicPr>
          <p:nvPr/>
        </p:nvPicPr>
        <p:blipFill>
          <a:blip r:embed="rId11" cstate="print"/>
          <a:srcRect/>
          <a:stretch>
            <a:fillRect/>
          </a:stretch>
        </p:blipFill>
        <p:spPr bwMode="auto">
          <a:xfrm>
            <a:off x="6103938" y="2801938"/>
            <a:ext cx="2679700" cy="4056062"/>
          </a:xfrm>
          <a:prstGeom prst="rect">
            <a:avLst/>
          </a:prstGeom>
          <a:noFill/>
        </p:spPr>
      </p:pic>
      <p:pic>
        <p:nvPicPr>
          <p:cNvPr id="145421" name="Picture 13"/>
          <p:cNvPicPr>
            <a:picLocks noChangeAspect="1" noChangeArrowheads="1"/>
          </p:cNvPicPr>
          <p:nvPr/>
        </p:nvPicPr>
        <p:blipFill>
          <a:blip r:embed="rId12" cstate="print"/>
          <a:srcRect/>
          <a:stretch>
            <a:fillRect/>
          </a:stretch>
        </p:blipFill>
        <p:spPr bwMode="auto">
          <a:xfrm>
            <a:off x="785813" y="4162425"/>
            <a:ext cx="3830637" cy="2695575"/>
          </a:xfrm>
          <a:prstGeom prst="rect">
            <a:avLst/>
          </a:prstGeom>
          <a:noFill/>
          <a:ln w="12700">
            <a:noFill/>
            <a:miter lim="800000"/>
            <a:headEnd/>
            <a:tailEnd/>
          </a:ln>
          <a:effectLst/>
        </p:spPr>
      </p:pic>
      <p:pic>
        <p:nvPicPr>
          <p:cNvPr id="145422" name="Picture 14"/>
          <p:cNvPicPr>
            <a:picLocks noChangeAspect="1" noChangeArrowheads="1"/>
          </p:cNvPicPr>
          <p:nvPr/>
        </p:nvPicPr>
        <p:blipFill>
          <a:blip r:embed="rId13" cstate="print"/>
          <a:srcRect/>
          <a:stretch>
            <a:fillRect/>
          </a:stretch>
        </p:blipFill>
        <p:spPr bwMode="auto">
          <a:xfrm>
            <a:off x="3109913" y="4160838"/>
            <a:ext cx="3905250" cy="2014537"/>
          </a:xfrm>
          <a:prstGeom prst="rect">
            <a:avLst/>
          </a:prstGeom>
          <a:noFill/>
          <a:ln w="12700">
            <a:noFill/>
            <a:miter lim="800000"/>
            <a:headEnd/>
            <a:tailEnd/>
          </a:ln>
          <a:effectLst/>
        </p:spPr>
      </p:pic>
      <p:pic>
        <p:nvPicPr>
          <p:cNvPr id="145423" name="Picture 15" descr="Dorylaimus"/>
          <p:cNvPicPr>
            <a:picLocks noChangeAspect="1" noChangeArrowheads="1"/>
          </p:cNvPicPr>
          <p:nvPr/>
        </p:nvPicPr>
        <p:blipFill>
          <a:blip r:embed="rId14" cstate="print"/>
          <a:srcRect/>
          <a:stretch>
            <a:fillRect/>
          </a:stretch>
        </p:blipFill>
        <p:spPr bwMode="auto">
          <a:xfrm>
            <a:off x="3248025" y="2290763"/>
            <a:ext cx="3309938" cy="2482850"/>
          </a:xfrm>
          <a:prstGeom prst="rect">
            <a:avLst/>
          </a:prstGeom>
          <a:noFill/>
        </p:spPr>
      </p:pic>
      <p:pic>
        <p:nvPicPr>
          <p:cNvPr id="145424" name="Picture 16"/>
          <p:cNvPicPr>
            <a:picLocks noChangeAspect="1" noChangeArrowheads="1"/>
          </p:cNvPicPr>
          <p:nvPr/>
        </p:nvPicPr>
        <p:blipFill>
          <a:blip r:embed="rId15" cstate="print"/>
          <a:srcRect/>
          <a:stretch>
            <a:fillRect/>
          </a:stretch>
        </p:blipFill>
        <p:spPr bwMode="auto">
          <a:xfrm>
            <a:off x="503238" y="971550"/>
            <a:ext cx="3825875" cy="2868613"/>
          </a:xfrm>
          <a:prstGeom prst="rect">
            <a:avLst/>
          </a:prstGeom>
          <a:noFill/>
          <a:ln w="12700">
            <a:noFill/>
            <a:miter lim="800000"/>
            <a:headEnd/>
            <a:tailEnd/>
          </a:ln>
          <a:effectLst/>
        </p:spPr>
      </p:pic>
    </p:spTree>
    <p:extLst>
      <p:ext uri="{BB962C8B-B14F-4D97-AF65-F5344CB8AC3E}">
        <p14:creationId xmlns:p14="http://schemas.microsoft.com/office/powerpoint/2010/main" val="15379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anim calcmode="lin" valueType="num">
                                      <p:cBhvr>
                                        <p:cTn id="7" dur="500" fill="hold"/>
                                        <p:tgtEl>
                                          <p:spTgt spid="145414"/>
                                        </p:tgtEl>
                                        <p:attrNameLst>
                                          <p:attrName>ppt_w</p:attrName>
                                        </p:attrNameLst>
                                      </p:cBhvr>
                                      <p:tavLst>
                                        <p:tav tm="0">
                                          <p:val>
                                            <p:fltVal val="0"/>
                                          </p:val>
                                        </p:tav>
                                        <p:tav tm="100000">
                                          <p:val>
                                            <p:strVal val="#ppt_w"/>
                                          </p:val>
                                        </p:tav>
                                      </p:tavLst>
                                    </p:anim>
                                    <p:anim calcmode="lin" valueType="num">
                                      <p:cBhvr>
                                        <p:cTn id="8" dur="500" fill="hold"/>
                                        <p:tgtEl>
                                          <p:spTgt spid="145414"/>
                                        </p:tgtEl>
                                        <p:attrNameLst>
                                          <p:attrName>ppt_h</p:attrName>
                                        </p:attrNameLst>
                                      </p:cBhvr>
                                      <p:tavLst>
                                        <p:tav tm="0">
                                          <p:val>
                                            <p:fltVal val="0"/>
                                          </p:val>
                                        </p:tav>
                                        <p:tav tm="100000">
                                          <p:val>
                                            <p:strVal val="#ppt_h"/>
                                          </p:val>
                                        </p:tav>
                                      </p:tavLst>
                                    </p:anim>
                                    <p:anim calcmode="lin" valueType="num">
                                      <p:cBhvr>
                                        <p:cTn id="9" dur="500" fill="hold"/>
                                        <p:tgtEl>
                                          <p:spTgt spid="145414"/>
                                        </p:tgtEl>
                                        <p:attrNameLst>
                                          <p:attrName>ppt_x</p:attrName>
                                        </p:attrNameLst>
                                      </p:cBhvr>
                                      <p:tavLst>
                                        <p:tav tm="0">
                                          <p:val>
                                            <p:fltVal val="0.5"/>
                                          </p:val>
                                        </p:tav>
                                        <p:tav tm="100000">
                                          <p:val>
                                            <p:strVal val="#ppt_x"/>
                                          </p:val>
                                        </p:tav>
                                      </p:tavLst>
                                    </p:anim>
                                    <p:anim calcmode="lin" valueType="num">
                                      <p:cBhvr>
                                        <p:cTn id="10" dur="500" fill="hold"/>
                                        <p:tgtEl>
                                          <p:spTgt spid="14541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2000"/>
                                  </p:stCondLst>
                                  <p:childTnLst>
                                    <p:set>
                                      <p:cBhvr>
                                        <p:cTn id="13" dur="1" fill="hold">
                                          <p:stCondLst>
                                            <p:cond delay="0"/>
                                          </p:stCondLst>
                                        </p:cTn>
                                        <p:tgtEl>
                                          <p:spTgt spid="145415"/>
                                        </p:tgtEl>
                                        <p:attrNameLst>
                                          <p:attrName>style.visibility</p:attrName>
                                        </p:attrNameLst>
                                      </p:cBhvr>
                                      <p:to>
                                        <p:strVal val="visible"/>
                                      </p:to>
                                    </p:set>
                                    <p:anim calcmode="lin" valueType="num">
                                      <p:cBhvr>
                                        <p:cTn id="14" dur="500" fill="hold"/>
                                        <p:tgtEl>
                                          <p:spTgt spid="145415"/>
                                        </p:tgtEl>
                                        <p:attrNameLst>
                                          <p:attrName>ppt_w</p:attrName>
                                        </p:attrNameLst>
                                      </p:cBhvr>
                                      <p:tavLst>
                                        <p:tav tm="0">
                                          <p:val>
                                            <p:fltVal val="0"/>
                                          </p:val>
                                        </p:tav>
                                        <p:tav tm="100000">
                                          <p:val>
                                            <p:strVal val="#ppt_w"/>
                                          </p:val>
                                        </p:tav>
                                      </p:tavLst>
                                    </p:anim>
                                    <p:anim calcmode="lin" valueType="num">
                                      <p:cBhvr>
                                        <p:cTn id="15" dur="500" fill="hold"/>
                                        <p:tgtEl>
                                          <p:spTgt spid="145415"/>
                                        </p:tgtEl>
                                        <p:attrNameLst>
                                          <p:attrName>ppt_h</p:attrName>
                                        </p:attrNameLst>
                                      </p:cBhvr>
                                      <p:tavLst>
                                        <p:tav tm="0">
                                          <p:val>
                                            <p:fltVal val="0"/>
                                          </p:val>
                                        </p:tav>
                                        <p:tav tm="100000">
                                          <p:val>
                                            <p:strVal val="#ppt_h"/>
                                          </p:val>
                                        </p:tav>
                                      </p:tavLst>
                                    </p:anim>
                                    <p:anim calcmode="lin" valueType="num">
                                      <p:cBhvr>
                                        <p:cTn id="16" dur="500" fill="hold"/>
                                        <p:tgtEl>
                                          <p:spTgt spid="145415"/>
                                        </p:tgtEl>
                                        <p:attrNameLst>
                                          <p:attrName>ppt_x</p:attrName>
                                        </p:attrNameLst>
                                      </p:cBhvr>
                                      <p:tavLst>
                                        <p:tav tm="0">
                                          <p:val>
                                            <p:fltVal val="0.5"/>
                                          </p:val>
                                        </p:tav>
                                        <p:tav tm="100000">
                                          <p:val>
                                            <p:strVal val="#ppt_x"/>
                                          </p:val>
                                        </p:tav>
                                      </p:tavLst>
                                    </p:anim>
                                    <p:anim calcmode="lin" valueType="num">
                                      <p:cBhvr>
                                        <p:cTn id="17" dur="500" fill="hold"/>
                                        <p:tgtEl>
                                          <p:spTgt spid="145415"/>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nodeType="clickEffect">
                                  <p:stCondLst>
                                    <p:cond delay="0"/>
                                  </p:stCondLst>
                                  <p:childTnLst>
                                    <p:set>
                                      <p:cBhvr>
                                        <p:cTn id="21" dur="1" fill="hold">
                                          <p:stCondLst>
                                            <p:cond delay="0"/>
                                          </p:stCondLst>
                                        </p:cTn>
                                        <p:tgtEl>
                                          <p:spTgt spid="145416"/>
                                        </p:tgtEl>
                                        <p:attrNameLst>
                                          <p:attrName>style.visibility</p:attrName>
                                        </p:attrNameLst>
                                      </p:cBhvr>
                                      <p:to>
                                        <p:strVal val="visible"/>
                                      </p:to>
                                    </p:set>
                                    <p:anim calcmode="lin" valueType="num">
                                      <p:cBhvr>
                                        <p:cTn id="22" dur="500" fill="hold"/>
                                        <p:tgtEl>
                                          <p:spTgt spid="145416"/>
                                        </p:tgtEl>
                                        <p:attrNameLst>
                                          <p:attrName>ppt_w</p:attrName>
                                        </p:attrNameLst>
                                      </p:cBhvr>
                                      <p:tavLst>
                                        <p:tav tm="0">
                                          <p:val>
                                            <p:fltVal val="0"/>
                                          </p:val>
                                        </p:tav>
                                        <p:tav tm="100000">
                                          <p:val>
                                            <p:strVal val="#ppt_w"/>
                                          </p:val>
                                        </p:tav>
                                      </p:tavLst>
                                    </p:anim>
                                    <p:anim calcmode="lin" valueType="num">
                                      <p:cBhvr>
                                        <p:cTn id="23" dur="500" fill="hold"/>
                                        <p:tgtEl>
                                          <p:spTgt spid="145416"/>
                                        </p:tgtEl>
                                        <p:attrNameLst>
                                          <p:attrName>ppt_h</p:attrName>
                                        </p:attrNameLst>
                                      </p:cBhvr>
                                      <p:tavLst>
                                        <p:tav tm="0">
                                          <p:val>
                                            <p:fltVal val="0"/>
                                          </p:val>
                                        </p:tav>
                                        <p:tav tm="100000">
                                          <p:val>
                                            <p:strVal val="#ppt_h"/>
                                          </p:val>
                                        </p:tav>
                                      </p:tavLst>
                                    </p:anim>
                                    <p:anim calcmode="lin" valueType="num">
                                      <p:cBhvr>
                                        <p:cTn id="24" dur="500" fill="hold"/>
                                        <p:tgtEl>
                                          <p:spTgt spid="145416"/>
                                        </p:tgtEl>
                                        <p:attrNameLst>
                                          <p:attrName>ppt_x</p:attrName>
                                        </p:attrNameLst>
                                      </p:cBhvr>
                                      <p:tavLst>
                                        <p:tav tm="0">
                                          <p:val>
                                            <p:fltVal val="0.5"/>
                                          </p:val>
                                        </p:tav>
                                        <p:tav tm="100000">
                                          <p:val>
                                            <p:strVal val="#ppt_x"/>
                                          </p:val>
                                        </p:tav>
                                      </p:tavLst>
                                    </p:anim>
                                    <p:anim calcmode="lin" valueType="num">
                                      <p:cBhvr>
                                        <p:cTn id="25" dur="500" fill="hold"/>
                                        <p:tgtEl>
                                          <p:spTgt spid="145416"/>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23" presetClass="entr" presetSubtype="528" fill="hold" nodeType="afterEffect">
                                  <p:stCondLst>
                                    <p:cond delay="2000"/>
                                  </p:stCondLst>
                                  <p:childTnLst>
                                    <p:set>
                                      <p:cBhvr>
                                        <p:cTn id="28" dur="1" fill="hold">
                                          <p:stCondLst>
                                            <p:cond delay="0"/>
                                          </p:stCondLst>
                                        </p:cTn>
                                        <p:tgtEl>
                                          <p:spTgt spid="145417"/>
                                        </p:tgtEl>
                                        <p:attrNameLst>
                                          <p:attrName>style.visibility</p:attrName>
                                        </p:attrNameLst>
                                      </p:cBhvr>
                                      <p:to>
                                        <p:strVal val="visible"/>
                                      </p:to>
                                    </p:set>
                                    <p:anim calcmode="lin" valueType="num">
                                      <p:cBhvr>
                                        <p:cTn id="29" dur="500" fill="hold"/>
                                        <p:tgtEl>
                                          <p:spTgt spid="145417"/>
                                        </p:tgtEl>
                                        <p:attrNameLst>
                                          <p:attrName>ppt_w</p:attrName>
                                        </p:attrNameLst>
                                      </p:cBhvr>
                                      <p:tavLst>
                                        <p:tav tm="0">
                                          <p:val>
                                            <p:fltVal val="0"/>
                                          </p:val>
                                        </p:tav>
                                        <p:tav tm="100000">
                                          <p:val>
                                            <p:strVal val="#ppt_w"/>
                                          </p:val>
                                        </p:tav>
                                      </p:tavLst>
                                    </p:anim>
                                    <p:anim calcmode="lin" valueType="num">
                                      <p:cBhvr>
                                        <p:cTn id="30" dur="500" fill="hold"/>
                                        <p:tgtEl>
                                          <p:spTgt spid="145417"/>
                                        </p:tgtEl>
                                        <p:attrNameLst>
                                          <p:attrName>ppt_h</p:attrName>
                                        </p:attrNameLst>
                                      </p:cBhvr>
                                      <p:tavLst>
                                        <p:tav tm="0">
                                          <p:val>
                                            <p:fltVal val="0"/>
                                          </p:val>
                                        </p:tav>
                                        <p:tav tm="100000">
                                          <p:val>
                                            <p:strVal val="#ppt_h"/>
                                          </p:val>
                                        </p:tav>
                                      </p:tavLst>
                                    </p:anim>
                                    <p:anim calcmode="lin" valueType="num">
                                      <p:cBhvr>
                                        <p:cTn id="31" dur="500" fill="hold"/>
                                        <p:tgtEl>
                                          <p:spTgt spid="145417"/>
                                        </p:tgtEl>
                                        <p:attrNameLst>
                                          <p:attrName>ppt_x</p:attrName>
                                        </p:attrNameLst>
                                      </p:cBhvr>
                                      <p:tavLst>
                                        <p:tav tm="0">
                                          <p:val>
                                            <p:fltVal val="0.5"/>
                                          </p:val>
                                        </p:tav>
                                        <p:tav tm="100000">
                                          <p:val>
                                            <p:strVal val="#ppt_x"/>
                                          </p:val>
                                        </p:tav>
                                      </p:tavLst>
                                    </p:anim>
                                    <p:anim calcmode="lin" valueType="num">
                                      <p:cBhvr>
                                        <p:cTn id="32" dur="500" fill="hold"/>
                                        <p:tgtEl>
                                          <p:spTgt spid="145417"/>
                                        </p:tgtEl>
                                        <p:attrNameLst>
                                          <p:attrName>ppt_y</p:attrName>
                                        </p:attrNameLst>
                                      </p:cBhvr>
                                      <p:tavLst>
                                        <p:tav tm="0">
                                          <p:val>
                                            <p:fltVal val="0.5"/>
                                          </p:val>
                                        </p:tav>
                                        <p:tav tm="100000">
                                          <p:val>
                                            <p:strVal val="#ppt_y"/>
                                          </p:val>
                                        </p:tav>
                                      </p:tavLst>
                                    </p:anim>
                                  </p:childTnLst>
                                </p:cTn>
                              </p:par>
                            </p:childTnLst>
                          </p:cTn>
                        </p:par>
                        <p:par>
                          <p:cTn id="33" fill="hold">
                            <p:stCondLst>
                              <p:cond delay="3000"/>
                            </p:stCondLst>
                            <p:childTnLst>
                              <p:par>
                                <p:cTn id="34" presetID="23" presetClass="entr" presetSubtype="528" fill="hold" nodeType="afterEffect">
                                  <p:stCondLst>
                                    <p:cond delay="2000"/>
                                  </p:stCondLst>
                                  <p:childTnLst>
                                    <p:set>
                                      <p:cBhvr>
                                        <p:cTn id="35" dur="1" fill="hold">
                                          <p:stCondLst>
                                            <p:cond delay="0"/>
                                          </p:stCondLst>
                                        </p:cTn>
                                        <p:tgtEl>
                                          <p:spTgt spid="145418"/>
                                        </p:tgtEl>
                                        <p:attrNameLst>
                                          <p:attrName>style.visibility</p:attrName>
                                        </p:attrNameLst>
                                      </p:cBhvr>
                                      <p:to>
                                        <p:strVal val="visible"/>
                                      </p:to>
                                    </p:set>
                                    <p:anim calcmode="lin" valueType="num">
                                      <p:cBhvr>
                                        <p:cTn id="36" dur="500" fill="hold"/>
                                        <p:tgtEl>
                                          <p:spTgt spid="145418"/>
                                        </p:tgtEl>
                                        <p:attrNameLst>
                                          <p:attrName>ppt_w</p:attrName>
                                        </p:attrNameLst>
                                      </p:cBhvr>
                                      <p:tavLst>
                                        <p:tav tm="0">
                                          <p:val>
                                            <p:fltVal val="0"/>
                                          </p:val>
                                        </p:tav>
                                        <p:tav tm="100000">
                                          <p:val>
                                            <p:strVal val="#ppt_w"/>
                                          </p:val>
                                        </p:tav>
                                      </p:tavLst>
                                    </p:anim>
                                    <p:anim calcmode="lin" valueType="num">
                                      <p:cBhvr>
                                        <p:cTn id="37" dur="500" fill="hold"/>
                                        <p:tgtEl>
                                          <p:spTgt spid="145418"/>
                                        </p:tgtEl>
                                        <p:attrNameLst>
                                          <p:attrName>ppt_h</p:attrName>
                                        </p:attrNameLst>
                                      </p:cBhvr>
                                      <p:tavLst>
                                        <p:tav tm="0">
                                          <p:val>
                                            <p:fltVal val="0"/>
                                          </p:val>
                                        </p:tav>
                                        <p:tav tm="100000">
                                          <p:val>
                                            <p:strVal val="#ppt_h"/>
                                          </p:val>
                                        </p:tav>
                                      </p:tavLst>
                                    </p:anim>
                                    <p:anim calcmode="lin" valueType="num">
                                      <p:cBhvr>
                                        <p:cTn id="38" dur="500" fill="hold"/>
                                        <p:tgtEl>
                                          <p:spTgt spid="145418"/>
                                        </p:tgtEl>
                                        <p:attrNameLst>
                                          <p:attrName>ppt_x</p:attrName>
                                        </p:attrNameLst>
                                      </p:cBhvr>
                                      <p:tavLst>
                                        <p:tav tm="0">
                                          <p:val>
                                            <p:fltVal val="0.5"/>
                                          </p:val>
                                        </p:tav>
                                        <p:tav tm="100000">
                                          <p:val>
                                            <p:strVal val="#ppt_x"/>
                                          </p:val>
                                        </p:tav>
                                      </p:tavLst>
                                    </p:anim>
                                    <p:anim calcmode="lin" valueType="num">
                                      <p:cBhvr>
                                        <p:cTn id="39" dur="500" fill="hold"/>
                                        <p:tgtEl>
                                          <p:spTgt spid="145418"/>
                                        </p:tgtEl>
                                        <p:attrNameLst>
                                          <p:attrName>ppt_y</p:attrName>
                                        </p:attrNameLst>
                                      </p:cBhvr>
                                      <p:tavLst>
                                        <p:tav tm="0">
                                          <p:val>
                                            <p:fltVal val="0.5"/>
                                          </p:val>
                                        </p:tav>
                                        <p:tav tm="100000">
                                          <p:val>
                                            <p:strVal val="#ppt_y"/>
                                          </p:val>
                                        </p:tav>
                                      </p:tavLst>
                                    </p:anim>
                                  </p:childTnLst>
                                </p:cTn>
                              </p:par>
                            </p:childTnLst>
                          </p:cTn>
                        </p:par>
                        <p:par>
                          <p:cTn id="40" fill="hold">
                            <p:stCondLst>
                              <p:cond delay="5500"/>
                            </p:stCondLst>
                            <p:childTnLst>
                              <p:par>
                                <p:cTn id="41" presetID="23" presetClass="entr" presetSubtype="528" fill="hold" nodeType="afterEffect">
                                  <p:stCondLst>
                                    <p:cond delay="2000"/>
                                  </p:stCondLst>
                                  <p:childTnLst>
                                    <p:set>
                                      <p:cBhvr>
                                        <p:cTn id="42" dur="1" fill="hold">
                                          <p:stCondLst>
                                            <p:cond delay="0"/>
                                          </p:stCondLst>
                                        </p:cTn>
                                        <p:tgtEl>
                                          <p:spTgt spid="145419"/>
                                        </p:tgtEl>
                                        <p:attrNameLst>
                                          <p:attrName>style.visibility</p:attrName>
                                        </p:attrNameLst>
                                      </p:cBhvr>
                                      <p:to>
                                        <p:strVal val="visible"/>
                                      </p:to>
                                    </p:set>
                                    <p:anim calcmode="lin" valueType="num">
                                      <p:cBhvr>
                                        <p:cTn id="43" dur="500" fill="hold"/>
                                        <p:tgtEl>
                                          <p:spTgt spid="145419"/>
                                        </p:tgtEl>
                                        <p:attrNameLst>
                                          <p:attrName>ppt_w</p:attrName>
                                        </p:attrNameLst>
                                      </p:cBhvr>
                                      <p:tavLst>
                                        <p:tav tm="0">
                                          <p:val>
                                            <p:fltVal val="0"/>
                                          </p:val>
                                        </p:tav>
                                        <p:tav tm="100000">
                                          <p:val>
                                            <p:strVal val="#ppt_w"/>
                                          </p:val>
                                        </p:tav>
                                      </p:tavLst>
                                    </p:anim>
                                    <p:anim calcmode="lin" valueType="num">
                                      <p:cBhvr>
                                        <p:cTn id="44" dur="500" fill="hold"/>
                                        <p:tgtEl>
                                          <p:spTgt spid="145419"/>
                                        </p:tgtEl>
                                        <p:attrNameLst>
                                          <p:attrName>ppt_h</p:attrName>
                                        </p:attrNameLst>
                                      </p:cBhvr>
                                      <p:tavLst>
                                        <p:tav tm="0">
                                          <p:val>
                                            <p:fltVal val="0"/>
                                          </p:val>
                                        </p:tav>
                                        <p:tav tm="100000">
                                          <p:val>
                                            <p:strVal val="#ppt_h"/>
                                          </p:val>
                                        </p:tav>
                                      </p:tavLst>
                                    </p:anim>
                                    <p:anim calcmode="lin" valueType="num">
                                      <p:cBhvr>
                                        <p:cTn id="45" dur="500" fill="hold"/>
                                        <p:tgtEl>
                                          <p:spTgt spid="145419"/>
                                        </p:tgtEl>
                                        <p:attrNameLst>
                                          <p:attrName>ppt_x</p:attrName>
                                        </p:attrNameLst>
                                      </p:cBhvr>
                                      <p:tavLst>
                                        <p:tav tm="0">
                                          <p:val>
                                            <p:fltVal val="0.5"/>
                                          </p:val>
                                        </p:tav>
                                        <p:tav tm="100000">
                                          <p:val>
                                            <p:strVal val="#ppt_x"/>
                                          </p:val>
                                        </p:tav>
                                      </p:tavLst>
                                    </p:anim>
                                    <p:anim calcmode="lin" valueType="num">
                                      <p:cBhvr>
                                        <p:cTn id="46" dur="500" fill="hold"/>
                                        <p:tgtEl>
                                          <p:spTgt spid="145419"/>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528" fill="hold" nodeType="clickEffect">
                                  <p:stCondLst>
                                    <p:cond delay="0"/>
                                  </p:stCondLst>
                                  <p:childTnLst>
                                    <p:set>
                                      <p:cBhvr>
                                        <p:cTn id="50" dur="1" fill="hold">
                                          <p:stCondLst>
                                            <p:cond delay="0"/>
                                          </p:stCondLst>
                                        </p:cTn>
                                        <p:tgtEl>
                                          <p:spTgt spid="145420"/>
                                        </p:tgtEl>
                                        <p:attrNameLst>
                                          <p:attrName>style.visibility</p:attrName>
                                        </p:attrNameLst>
                                      </p:cBhvr>
                                      <p:to>
                                        <p:strVal val="visible"/>
                                      </p:to>
                                    </p:set>
                                    <p:anim calcmode="lin" valueType="num">
                                      <p:cBhvr>
                                        <p:cTn id="51" dur="500" fill="hold"/>
                                        <p:tgtEl>
                                          <p:spTgt spid="145420"/>
                                        </p:tgtEl>
                                        <p:attrNameLst>
                                          <p:attrName>ppt_w</p:attrName>
                                        </p:attrNameLst>
                                      </p:cBhvr>
                                      <p:tavLst>
                                        <p:tav tm="0">
                                          <p:val>
                                            <p:fltVal val="0"/>
                                          </p:val>
                                        </p:tav>
                                        <p:tav tm="100000">
                                          <p:val>
                                            <p:strVal val="#ppt_w"/>
                                          </p:val>
                                        </p:tav>
                                      </p:tavLst>
                                    </p:anim>
                                    <p:anim calcmode="lin" valueType="num">
                                      <p:cBhvr>
                                        <p:cTn id="52" dur="500" fill="hold"/>
                                        <p:tgtEl>
                                          <p:spTgt spid="145420"/>
                                        </p:tgtEl>
                                        <p:attrNameLst>
                                          <p:attrName>ppt_h</p:attrName>
                                        </p:attrNameLst>
                                      </p:cBhvr>
                                      <p:tavLst>
                                        <p:tav tm="0">
                                          <p:val>
                                            <p:fltVal val="0"/>
                                          </p:val>
                                        </p:tav>
                                        <p:tav tm="100000">
                                          <p:val>
                                            <p:strVal val="#ppt_h"/>
                                          </p:val>
                                        </p:tav>
                                      </p:tavLst>
                                    </p:anim>
                                    <p:anim calcmode="lin" valueType="num">
                                      <p:cBhvr>
                                        <p:cTn id="53" dur="500" fill="hold"/>
                                        <p:tgtEl>
                                          <p:spTgt spid="145420"/>
                                        </p:tgtEl>
                                        <p:attrNameLst>
                                          <p:attrName>ppt_x</p:attrName>
                                        </p:attrNameLst>
                                      </p:cBhvr>
                                      <p:tavLst>
                                        <p:tav tm="0">
                                          <p:val>
                                            <p:fltVal val="0.5"/>
                                          </p:val>
                                        </p:tav>
                                        <p:tav tm="100000">
                                          <p:val>
                                            <p:strVal val="#ppt_x"/>
                                          </p:val>
                                        </p:tav>
                                      </p:tavLst>
                                    </p:anim>
                                    <p:anim calcmode="lin" valueType="num">
                                      <p:cBhvr>
                                        <p:cTn id="54" dur="500" fill="hold"/>
                                        <p:tgtEl>
                                          <p:spTgt spid="145420"/>
                                        </p:tgtEl>
                                        <p:attrNameLst>
                                          <p:attrName>ppt_y</p:attrName>
                                        </p:attrNameLst>
                                      </p:cBhvr>
                                      <p:tavLst>
                                        <p:tav tm="0">
                                          <p:val>
                                            <p:fltVal val="0.5"/>
                                          </p:val>
                                        </p:tav>
                                        <p:tav tm="100000">
                                          <p:val>
                                            <p:strVal val="#ppt_y"/>
                                          </p:val>
                                        </p:tav>
                                      </p:tavLst>
                                    </p:anim>
                                  </p:childTnLst>
                                </p:cTn>
                              </p:par>
                            </p:childTnLst>
                          </p:cTn>
                        </p:par>
                        <p:par>
                          <p:cTn id="55" fill="hold">
                            <p:stCondLst>
                              <p:cond delay="500"/>
                            </p:stCondLst>
                            <p:childTnLst>
                              <p:par>
                                <p:cTn id="56" presetID="23" presetClass="entr" presetSubtype="528" fill="hold" nodeType="afterEffect">
                                  <p:stCondLst>
                                    <p:cond delay="2000"/>
                                  </p:stCondLst>
                                  <p:childTnLst>
                                    <p:set>
                                      <p:cBhvr>
                                        <p:cTn id="57" dur="1" fill="hold">
                                          <p:stCondLst>
                                            <p:cond delay="0"/>
                                          </p:stCondLst>
                                        </p:cTn>
                                        <p:tgtEl>
                                          <p:spTgt spid="145421"/>
                                        </p:tgtEl>
                                        <p:attrNameLst>
                                          <p:attrName>style.visibility</p:attrName>
                                        </p:attrNameLst>
                                      </p:cBhvr>
                                      <p:to>
                                        <p:strVal val="visible"/>
                                      </p:to>
                                    </p:set>
                                    <p:anim calcmode="lin" valueType="num">
                                      <p:cBhvr>
                                        <p:cTn id="58" dur="500" fill="hold"/>
                                        <p:tgtEl>
                                          <p:spTgt spid="145421"/>
                                        </p:tgtEl>
                                        <p:attrNameLst>
                                          <p:attrName>ppt_w</p:attrName>
                                        </p:attrNameLst>
                                      </p:cBhvr>
                                      <p:tavLst>
                                        <p:tav tm="0">
                                          <p:val>
                                            <p:fltVal val="0"/>
                                          </p:val>
                                        </p:tav>
                                        <p:tav tm="100000">
                                          <p:val>
                                            <p:strVal val="#ppt_w"/>
                                          </p:val>
                                        </p:tav>
                                      </p:tavLst>
                                    </p:anim>
                                    <p:anim calcmode="lin" valueType="num">
                                      <p:cBhvr>
                                        <p:cTn id="59" dur="500" fill="hold"/>
                                        <p:tgtEl>
                                          <p:spTgt spid="145421"/>
                                        </p:tgtEl>
                                        <p:attrNameLst>
                                          <p:attrName>ppt_h</p:attrName>
                                        </p:attrNameLst>
                                      </p:cBhvr>
                                      <p:tavLst>
                                        <p:tav tm="0">
                                          <p:val>
                                            <p:fltVal val="0"/>
                                          </p:val>
                                        </p:tav>
                                        <p:tav tm="100000">
                                          <p:val>
                                            <p:strVal val="#ppt_h"/>
                                          </p:val>
                                        </p:tav>
                                      </p:tavLst>
                                    </p:anim>
                                    <p:anim calcmode="lin" valueType="num">
                                      <p:cBhvr>
                                        <p:cTn id="60" dur="500" fill="hold"/>
                                        <p:tgtEl>
                                          <p:spTgt spid="145421"/>
                                        </p:tgtEl>
                                        <p:attrNameLst>
                                          <p:attrName>ppt_x</p:attrName>
                                        </p:attrNameLst>
                                      </p:cBhvr>
                                      <p:tavLst>
                                        <p:tav tm="0">
                                          <p:val>
                                            <p:fltVal val="0.5"/>
                                          </p:val>
                                        </p:tav>
                                        <p:tav tm="100000">
                                          <p:val>
                                            <p:strVal val="#ppt_x"/>
                                          </p:val>
                                        </p:tav>
                                      </p:tavLst>
                                    </p:anim>
                                    <p:anim calcmode="lin" valueType="num">
                                      <p:cBhvr>
                                        <p:cTn id="61" dur="500" fill="hold"/>
                                        <p:tgtEl>
                                          <p:spTgt spid="145421"/>
                                        </p:tgtEl>
                                        <p:attrNameLst>
                                          <p:attrName>ppt_y</p:attrName>
                                        </p:attrNameLst>
                                      </p:cBhvr>
                                      <p:tavLst>
                                        <p:tav tm="0">
                                          <p:val>
                                            <p:fltVal val="0.5"/>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528" fill="hold" nodeType="clickEffect">
                                  <p:stCondLst>
                                    <p:cond delay="0"/>
                                  </p:stCondLst>
                                  <p:childTnLst>
                                    <p:set>
                                      <p:cBhvr>
                                        <p:cTn id="65" dur="1" fill="hold">
                                          <p:stCondLst>
                                            <p:cond delay="0"/>
                                          </p:stCondLst>
                                        </p:cTn>
                                        <p:tgtEl>
                                          <p:spTgt spid="145422"/>
                                        </p:tgtEl>
                                        <p:attrNameLst>
                                          <p:attrName>style.visibility</p:attrName>
                                        </p:attrNameLst>
                                      </p:cBhvr>
                                      <p:to>
                                        <p:strVal val="visible"/>
                                      </p:to>
                                    </p:set>
                                    <p:anim calcmode="lin" valueType="num">
                                      <p:cBhvr>
                                        <p:cTn id="66" dur="500" fill="hold"/>
                                        <p:tgtEl>
                                          <p:spTgt spid="145422"/>
                                        </p:tgtEl>
                                        <p:attrNameLst>
                                          <p:attrName>ppt_w</p:attrName>
                                        </p:attrNameLst>
                                      </p:cBhvr>
                                      <p:tavLst>
                                        <p:tav tm="0">
                                          <p:val>
                                            <p:fltVal val="0"/>
                                          </p:val>
                                        </p:tav>
                                        <p:tav tm="100000">
                                          <p:val>
                                            <p:strVal val="#ppt_w"/>
                                          </p:val>
                                        </p:tav>
                                      </p:tavLst>
                                    </p:anim>
                                    <p:anim calcmode="lin" valueType="num">
                                      <p:cBhvr>
                                        <p:cTn id="67" dur="500" fill="hold"/>
                                        <p:tgtEl>
                                          <p:spTgt spid="145422"/>
                                        </p:tgtEl>
                                        <p:attrNameLst>
                                          <p:attrName>ppt_h</p:attrName>
                                        </p:attrNameLst>
                                      </p:cBhvr>
                                      <p:tavLst>
                                        <p:tav tm="0">
                                          <p:val>
                                            <p:fltVal val="0"/>
                                          </p:val>
                                        </p:tav>
                                        <p:tav tm="100000">
                                          <p:val>
                                            <p:strVal val="#ppt_h"/>
                                          </p:val>
                                        </p:tav>
                                      </p:tavLst>
                                    </p:anim>
                                    <p:anim calcmode="lin" valueType="num">
                                      <p:cBhvr>
                                        <p:cTn id="68" dur="500" fill="hold"/>
                                        <p:tgtEl>
                                          <p:spTgt spid="145422"/>
                                        </p:tgtEl>
                                        <p:attrNameLst>
                                          <p:attrName>ppt_x</p:attrName>
                                        </p:attrNameLst>
                                      </p:cBhvr>
                                      <p:tavLst>
                                        <p:tav tm="0">
                                          <p:val>
                                            <p:fltVal val="0.5"/>
                                          </p:val>
                                        </p:tav>
                                        <p:tav tm="100000">
                                          <p:val>
                                            <p:strVal val="#ppt_x"/>
                                          </p:val>
                                        </p:tav>
                                      </p:tavLst>
                                    </p:anim>
                                    <p:anim calcmode="lin" valueType="num">
                                      <p:cBhvr>
                                        <p:cTn id="69" dur="500" fill="hold"/>
                                        <p:tgtEl>
                                          <p:spTgt spid="145422"/>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528" fill="hold" nodeType="clickEffect">
                                  <p:stCondLst>
                                    <p:cond delay="0"/>
                                  </p:stCondLst>
                                  <p:childTnLst>
                                    <p:set>
                                      <p:cBhvr>
                                        <p:cTn id="73" dur="1" fill="hold">
                                          <p:stCondLst>
                                            <p:cond delay="0"/>
                                          </p:stCondLst>
                                        </p:cTn>
                                        <p:tgtEl>
                                          <p:spTgt spid="145423"/>
                                        </p:tgtEl>
                                        <p:attrNameLst>
                                          <p:attrName>style.visibility</p:attrName>
                                        </p:attrNameLst>
                                      </p:cBhvr>
                                      <p:to>
                                        <p:strVal val="visible"/>
                                      </p:to>
                                    </p:set>
                                    <p:anim calcmode="lin" valueType="num">
                                      <p:cBhvr>
                                        <p:cTn id="74" dur="500" fill="hold"/>
                                        <p:tgtEl>
                                          <p:spTgt spid="145423"/>
                                        </p:tgtEl>
                                        <p:attrNameLst>
                                          <p:attrName>ppt_w</p:attrName>
                                        </p:attrNameLst>
                                      </p:cBhvr>
                                      <p:tavLst>
                                        <p:tav tm="0">
                                          <p:val>
                                            <p:fltVal val="0"/>
                                          </p:val>
                                        </p:tav>
                                        <p:tav tm="100000">
                                          <p:val>
                                            <p:strVal val="#ppt_w"/>
                                          </p:val>
                                        </p:tav>
                                      </p:tavLst>
                                    </p:anim>
                                    <p:anim calcmode="lin" valueType="num">
                                      <p:cBhvr>
                                        <p:cTn id="75" dur="500" fill="hold"/>
                                        <p:tgtEl>
                                          <p:spTgt spid="145423"/>
                                        </p:tgtEl>
                                        <p:attrNameLst>
                                          <p:attrName>ppt_h</p:attrName>
                                        </p:attrNameLst>
                                      </p:cBhvr>
                                      <p:tavLst>
                                        <p:tav tm="0">
                                          <p:val>
                                            <p:fltVal val="0"/>
                                          </p:val>
                                        </p:tav>
                                        <p:tav tm="100000">
                                          <p:val>
                                            <p:strVal val="#ppt_h"/>
                                          </p:val>
                                        </p:tav>
                                      </p:tavLst>
                                    </p:anim>
                                    <p:anim calcmode="lin" valueType="num">
                                      <p:cBhvr>
                                        <p:cTn id="76" dur="500" fill="hold"/>
                                        <p:tgtEl>
                                          <p:spTgt spid="145423"/>
                                        </p:tgtEl>
                                        <p:attrNameLst>
                                          <p:attrName>ppt_x</p:attrName>
                                        </p:attrNameLst>
                                      </p:cBhvr>
                                      <p:tavLst>
                                        <p:tav tm="0">
                                          <p:val>
                                            <p:fltVal val="0.5"/>
                                          </p:val>
                                        </p:tav>
                                        <p:tav tm="100000">
                                          <p:val>
                                            <p:strVal val="#ppt_x"/>
                                          </p:val>
                                        </p:tav>
                                      </p:tavLst>
                                    </p:anim>
                                    <p:anim calcmode="lin" valueType="num">
                                      <p:cBhvr>
                                        <p:cTn id="77" dur="500" fill="hold"/>
                                        <p:tgtEl>
                                          <p:spTgt spid="145423"/>
                                        </p:tgtEl>
                                        <p:attrNameLst>
                                          <p:attrName>ppt_y</p:attrName>
                                        </p:attrNameLst>
                                      </p:cBhvr>
                                      <p:tavLst>
                                        <p:tav tm="0">
                                          <p:val>
                                            <p:fltVal val="0.5"/>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528" fill="hold" nodeType="clickEffect">
                                  <p:stCondLst>
                                    <p:cond delay="0"/>
                                  </p:stCondLst>
                                  <p:childTnLst>
                                    <p:set>
                                      <p:cBhvr>
                                        <p:cTn id="81" dur="1" fill="hold">
                                          <p:stCondLst>
                                            <p:cond delay="0"/>
                                          </p:stCondLst>
                                        </p:cTn>
                                        <p:tgtEl>
                                          <p:spTgt spid="145424"/>
                                        </p:tgtEl>
                                        <p:attrNameLst>
                                          <p:attrName>style.visibility</p:attrName>
                                        </p:attrNameLst>
                                      </p:cBhvr>
                                      <p:to>
                                        <p:strVal val="visible"/>
                                      </p:to>
                                    </p:set>
                                    <p:anim calcmode="lin" valueType="num">
                                      <p:cBhvr>
                                        <p:cTn id="82" dur="500" fill="hold"/>
                                        <p:tgtEl>
                                          <p:spTgt spid="145424"/>
                                        </p:tgtEl>
                                        <p:attrNameLst>
                                          <p:attrName>ppt_w</p:attrName>
                                        </p:attrNameLst>
                                      </p:cBhvr>
                                      <p:tavLst>
                                        <p:tav tm="0">
                                          <p:val>
                                            <p:fltVal val="0"/>
                                          </p:val>
                                        </p:tav>
                                        <p:tav tm="100000">
                                          <p:val>
                                            <p:strVal val="#ppt_w"/>
                                          </p:val>
                                        </p:tav>
                                      </p:tavLst>
                                    </p:anim>
                                    <p:anim calcmode="lin" valueType="num">
                                      <p:cBhvr>
                                        <p:cTn id="83" dur="500" fill="hold"/>
                                        <p:tgtEl>
                                          <p:spTgt spid="145424"/>
                                        </p:tgtEl>
                                        <p:attrNameLst>
                                          <p:attrName>ppt_h</p:attrName>
                                        </p:attrNameLst>
                                      </p:cBhvr>
                                      <p:tavLst>
                                        <p:tav tm="0">
                                          <p:val>
                                            <p:fltVal val="0"/>
                                          </p:val>
                                        </p:tav>
                                        <p:tav tm="100000">
                                          <p:val>
                                            <p:strVal val="#ppt_h"/>
                                          </p:val>
                                        </p:tav>
                                      </p:tavLst>
                                    </p:anim>
                                    <p:anim calcmode="lin" valueType="num">
                                      <p:cBhvr>
                                        <p:cTn id="84" dur="500" fill="hold"/>
                                        <p:tgtEl>
                                          <p:spTgt spid="145424"/>
                                        </p:tgtEl>
                                        <p:attrNameLst>
                                          <p:attrName>ppt_x</p:attrName>
                                        </p:attrNameLst>
                                      </p:cBhvr>
                                      <p:tavLst>
                                        <p:tav tm="0">
                                          <p:val>
                                            <p:fltVal val="0.5"/>
                                          </p:val>
                                        </p:tav>
                                        <p:tav tm="100000">
                                          <p:val>
                                            <p:strVal val="#ppt_x"/>
                                          </p:val>
                                        </p:tav>
                                      </p:tavLst>
                                    </p:anim>
                                    <p:anim calcmode="lin" valueType="num">
                                      <p:cBhvr>
                                        <p:cTn id="85" dur="500" fill="hold"/>
                                        <p:tgtEl>
                                          <p:spTgt spid="145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3" descr="foofweb.jpg"/>
          <p:cNvPicPr>
            <a:picLocks noChangeAspect="1"/>
          </p:cNvPicPr>
          <p:nvPr/>
        </p:nvPicPr>
        <p:blipFill>
          <a:blip r:embed="rId2" cstate="print"/>
          <a:srcRect l="6667" r="9167" b="5556"/>
          <a:stretch>
            <a:fillRect/>
          </a:stretch>
        </p:blipFill>
        <p:spPr bwMode="auto">
          <a:xfrm>
            <a:off x="0" y="0"/>
            <a:ext cx="9144000" cy="6858000"/>
          </a:xfrm>
          <a:prstGeom prst="rect">
            <a:avLst/>
          </a:prstGeom>
          <a:noFill/>
          <a:ln w="9525">
            <a:noFill/>
            <a:miter lim="800000"/>
            <a:headEnd/>
            <a:tailEnd/>
          </a:ln>
        </p:spPr>
      </p:pic>
      <p:sp>
        <p:nvSpPr>
          <p:cNvPr id="3" name="Oval 6"/>
          <p:cNvSpPr>
            <a:spLocks noChangeArrowheads="1"/>
          </p:cNvSpPr>
          <p:nvPr/>
        </p:nvSpPr>
        <p:spPr bwMode="auto">
          <a:xfrm>
            <a:off x="762000" y="419100"/>
            <a:ext cx="1295400" cy="45720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4" name="Oval 7"/>
          <p:cNvSpPr>
            <a:spLocks noChangeArrowheads="1"/>
          </p:cNvSpPr>
          <p:nvPr/>
        </p:nvSpPr>
        <p:spPr bwMode="auto">
          <a:xfrm>
            <a:off x="2514600" y="647700"/>
            <a:ext cx="1295400" cy="4114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5" name="Oval 8"/>
          <p:cNvSpPr>
            <a:spLocks noChangeArrowheads="1"/>
          </p:cNvSpPr>
          <p:nvPr/>
        </p:nvSpPr>
        <p:spPr bwMode="auto">
          <a:xfrm>
            <a:off x="4038600" y="838200"/>
            <a:ext cx="1295400" cy="3733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6" name="Oval 9"/>
          <p:cNvSpPr>
            <a:spLocks noChangeArrowheads="1"/>
          </p:cNvSpPr>
          <p:nvPr/>
        </p:nvSpPr>
        <p:spPr bwMode="auto">
          <a:xfrm>
            <a:off x="6553200" y="1219200"/>
            <a:ext cx="1295400" cy="2971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7" name="Text Box 11"/>
          <p:cNvSpPr txBox="1">
            <a:spLocks noChangeArrowheads="1"/>
          </p:cNvSpPr>
          <p:nvPr/>
        </p:nvSpPr>
        <p:spPr bwMode="auto">
          <a:xfrm>
            <a:off x="685800" y="2133600"/>
            <a:ext cx="1371600" cy="738664"/>
          </a:xfrm>
          <a:prstGeom prst="rect">
            <a:avLst/>
          </a:prstGeom>
          <a:solidFill>
            <a:srgbClr val="FFCC99">
              <a:alpha val="79999"/>
            </a:srgbClr>
          </a:solidFill>
          <a:ln w="9525">
            <a:noFill/>
            <a:miter lim="800000"/>
            <a:headEnd/>
            <a:tailEnd/>
          </a:ln>
        </p:spPr>
        <p:txBody>
          <a:bodyPr wrap="square">
            <a:spAutoFit/>
          </a:bodyPr>
          <a:lstStyle/>
          <a:p>
            <a:r>
              <a:rPr lang="es-ES" sz="1400" dirty="0" smtClean="0"/>
              <a:t>Productores</a:t>
            </a:r>
            <a:br>
              <a:rPr lang="es-ES" sz="1400" dirty="0" smtClean="0"/>
            </a:br>
            <a:r>
              <a:rPr lang="es-ES" sz="1400" dirty="0" smtClean="0"/>
              <a:t>Fijadores de C</a:t>
            </a:r>
            <a:br>
              <a:rPr lang="es-ES" sz="1400" dirty="0" smtClean="0"/>
            </a:br>
            <a:r>
              <a:rPr lang="es-ES" sz="1400" dirty="0" smtClean="0"/>
              <a:t>Fuentes</a:t>
            </a:r>
            <a:endParaRPr lang="es-ES" sz="1400" dirty="0"/>
          </a:p>
        </p:txBody>
      </p:sp>
      <p:sp>
        <p:nvSpPr>
          <p:cNvPr id="8" name="Text Box 12"/>
          <p:cNvSpPr txBox="1">
            <a:spLocks noChangeArrowheads="1"/>
          </p:cNvSpPr>
          <p:nvPr/>
        </p:nvSpPr>
        <p:spPr bwMode="auto">
          <a:xfrm rot="-5400000">
            <a:off x="2248188"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Oportunistas</a:t>
            </a:r>
            <a:br>
              <a:rPr lang="es-ES" sz="1600" dirty="0" smtClean="0"/>
            </a:br>
            <a:r>
              <a:rPr lang="es-ES" sz="1600" dirty="0" smtClean="0"/>
              <a:t>Inmovilizadores</a:t>
            </a:r>
            <a:endParaRPr lang="es-ES" sz="1600" dirty="0"/>
          </a:p>
        </p:txBody>
      </p:sp>
      <p:sp>
        <p:nvSpPr>
          <p:cNvPr id="9" name="Text Box 13"/>
          <p:cNvSpPr txBox="1">
            <a:spLocks noChangeArrowheads="1"/>
          </p:cNvSpPr>
          <p:nvPr/>
        </p:nvSpPr>
        <p:spPr bwMode="auto">
          <a:xfrm rot="-5400000">
            <a:off x="3833019"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Consumidores</a:t>
            </a:r>
            <a:br>
              <a:rPr lang="es-ES" sz="1600" dirty="0" smtClean="0"/>
            </a:br>
            <a:r>
              <a:rPr lang="es-ES" sz="1600" dirty="0" smtClean="0"/>
              <a:t>Mineralizadores</a:t>
            </a:r>
            <a:endParaRPr lang="es-ES" sz="1600" dirty="0"/>
          </a:p>
        </p:txBody>
      </p:sp>
      <p:sp>
        <p:nvSpPr>
          <p:cNvPr id="10" name="Text Box 14"/>
          <p:cNvSpPr txBox="1">
            <a:spLocks noChangeArrowheads="1"/>
          </p:cNvSpPr>
          <p:nvPr/>
        </p:nvSpPr>
        <p:spPr bwMode="auto">
          <a:xfrm rot="-5400000">
            <a:off x="6219034" y="2313056"/>
            <a:ext cx="1981200" cy="707886"/>
          </a:xfrm>
          <a:prstGeom prst="rect">
            <a:avLst/>
          </a:prstGeom>
          <a:solidFill>
            <a:srgbClr val="FFCC99">
              <a:alpha val="79999"/>
            </a:srgbClr>
          </a:solidFill>
          <a:ln w="9525">
            <a:noFill/>
            <a:miter lim="800000"/>
            <a:headEnd/>
            <a:tailEnd/>
          </a:ln>
        </p:spPr>
        <p:txBody>
          <a:bodyPr wrap="square">
            <a:spAutoFit/>
          </a:bodyPr>
          <a:lstStyle/>
          <a:p>
            <a:pPr>
              <a:spcBef>
                <a:spcPct val="50000"/>
              </a:spcBef>
            </a:pPr>
            <a:r>
              <a:rPr lang="en-US" sz="1600" dirty="0" err="1" smtClean="0"/>
              <a:t>Depredadores</a:t>
            </a:r>
            <a:r>
              <a:rPr lang="en-US" sz="1600" dirty="0" smtClean="0"/>
              <a:t> </a:t>
            </a:r>
            <a:r>
              <a:rPr lang="en-US" sz="1600" smtClean="0"/>
              <a:t>altas</a:t>
            </a:r>
            <a:endParaRPr lang="en-US" sz="1600" dirty="0"/>
          </a:p>
          <a:p>
            <a:pPr>
              <a:spcBef>
                <a:spcPct val="50000"/>
              </a:spcBef>
            </a:pPr>
            <a:r>
              <a:rPr lang="en-US" sz="1600" dirty="0" err="1" smtClean="0"/>
              <a:t>Reguladores</a:t>
            </a:r>
            <a:endParaRPr lang="en-US" sz="1600" dirty="0"/>
          </a:p>
        </p:txBody>
      </p:sp>
      <p:grpSp>
        <p:nvGrpSpPr>
          <p:cNvPr id="12" name="Group 24"/>
          <p:cNvGrpSpPr>
            <a:grpSpLocks/>
          </p:cNvGrpSpPr>
          <p:nvPr/>
        </p:nvGrpSpPr>
        <p:grpSpPr bwMode="auto">
          <a:xfrm>
            <a:off x="2660593" y="71594"/>
            <a:ext cx="5257438" cy="1595125"/>
            <a:chOff x="2660587" y="71891"/>
            <a:chExt cx="5256912" cy="1594173"/>
          </a:xfrm>
        </p:grpSpPr>
        <p:sp>
          <p:nvSpPr>
            <p:cNvPr id="5134" name="TextBox 17"/>
            <p:cNvSpPr txBox="1">
              <a:spLocks noChangeArrowheads="1"/>
            </p:cNvSpPr>
            <p:nvPr/>
          </p:nvSpPr>
          <p:spPr bwMode="auto">
            <a:xfrm>
              <a:off x="2660587" y="457356"/>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herbivoros</a:t>
              </a:r>
              <a:endParaRPr lang="en-US" sz="1400" dirty="0">
                <a:solidFill>
                  <a:srgbClr val="002060"/>
                </a:solidFill>
              </a:endParaRPr>
            </a:p>
          </p:txBody>
        </p:sp>
        <p:sp>
          <p:nvSpPr>
            <p:cNvPr id="5135" name="TextBox 18"/>
            <p:cNvSpPr txBox="1">
              <a:spLocks noChangeArrowheads="1"/>
            </p:cNvSpPr>
            <p:nvPr/>
          </p:nvSpPr>
          <p:spPr bwMode="auto">
            <a:xfrm>
              <a:off x="4154041" y="71891"/>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micofagos</a:t>
              </a:r>
              <a:endParaRPr lang="en-US" sz="1400" dirty="0">
                <a:solidFill>
                  <a:srgbClr val="002060"/>
                </a:solidFill>
              </a:endParaRPr>
            </a:p>
          </p:txBody>
        </p:sp>
        <p:sp>
          <p:nvSpPr>
            <p:cNvPr id="5136" name="TextBox 19"/>
            <p:cNvSpPr txBox="1">
              <a:spLocks noChangeArrowheads="1"/>
            </p:cNvSpPr>
            <p:nvPr/>
          </p:nvSpPr>
          <p:spPr bwMode="auto">
            <a:xfrm>
              <a:off x="4062676" y="605290"/>
              <a:ext cx="1258553"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smtClean="0">
                  <a:solidFill>
                    <a:srgbClr val="002060"/>
                  </a:solidFill>
                </a:rPr>
                <a:t>bacteriovoros</a:t>
              </a:r>
              <a:endParaRPr lang="en-US" sz="1400" dirty="0">
                <a:solidFill>
                  <a:srgbClr val="002060"/>
                </a:solidFill>
              </a:endParaRPr>
            </a:p>
          </p:txBody>
        </p:sp>
        <p:sp>
          <p:nvSpPr>
            <p:cNvPr id="5137" name="TextBox 20"/>
            <p:cNvSpPr txBox="1">
              <a:spLocks noChangeArrowheads="1"/>
            </p:cNvSpPr>
            <p:nvPr/>
          </p:nvSpPr>
          <p:spPr bwMode="auto">
            <a:xfrm>
              <a:off x="6599641" y="71891"/>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generalistas</a:t>
              </a:r>
              <a:endParaRPr lang="en-US" sz="1400" dirty="0">
                <a:solidFill>
                  <a:srgbClr val="002060"/>
                </a:solidFill>
              </a:endParaRPr>
            </a:p>
          </p:txBody>
        </p:sp>
        <p:sp>
          <p:nvSpPr>
            <p:cNvPr id="5138" name="TextBox 21"/>
            <p:cNvSpPr txBox="1">
              <a:spLocks noChangeArrowheads="1"/>
            </p:cNvSpPr>
            <p:nvPr/>
          </p:nvSpPr>
          <p:spPr bwMode="auto">
            <a:xfrm>
              <a:off x="6597238" y="605290"/>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especialistas</a:t>
              </a:r>
              <a:endParaRPr lang="en-US" sz="1400" dirty="0">
                <a:solidFill>
                  <a:srgbClr val="002060"/>
                </a:solidFill>
              </a:endParaRPr>
            </a:p>
          </p:txBody>
        </p:sp>
        <p:sp>
          <p:nvSpPr>
            <p:cNvPr id="5139" name="TextBox 22"/>
            <p:cNvSpPr txBox="1">
              <a:spLocks noChangeArrowheads="1"/>
            </p:cNvSpPr>
            <p:nvPr/>
          </p:nvSpPr>
          <p:spPr bwMode="auto">
            <a:xfrm>
              <a:off x="4158048" y="1143156"/>
              <a:ext cx="1109487"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a:solidFill>
                  <a:srgbClr val="002060"/>
                </a:solidFill>
              </a:endParaRPr>
            </a:p>
            <a:p>
              <a:pPr algn="ctr"/>
              <a:r>
                <a:rPr lang="en-US" sz="1400" dirty="0" err="1" smtClean="0">
                  <a:solidFill>
                    <a:srgbClr val="002060"/>
                  </a:solidFill>
                </a:rPr>
                <a:t>protozoos</a:t>
              </a:r>
              <a:endParaRPr lang="en-US" sz="1400" dirty="0">
                <a:solidFill>
                  <a:srgbClr val="002060"/>
                </a:solidFill>
              </a:endParaRPr>
            </a:p>
          </p:txBody>
        </p:sp>
      </p:grpSp>
      <p:sp>
        <p:nvSpPr>
          <p:cNvPr id="23" name="TextBox 22">
            <a:hlinkClick r:id="" action="ppaction://noaction" highlightClick="1"/>
          </p:cNvPr>
          <p:cNvSpPr txBox="1">
            <a:spLocks noChangeArrowheads="1"/>
          </p:cNvSpPr>
          <p:nvPr/>
        </p:nvSpPr>
        <p:spPr bwMode="auto">
          <a:xfrm>
            <a:off x="964476" y="3886200"/>
            <a:ext cx="7311617" cy="584775"/>
          </a:xfrm>
          <a:prstGeom prst="rect">
            <a:avLst/>
          </a:prstGeom>
          <a:solidFill>
            <a:srgbClr val="FFFF00">
              <a:alpha val="92155"/>
            </a:srgbClr>
          </a:solidFill>
          <a:ln w="9525">
            <a:solidFill>
              <a:schemeClr val="tx1"/>
            </a:solidFill>
            <a:miter lim="800000"/>
            <a:headEnd/>
            <a:tailEnd/>
          </a:ln>
        </p:spPr>
        <p:txBody>
          <a:bodyPr wrap="none">
            <a:spAutoFit/>
          </a:bodyPr>
          <a:lstStyle/>
          <a:p>
            <a:pPr algn="ctr"/>
            <a:r>
              <a:rPr lang="en-US" sz="3200" dirty="0"/>
              <a:t>     </a:t>
            </a:r>
            <a:r>
              <a:rPr lang="es-ES" sz="3200" dirty="0" smtClean="0"/>
              <a:t>Los nematodos en cada nivel trófico</a:t>
            </a:r>
          </a:p>
        </p:txBody>
      </p:sp>
      <p:grpSp>
        <p:nvGrpSpPr>
          <p:cNvPr id="24" name="Group 75"/>
          <p:cNvGrpSpPr/>
          <p:nvPr/>
        </p:nvGrpSpPr>
        <p:grpSpPr>
          <a:xfrm>
            <a:off x="0" y="5045075"/>
            <a:ext cx="9144000" cy="1812925"/>
            <a:chOff x="0" y="5045075"/>
            <a:chExt cx="9144000" cy="1812925"/>
          </a:xfrm>
        </p:grpSpPr>
        <p:grpSp>
          <p:nvGrpSpPr>
            <p:cNvPr id="25" name="Group 20"/>
            <p:cNvGrpSpPr>
              <a:grpSpLocks/>
            </p:cNvGrpSpPr>
            <p:nvPr/>
          </p:nvGrpSpPr>
          <p:grpSpPr bwMode="auto">
            <a:xfrm>
              <a:off x="0" y="5045075"/>
              <a:ext cx="9144000" cy="1812925"/>
              <a:chOff x="0" y="2785"/>
              <a:chExt cx="5760" cy="1142"/>
            </a:xfrm>
          </p:grpSpPr>
          <p:grpSp>
            <p:nvGrpSpPr>
              <p:cNvPr id="27" name="Group 16"/>
              <p:cNvGrpSpPr>
                <a:grpSpLocks/>
              </p:cNvGrpSpPr>
              <p:nvPr/>
            </p:nvGrpSpPr>
            <p:grpSpPr bwMode="auto">
              <a:xfrm>
                <a:off x="0" y="2785"/>
                <a:ext cx="4800" cy="1142"/>
                <a:chOff x="0" y="2804"/>
                <a:chExt cx="4800" cy="1142"/>
              </a:xfrm>
            </p:grpSpPr>
            <p:pic>
              <p:nvPicPr>
                <p:cNvPr id="29" name="Picture 3"/>
                <p:cNvPicPr>
                  <a:picLocks noChangeAspect="1" noChangeArrowheads="1"/>
                </p:cNvPicPr>
                <p:nvPr/>
              </p:nvPicPr>
              <p:blipFill>
                <a:blip r:embed="rId3" cstate="print"/>
                <a:srcRect/>
                <a:stretch>
                  <a:fillRect/>
                </a:stretch>
              </p:blipFill>
              <p:spPr bwMode="auto">
                <a:xfrm>
                  <a:off x="0" y="2804"/>
                  <a:ext cx="4800" cy="1142"/>
                </a:xfrm>
                <a:prstGeom prst="rect">
                  <a:avLst/>
                </a:prstGeom>
                <a:solidFill>
                  <a:srgbClr val="FFFF99"/>
                </a:solidFill>
                <a:ln w="9525">
                  <a:noFill/>
                  <a:miter lim="800000"/>
                  <a:headEnd/>
                  <a:tailEnd/>
                </a:ln>
              </p:spPr>
            </p:pic>
            <p:sp>
              <p:nvSpPr>
                <p:cNvPr id="30" name="Text Box 18"/>
                <p:cNvSpPr txBox="1">
                  <a:spLocks noChangeArrowheads="1"/>
                </p:cNvSpPr>
                <p:nvPr/>
              </p:nvSpPr>
              <p:spPr bwMode="auto">
                <a:xfrm>
                  <a:off x="1678" y="3082"/>
                  <a:ext cx="2258" cy="213"/>
                </a:xfrm>
                <a:prstGeom prst="rect">
                  <a:avLst/>
                </a:prstGeom>
                <a:solidFill>
                  <a:srgbClr val="FFFFFF"/>
                </a:solidFill>
                <a:ln w="9525">
                  <a:noFill/>
                  <a:miter lim="800000"/>
                  <a:headEnd/>
                  <a:tailEnd/>
                </a:ln>
              </p:spPr>
              <p:txBody>
                <a:bodyPr wrap="none">
                  <a:spAutoFit/>
                </a:bodyPr>
                <a:lstStyle/>
                <a:p>
                  <a:r>
                    <a:rPr lang="es-ES" sz="1600" dirty="0" smtClean="0"/>
                    <a:t>la transferencia de carbono y energía</a:t>
                  </a:r>
                  <a:endParaRPr lang="es-ES" sz="1600" dirty="0"/>
                </a:p>
              </p:txBody>
            </p:sp>
          </p:grpSp>
          <p:sp>
            <p:nvSpPr>
              <p:cNvPr id="28" name="Rectangle 108"/>
              <p:cNvSpPr>
                <a:spLocks noChangeArrowheads="1"/>
              </p:cNvSpPr>
              <p:nvPr/>
            </p:nvSpPr>
            <p:spPr bwMode="auto">
              <a:xfrm>
                <a:off x="3867" y="2919"/>
                <a:ext cx="1893" cy="1008"/>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s-ES" sz="1400" dirty="0" smtClean="0"/>
                  <a:t>El carbono es respirado por todos los organismos</a:t>
                </a:r>
              </a:p>
              <a:p>
                <a:pPr>
                  <a:buFontTx/>
                  <a:buChar char="•"/>
                </a:pPr>
                <a:endParaRPr lang="en-US" sz="1400" dirty="0"/>
              </a:p>
              <a:p>
                <a:r>
                  <a:rPr lang="es-ES" sz="1400" dirty="0" smtClean="0"/>
                  <a:t>Las cantidades de carbono y energía disponible determinar el tamaño y la actividad de la comunidad</a:t>
                </a:r>
                <a:endParaRPr lang="es-ES" sz="1400" dirty="0"/>
              </a:p>
            </p:txBody>
          </p:sp>
        </p:grpSp>
        <p:sp>
          <p:nvSpPr>
            <p:cNvPr id="26" name="TextBox 25"/>
            <p:cNvSpPr txBox="1"/>
            <p:nvPr/>
          </p:nvSpPr>
          <p:spPr>
            <a:xfrm>
              <a:off x="152400" y="5879068"/>
              <a:ext cx="1600200" cy="369332"/>
            </a:xfrm>
            <a:prstGeom prst="rect">
              <a:avLst/>
            </a:prstGeom>
            <a:solidFill>
              <a:schemeClr val="bg1"/>
            </a:solidFill>
          </p:spPr>
          <p:txBody>
            <a:bodyPr wrap="square" rtlCol="0">
              <a:spAutoFit/>
            </a:bodyPr>
            <a:lstStyle/>
            <a:p>
              <a:r>
                <a:rPr lang="en-US" dirty="0" smtClean="0"/>
                <a:t>      </a:t>
              </a:r>
              <a:r>
                <a:rPr lang="en-US" dirty="0" err="1" smtClean="0"/>
                <a:t>Recursos</a:t>
              </a:r>
              <a:endParaRPr lang="en-US" dirty="0"/>
            </a:p>
          </p:txBody>
        </p:sp>
      </p:grpSp>
    </p:spTree>
    <p:extLst>
      <p:ext uri="{BB962C8B-B14F-4D97-AF65-F5344CB8AC3E}">
        <p14:creationId xmlns:p14="http://schemas.microsoft.com/office/powerpoint/2010/main" val="312531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1" name="Picture 5" descr="B-4"/>
          <p:cNvPicPr>
            <a:picLocks noChangeArrowheads="1"/>
          </p:cNvPicPr>
          <p:nvPr/>
        </p:nvPicPr>
        <p:blipFill>
          <a:blip r:embed="rId2" cstate="print">
            <a:lum bright="31000" contrast="-63000"/>
          </a:blip>
          <a:srcRect t="5487" b="10433"/>
          <a:stretch>
            <a:fillRect/>
          </a:stretch>
        </p:blipFill>
        <p:spPr bwMode="auto">
          <a:xfrm>
            <a:off x="0" y="-2"/>
            <a:ext cx="9144000" cy="6858000"/>
          </a:xfrm>
          <a:prstGeom prst="rect">
            <a:avLst/>
          </a:prstGeom>
          <a:noFill/>
        </p:spPr>
      </p:pic>
      <p:sp>
        <p:nvSpPr>
          <p:cNvPr id="3" name="Rectangle 2"/>
          <p:cNvSpPr/>
          <p:nvPr/>
        </p:nvSpPr>
        <p:spPr>
          <a:xfrm>
            <a:off x="533400" y="2828836"/>
            <a:ext cx="8229600" cy="3170099"/>
          </a:xfrm>
          <a:prstGeom prst="rect">
            <a:avLst/>
          </a:prstGeom>
          <a:solidFill>
            <a:srgbClr val="FFFF66">
              <a:alpha val="50980"/>
            </a:srgbClr>
          </a:solidFill>
        </p:spPr>
        <p:txBody>
          <a:bodyPr wrap="square">
            <a:spAutoFit/>
          </a:bodyPr>
          <a:lstStyle/>
          <a:p>
            <a:pPr algn="ctr"/>
            <a:r>
              <a:rPr lang="en-US" sz="4000" dirty="0" err="1" smtClean="0"/>
              <a:t>Nematodos</a:t>
            </a:r>
            <a:r>
              <a:rPr lang="en-US" sz="4000" dirty="0" smtClean="0"/>
              <a:t> </a:t>
            </a:r>
            <a:r>
              <a:rPr lang="es-ES" sz="4000" dirty="0" smtClean="0"/>
              <a:t>que son depredadores generalistas o especialistas de los animales del suelo</a:t>
            </a:r>
            <a:br>
              <a:rPr lang="es-ES" sz="4000" dirty="0" smtClean="0"/>
            </a:br>
            <a:endParaRPr lang="en-US" sz="4000" dirty="0" smtClean="0"/>
          </a:p>
          <a:p>
            <a:pPr algn="ctr"/>
            <a:r>
              <a:rPr lang="es-ES" sz="4000" dirty="0" smtClean="0"/>
              <a:t>Características y ecología</a:t>
            </a:r>
            <a:endParaRPr lang="en-US" sz="4000" dirty="0"/>
          </a:p>
        </p:txBody>
      </p:sp>
      <p:sp>
        <p:nvSpPr>
          <p:cNvPr id="4" name="TextBox 3"/>
          <p:cNvSpPr txBox="1"/>
          <p:nvPr/>
        </p:nvSpPr>
        <p:spPr>
          <a:xfrm>
            <a:off x="609600" y="762000"/>
            <a:ext cx="5314275" cy="1477328"/>
          </a:xfrm>
          <a:prstGeom prst="rect">
            <a:avLst/>
          </a:prstGeom>
          <a:solidFill>
            <a:srgbClr val="FFFF66">
              <a:alpha val="51000"/>
            </a:srgbClr>
          </a:solidFill>
        </p:spPr>
        <p:txBody>
          <a:bodyPr wrap="none" rtlCol="0">
            <a:spAutoFit/>
          </a:bodyPr>
          <a:lstStyle/>
          <a:p>
            <a:r>
              <a:rPr lang="en-US" dirty="0" err="1" smtClean="0"/>
              <a:t>Servicios</a:t>
            </a:r>
            <a:r>
              <a:rPr lang="en-US" dirty="0" smtClean="0"/>
              <a:t>:</a:t>
            </a:r>
          </a:p>
          <a:p>
            <a:r>
              <a:rPr lang="en-US" altLang="ja-JP" dirty="0" smtClean="0">
                <a:cs typeface="ＭＳ Ｐゴシック"/>
              </a:rPr>
              <a:t>	</a:t>
            </a:r>
            <a:r>
              <a:rPr lang="es-ES" dirty="0" smtClean="0"/>
              <a:t>Secuestro y minerales redistribuir</a:t>
            </a:r>
            <a:br>
              <a:rPr lang="es-ES" dirty="0" smtClean="0"/>
            </a:br>
            <a:r>
              <a:rPr lang="es-ES" dirty="0" smtClean="0"/>
              <a:t>	Regular y disminuir las plagas</a:t>
            </a:r>
            <a:br>
              <a:rPr lang="es-ES" dirty="0" smtClean="0"/>
            </a:br>
            <a:r>
              <a:rPr lang="es-ES" dirty="0" smtClean="0"/>
              <a:t>  	Redistribuir los organismos en el espacio</a:t>
            </a:r>
            <a:br>
              <a:rPr lang="es-ES" dirty="0" smtClean="0"/>
            </a:br>
            <a:r>
              <a:rPr lang="es-ES" dirty="0" smtClean="0"/>
              <a:t>	Aumentar la producción agrícola</a:t>
            </a:r>
            <a:endParaRPr lang="es-ES" dirty="0"/>
          </a:p>
        </p:txBody>
      </p:sp>
    </p:spTree>
    <p:extLst>
      <p:ext uri="{BB962C8B-B14F-4D97-AF65-F5344CB8AC3E}">
        <p14:creationId xmlns:p14="http://schemas.microsoft.com/office/powerpoint/2010/main" val="383837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1375368"/>
          <a:ext cx="9143998" cy="4225802"/>
        </p:xfrm>
        <a:graphic>
          <a:graphicData uri="http://schemas.openxmlformats.org/drawingml/2006/table">
            <a:tbl>
              <a:tblPr>
                <a:solidFill>
                  <a:srgbClr val="FFC000"/>
                </a:solidFill>
              </a:tblPr>
              <a:tblGrid>
                <a:gridCol w="340160"/>
                <a:gridCol w="2099365"/>
                <a:gridCol w="340160"/>
                <a:gridCol w="1761703"/>
                <a:gridCol w="340160"/>
                <a:gridCol w="1012981"/>
                <a:gridCol w="340160"/>
                <a:gridCol w="1189149"/>
                <a:gridCol w="340160"/>
                <a:gridCol w="1380000"/>
              </a:tblGrid>
              <a:tr h="200691">
                <a:tc gridSpan="10">
                  <a:txBody>
                    <a:bodyPr/>
                    <a:lstStyle/>
                    <a:p>
                      <a:pPr algn="ctr"/>
                      <a:r>
                        <a:rPr lang="en-US" sz="1200" b="1" dirty="0" err="1">
                          <a:solidFill>
                            <a:schemeClr val="accent6">
                              <a:lumMod val="75000"/>
                            </a:schemeClr>
                          </a:solidFill>
                          <a:hlinkClick r:id=""/>
                        </a:rPr>
                        <a:t>Nematoda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0691">
                <a:tc gridSpan="10">
                  <a:txBody>
                    <a:bodyPr/>
                    <a:lstStyle/>
                    <a:p>
                      <a:r>
                        <a:rPr lang="en-US" sz="1200" b="1" dirty="0">
                          <a:solidFill>
                            <a:schemeClr val="accent6">
                              <a:lumMod val="75000"/>
                            </a:schemeClr>
                          </a:solidFill>
                        </a:rPr>
                        <a:t> </a:t>
                      </a:r>
                    </a:p>
                  </a:txBody>
                  <a:tcPr marL="50173" marR="50173" marT="25086" marB="25086" anchor="ctr">
                    <a:lnL>
                      <a:noFill/>
                    </a:lnL>
                    <a:lnR>
                      <a:noFill/>
                    </a:lnR>
                    <a:lnT>
                      <a:noFill/>
                    </a:lnT>
                    <a:lnB>
                      <a:noFill/>
                    </a:lnB>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0691">
                <a:tc gridSpan="4">
                  <a:txBody>
                    <a:bodyPr/>
                    <a:lstStyle/>
                    <a:p>
                      <a:pPr algn="ctr"/>
                      <a:r>
                        <a:rPr lang="en-US" sz="1200" b="1" dirty="0" err="1">
                          <a:solidFill>
                            <a:schemeClr val="accent6">
                              <a:lumMod val="75000"/>
                            </a:schemeClr>
                          </a:solidFill>
                          <a:hlinkClick r:id=""/>
                        </a:rPr>
                        <a:t>Adenophorea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err="1">
                          <a:solidFill>
                            <a:schemeClr val="accent6">
                              <a:lumMod val="75000"/>
                            </a:schemeClr>
                          </a:solidFill>
                          <a:hlinkClick r:id=""/>
                        </a:rPr>
                        <a:t>Secernentea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0691">
                <a:tc gridSpan="4">
                  <a:txBody>
                    <a:bodyPr/>
                    <a:lstStyle/>
                    <a:p>
                      <a:r>
                        <a:rPr lang="en-US" sz="1200" b="1" dirty="0">
                          <a:solidFill>
                            <a:schemeClr val="accent6">
                              <a:lumMod val="75000"/>
                            </a:schemeClr>
                          </a:solidFill>
                        </a:rPr>
                        <a:t> </a:t>
                      </a:r>
                    </a:p>
                  </a:txBody>
                  <a:tcPr marL="50173" marR="50173" marT="25086" marB="25086" anchor="ctr">
                    <a:lnL>
                      <a:noFill/>
                    </a:lnL>
                    <a:lnR>
                      <a:noFill/>
                    </a:lnR>
                    <a:lnT>
                      <a:noFill/>
                    </a:lnT>
                    <a:lnB>
                      <a:noFill/>
                    </a:lnB>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r>
                        <a:rPr lang="en-US" sz="1200" b="1" dirty="0">
                          <a:solidFill>
                            <a:schemeClr val="accent6">
                              <a:lumMod val="75000"/>
                            </a:schemeClr>
                          </a:solidFill>
                        </a:rPr>
                        <a:t> </a:t>
                      </a:r>
                    </a:p>
                  </a:txBody>
                  <a:tcPr marL="50173" marR="50173" marT="25086" marB="25086" anchor="ctr">
                    <a:lnL>
                      <a:noFill/>
                    </a:lnL>
                    <a:lnR>
                      <a:noFill/>
                    </a:lnR>
                    <a:lnT>
                      <a:noFill/>
                    </a:lnT>
                    <a:lnB>
                      <a:noFill/>
                    </a:lnB>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1210">
                <a:tc gridSpan="2">
                  <a:txBody>
                    <a:bodyPr/>
                    <a:lstStyle/>
                    <a:p>
                      <a:pPr algn="ctr"/>
                      <a:r>
                        <a:rPr lang="en-US" sz="1200" b="1" dirty="0" err="1">
                          <a:solidFill>
                            <a:schemeClr val="accent6">
                              <a:lumMod val="75000"/>
                            </a:schemeClr>
                          </a:solidFill>
                          <a:hlinkClick r:id=""/>
                        </a:rPr>
                        <a:t>Enoplia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chemeClr val="bg2">
                        <a:lumMod val="40000"/>
                        <a:lumOff val="60000"/>
                      </a:schemeClr>
                    </a:solidFill>
                  </a:tcPr>
                </a:tc>
                <a:tc hMerge="1">
                  <a:txBody>
                    <a:bodyPr/>
                    <a:lstStyle/>
                    <a:p>
                      <a:endParaRPr lang="en-US"/>
                    </a:p>
                  </a:txBody>
                  <a:tcPr/>
                </a:tc>
                <a:tc gridSpan="2">
                  <a:txBody>
                    <a:bodyPr/>
                    <a:lstStyle/>
                    <a:p>
                      <a:pPr algn="ctr"/>
                      <a:r>
                        <a:rPr lang="en-US" sz="1200" b="1" dirty="0" err="1">
                          <a:solidFill>
                            <a:schemeClr val="accent6">
                              <a:lumMod val="75000"/>
                            </a:schemeClr>
                          </a:solidFill>
                          <a:hlinkClick r:id=""/>
                        </a:rPr>
                        <a:t>Chromadoria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chemeClr val="bg2">
                        <a:lumMod val="40000"/>
                        <a:lumOff val="60000"/>
                      </a:schemeClr>
                    </a:solidFill>
                  </a:tcPr>
                </a:tc>
                <a:tc hMerge="1">
                  <a:txBody>
                    <a:bodyPr/>
                    <a:lstStyle/>
                    <a:p>
                      <a:endParaRPr lang="en-US"/>
                    </a:p>
                  </a:txBody>
                  <a:tcPr/>
                </a:tc>
                <a:tc gridSpan="2">
                  <a:txBody>
                    <a:bodyPr/>
                    <a:lstStyle/>
                    <a:p>
                      <a:pPr algn="ctr"/>
                      <a:r>
                        <a:rPr lang="en-US" sz="1200" b="1" dirty="0" err="1">
                          <a:solidFill>
                            <a:schemeClr val="accent6">
                              <a:lumMod val="75000"/>
                            </a:schemeClr>
                          </a:solidFill>
                          <a:hlinkClick r:id=""/>
                        </a:rPr>
                        <a:t>Rhabditia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rgbClr val="FFCC99"/>
                    </a:solidFill>
                  </a:tcPr>
                </a:tc>
                <a:tc hMerge="1">
                  <a:txBody>
                    <a:bodyPr/>
                    <a:lstStyle/>
                    <a:p>
                      <a:endParaRPr lang="en-US"/>
                    </a:p>
                  </a:txBody>
                  <a:tcPr/>
                </a:tc>
                <a:tc gridSpan="2">
                  <a:txBody>
                    <a:bodyPr/>
                    <a:lstStyle/>
                    <a:p>
                      <a:pPr algn="ctr"/>
                      <a:r>
                        <a:rPr lang="en-US" sz="1200" b="1" dirty="0" err="1">
                          <a:solidFill>
                            <a:schemeClr val="accent6">
                              <a:lumMod val="75000"/>
                            </a:schemeClr>
                          </a:solidFill>
                          <a:hlinkClick r:id=""/>
                        </a:rPr>
                        <a:t>Spiruria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rgbClr val="FFCC99"/>
                    </a:solidFill>
                  </a:tcPr>
                </a:tc>
                <a:tc hMerge="1">
                  <a:txBody>
                    <a:bodyPr/>
                    <a:lstStyle/>
                    <a:p>
                      <a:endParaRPr lang="en-US"/>
                    </a:p>
                  </a:txBody>
                  <a:tcPr/>
                </a:tc>
                <a:tc gridSpan="2">
                  <a:txBody>
                    <a:bodyPr/>
                    <a:lstStyle/>
                    <a:p>
                      <a:pPr algn="ctr"/>
                      <a:r>
                        <a:rPr lang="en-US" sz="1200" b="1" dirty="0" err="1">
                          <a:solidFill>
                            <a:schemeClr val="accent6">
                              <a:lumMod val="75000"/>
                            </a:schemeClr>
                          </a:solidFill>
                          <a:hlinkClick r:id=""/>
                        </a:rPr>
                        <a:t>Diplogasteria</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rgbClr val="FFCC99"/>
                    </a:solidFill>
                  </a:tcPr>
                </a:tc>
                <a:tc hMerge="1">
                  <a:txBody>
                    <a:bodyPr/>
                    <a:lstStyle/>
                    <a:p>
                      <a:endParaRPr lang="en-US"/>
                    </a:p>
                  </a:txBody>
                  <a:tcPr/>
                </a:tc>
              </a:tr>
              <a:tr h="200691">
                <a:tc gridSpan="2">
                  <a:txBody>
                    <a:bodyPr/>
                    <a:lstStyle/>
                    <a:p>
                      <a:r>
                        <a:rPr lang="en-US" sz="1200" b="1">
                          <a:solidFill>
                            <a:schemeClr val="accent6">
                              <a:lumMod val="75000"/>
                            </a:schemeClr>
                          </a:solidFill>
                        </a:rPr>
                        <a:t> </a:t>
                      </a:r>
                    </a:p>
                  </a:txBody>
                  <a:tcPr marL="50173" marR="50173" marT="25086" marB="25086" anchor="ctr">
                    <a:lnL>
                      <a:noFill/>
                    </a:lnL>
                    <a:lnR>
                      <a:noFill/>
                    </a:lnR>
                    <a:lnT>
                      <a:noFill/>
                    </a:lnT>
                    <a:lnB>
                      <a:noFill/>
                    </a:lnB>
                    <a:solidFill>
                      <a:schemeClr val="bg2">
                        <a:lumMod val="40000"/>
                        <a:lumOff val="60000"/>
                      </a:schemeClr>
                    </a:solidFill>
                  </a:tcPr>
                </a:tc>
                <a:tc hMerge="1">
                  <a:txBody>
                    <a:bodyPr/>
                    <a:lstStyle/>
                    <a:p>
                      <a:endParaRPr lang="en-US"/>
                    </a:p>
                  </a:txBody>
                  <a:tcPr/>
                </a:tc>
                <a:tc gridSpan="2">
                  <a:txBody>
                    <a:bodyPr/>
                    <a:lstStyle/>
                    <a:p>
                      <a:r>
                        <a:rPr lang="en-US" sz="1200" b="1" dirty="0">
                          <a:solidFill>
                            <a:schemeClr val="accent6">
                              <a:lumMod val="75000"/>
                            </a:schemeClr>
                          </a:solidFill>
                        </a:rPr>
                        <a:t> </a:t>
                      </a:r>
                    </a:p>
                  </a:txBody>
                  <a:tcPr marL="50173" marR="50173" marT="25086" marB="25086" anchor="ctr">
                    <a:lnL>
                      <a:noFill/>
                    </a:lnL>
                    <a:lnR>
                      <a:noFill/>
                    </a:lnR>
                    <a:lnT>
                      <a:noFill/>
                    </a:lnT>
                    <a:lnB>
                      <a:noFill/>
                    </a:lnB>
                    <a:solidFill>
                      <a:schemeClr val="bg2">
                        <a:lumMod val="40000"/>
                        <a:lumOff val="60000"/>
                      </a:schemeClr>
                    </a:solidFill>
                  </a:tcPr>
                </a:tc>
                <a:tc hMerge="1">
                  <a:txBody>
                    <a:bodyPr/>
                    <a:lstStyle/>
                    <a:p>
                      <a:endParaRPr lang="en-US"/>
                    </a:p>
                  </a:txBody>
                  <a:tcPr/>
                </a:tc>
                <a:tc gridSpan="2">
                  <a:txBody>
                    <a:bodyPr/>
                    <a:lstStyle/>
                    <a:p>
                      <a:r>
                        <a:rPr lang="en-US" sz="1200" b="1" dirty="0">
                          <a:solidFill>
                            <a:schemeClr val="accent6">
                              <a:lumMod val="75000"/>
                            </a:schemeClr>
                          </a:solidFill>
                        </a:rPr>
                        <a:t> </a:t>
                      </a:r>
                    </a:p>
                  </a:txBody>
                  <a:tcPr marL="50173" marR="50173" marT="25086" marB="25086" anchor="ctr">
                    <a:lnL>
                      <a:noFill/>
                    </a:lnL>
                    <a:lnR>
                      <a:noFill/>
                    </a:lnR>
                    <a:lnT>
                      <a:noFill/>
                    </a:lnT>
                    <a:lnB>
                      <a:noFill/>
                    </a:lnB>
                    <a:solidFill>
                      <a:srgbClr val="FFCC99"/>
                    </a:solidFill>
                  </a:tcPr>
                </a:tc>
                <a:tc hMerge="1">
                  <a:txBody>
                    <a:bodyPr/>
                    <a:lstStyle/>
                    <a:p>
                      <a:endParaRPr lang="en-US"/>
                    </a:p>
                  </a:txBody>
                  <a:tcPr/>
                </a:tc>
                <a:tc gridSpan="2">
                  <a:txBody>
                    <a:bodyPr/>
                    <a:lstStyle/>
                    <a:p>
                      <a:r>
                        <a:rPr lang="en-US" sz="1200" b="1" dirty="0">
                          <a:solidFill>
                            <a:schemeClr val="accent6">
                              <a:lumMod val="75000"/>
                            </a:schemeClr>
                          </a:solidFill>
                        </a:rPr>
                        <a:t> </a:t>
                      </a:r>
                    </a:p>
                  </a:txBody>
                  <a:tcPr marL="50173" marR="50173" marT="25086" marB="25086" anchor="ctr">
                    <a:lnL>
                      <a:noFill/>
                    </a:lnL>
                    <a:lnR>
                      <a:noFill/>
                    </a:lnR>
                    <a:lnT>
                      <a:noFill/>
                    </a:lnT>
                    <a:lnB>
                      <a:noFill/>
                    </a:lnB>
                    <a:solidFill>
                      <a:srgbClr val="FFCC99"/>
                    </a:solidFill>
                  </a:tcPr>
                </a:tc>
                <a:tc hMerge="1">
                  <a:txBody>
                    <a:bodyPr/>
                    <a:lstStyle/>
                    <a:p>
                      <a:endParaRPr lang="en-US"/>
                    </a:p>
                  </a:txBody>
                  <a:tcPr/>
                </a:tc>
                <a:tc gridSpan="2">
                  <a:txBody>
                    <a:bodyPr/>
                    <a:lstStyle/>
                    <a:p>
                      <a:r>
                        <a:rPr lang="en-US" sz="1200" b="1" dirty="0">
                          <a:solidFill>
                            <a:schemeClr val="accent6">
                              <a:lumMod val="75000"/>
                            </a:schemeClr>
                          </a:solidFill>
                        </a:rPr>
                        <a:t> </a:t>
                      </a:r>
                    </a:p>
                  </a:txBody>
                  <a:tcPr marL="50173" marR="50173" marT="25086" marB="25086" anchor="ctr">
                    <a:lnL>
                      <a:noFill/>
                    </a:lnL>
                    <a:lnR>
                      <a:noFill/>
                    </a:lnR>
                    <a:lnT>
                      <a:noFill/>
                    </a:lnT>
                    <a:lnB>
                      <a:noFill/>
                    </a:lnB>
                    <a:solidFill>
                      <a:srgbClr val="FFCC99"/>
                    </a:solidFill>
                  </a:tcPr>
                </a:tc>
                <a:tc hMerge="1">
                  <a:txBody>
                    <a:bodyPr/>
                    <a:lstStyle/>
                    <a:p>
                      <a:endParaRPr lang="en-US"/>
                    </a:p>
                  </a:txBody>
                  <a:tcPr/>
                </a:tc>
              </a:tr>
              <a:tr h="501728">
                <a:tc>
                  <a:txBody>
                    <a:bodyPr/>
                    <a:lstStyle/>
                    <a:p>
                      <a:r>
                        <a:rPr lang="en-US" sz="1200" b="1">
                          <a:solidFill>
                            <a:schemeClr val="accent6">
                              <a:lumMod val="75000"/>
                            </a:schemeClr>
                          </a:solidFil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smtClean="0">
                          <a:solidFill>
                            <a:schemeClr val="accent6">
                              <a:lumMod val="75000"/>
                            </a:schemeClr>
                          </a:solidFill>
                          <a:latin typeface="Arial"/>
                          <a:hlinkClick r:id=""/>
                        </a:rPr>
                        <a:t>Enoplida</a:t>
                      </a:r>
                      <a:endParaRPr lang="en-US" sz="1200" b="1" dirty="0" smtClean="0">
                        <a:solidFill>
                          <a:schemeClr val="accent6">
                            <a:lumMod val="75000"/>
                          </a:schemeClr>
                        </a:solidFill>
                        <a:latin typeface="Arial"/>
                      </a:endParaRPr>
                    </a:p>
                    <a:p>
                      <a:pPr algn="ctr"/>
                      <a:r>
                        <a:rPr lang="en-US" sz="1200" b="1" dirty="0" smtClean="0">
                          <a:solidFill>
                            <a:schemeClr val="accent6">
                              <a:lumMod val="75000"/>
                            </a:schemeClr>
                          </a:solidFill>
                          <a:latin typeface="Arial"/>
                        </a:rPr>
                        <a:t>(GP)</a:t>
                      </a: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smtClean="0">
                          <a:solidFill>
                            <a:schemeClr val="accent6">
                              <a:lumMod val="75000"/>
                            </a:schemeClr>
                          </a:solidFill>
                          <a:latin typeface="Arial"/>
                          <a:hlinkClick r:id=""/>
                        </a:rPr>
                        <a:t>Araeolaimida</a:t>
                      </a:r>
                      <a:endParaRPr lang="en-US" sz="1200" b="1" dirty="0" smtClean="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err="1" smtClean="0">
                          <a:solidFill>
                            <a:schemeClr val="accent6">
                              <a:lumMod val="75000"/>
                            </a:schemeClr>
                          </a:solidFill>
                          <a:latin typeface="Arial"/>
                          <a:hlinkClick r:id=""/>
                        </a:rPr>
                        <a:t>Rhabditida</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err="1">
                          <a:solidFill>
                            <a:schemeClr val="accent6">
                              <a:lumMod val="75000"/>
                            </a:schemeClr>
                          </a:solidFill>
                          <a:latin typeface="Arial"/>
                          <a:hlinkClick r:id=""/>
                        </a:rPr>
                        <a:t>Spirurida</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err="1" smtClean="0">
                          <a:solidFill>
                            <a:schemeClr val="accent6">
                              <a:lumMod val="75000"/>
                            </a:schemeClr>
                          </a:solidFill>
                          <a:latin typeface="Arial"/>
                          <a:hlinkClick r:id=""/>
                        </a:rPr>
                        <a:t>Diplogasterida</a:t>
                      </a:r>
                      <a:endParaRPr lang="en-US" sz="1200" b="1" dirty="0" smtClean="0">
                        <a:solidFill>
                          <a:schemeClr val="accent6">
                            <a:lumMod val="75000"/>
                          </a:schemeClr>
                        </a:solidFill>
                        <a:latin typeface="Arial"/>
                      </a:endParaRPr>
                    </a:p>
                    <a:p>
                      <a:pPr algn="ctr"/>
                      <a:r>
                        <a:rPr lang="en-US" sz="1200" b="1" dirty="0" smtClean="0">
                          <a:solidFill>
                            <a:schemeClr val="accent6">
                              <a:lumMod val="75000"/>
                            </a:schemeClr>
                          </a:solidFill>
                          <a:latin typeface="Arial"/>
                        </a:rPr>
                        <a:t>(GP)</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r>
              <a:tr h="501728">
                <a:tc>
                  <a:txBody>
                    <a:bodyPr/>
                    <a:lstStyle/>
                    <a:p>
                      <a:r>
                        <a:rPr lang="en-US" sz="1200" b="1">
                          <a:solidFill>
                            <a:schemeClr val="accent6">
                              <a:lumMod val="75000"/>
                            </a:schemeClr>
                          </a:solidFil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smtClean="0">
                          <a:solidFill>
                            <a:schemeClr val="accent6">
                              <a:lumMod val="75000"/>
                            </a:schemeClr>
                          </a:solidFill>
                          <a:latin typeface="Arial"/>
                          <a:hlinkClick r:id=""/>
                        </a:rPr>
                        <a:t>Isolaimida</a:t>
                      </a:r>
                      <a:endParaRPr lang="en-US" sz="1200" b="1" dirty="0" smtClean="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smtClean="0">
                          <a:solidFill>
                            <a:schemeClr val="accent6">
                              <a:lumMod val="75000"/>
                            </a:schemeClr>
                          </a:solidFill>
                          <a:latin typeface="Arial"/>
                          <a:hlinkClick r:id=""/>
                        </a:rPr>
                        <a:t>Chromadorida</a:t>
                      </a:r>
                      <a:endParaRPr lang="en-US" sz="1200" b="1" dirty="0" smtClean="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err="1" smtClean="0">
                          <a:solidFill>
                            <a:schemeClr val="accent6">
                              <a:lumMod val="75000"/>
                            </a:schemeClr>
                          </a:solidFill>
                          <a:latin typeface="Arial"/>
                          <a:hlinkClick r:id=""/>
                        </a:rPr>
                        <a:t>Strongylida</a:t>
                      </a:r>
                      <a:endParaRPr lang="en-US" sz="1200" b="1" dirty="0" smtClean="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err="1">
                          <a:solidFill>
                            <a:schemeClr val="accent6">
                              <a:lumMod val="75000"/>
                            </a:schemeClr>
                          </a:solidFill>
                          <a:latin typeface="Arial"/>
                          <a:hlinkClick r:id=""/>
                        </a:rPr>
                        <a:t>Ascarida</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a:solidFill>
                            <a:schemeClr val="accent6">
                              <a:lumMod val="75000"/>
                            </a:schemeClr>
                          </a:solidFill>
                        </a:rPr>
                        <a:t>*</a:t>
                      </a:r>
                      <a:r>
                        <a:rPr lang="en-US" sz="1200" b="1" dirty="0" err="1" smtClean="0">
                          <a:solidFill>
                            <a:schemeClr val="accent6">
                              <a:lumMod val="75000"/>
                            </a:schemeClr>
                          </a:solidFill>
                          <a:latin typeface="Arial"/>
                          <a:hlinkClick r:id=""/>
                        </a:rPr>
                        <a:t>Tylenchida</a:t>
                      </a:r>
                      <a:endParaRPr lang="en-US" sz="1200" b="1" dirty="0" smtClean="0">
                        <a:solidFill>
                          <a:schemeClr val="accent6">
                            <a:lumMod val="75000"/>
                          </a:schemeClr>
                        </a:solidFill>
                        <a:latin typeface="Arial"/>
                      </a:endParaRPr>
                    </a:p>
                    <a:p>
                      <a:pPr algn="ctr"/>
                      <a:r>
                        <a:rPr lang="en-US" sz="1200" b="1" dirty="0" smtClean="0">
                          <a:solidFill>
                            <a:schemeClr val="accent6">
                              <a:lumMod val="75000"/>
                            </a:schemeClr>
                          </a:solidFill>
                          <a:latin typeface="Arial"/>
                        </a:rPr>
                        <a:t>(SP)</a:t>
                      </a:r>
                      <a:endParaRPr lang="en-US" sz="1200" b="1" dirty="0">
                        <a:solidFill>
                          <a:schemeClr val="accent6">
                            <a:lumMod val="75000"/>
                          </a:schemeClr>
                        </a:solidFill>
                      </a:endParaRPr>
                    </a:p>
                  </a:txBody>
                  <a:tcPr marL="50173" marR="50173" marT="25086" marB="25086" anchor="ctr">
                    <a:lnL>
                      <a:noFill/>
                    </a:lnL>
                    <a:lnR>
                      <a:noFill/>
                    </a:lnR>
                    <a:lnT>
                      <a:noFill/>
                    </a:lnT>
                    <a:lnB>
                      <a:noFill/>
                    </a:lnB>
                    <a:solidFill>
                      <a:srgbClr val="B2F0D8"/>
                    </a:solidFill>
                  </a:tcPr>
                </a:tc>
              </a:tr>
              <a:tr h="501728">
                <a:tc>
                  <a:txBody>
                    <a:bodyPr/>
                    <a:lstStyle/>
                    <a:p>
                      <a:r>
                        <a:rPr lang="en-US" sz="1200" b="1">
                          <a:solidFill>
                            <a:schemeClr val="accent6">
                              <a:lumMod val="75000"/>
                            </a:schemeClr>
                          </a:solidFil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smtClean="0">
                          <a:solidFill>
                            <a:schemeClr val="accent6">
                              <a:lumMod val="75000"/>
                            </a:schemeClr>
                          </a:solidFill>
                          <a:latin typeface="Arial"/>
                          <a:hlinkClick r:id=""/>
                        </a:rPr>
                        <a:t>Mononchida</a:t>
                      </a:r>
                      <a:endParaRPr lang="en-US" sz="1200" b="1" dirty="0" smtClean="0">
                        <a:solidFill>
                          <a:schemeClr val="accent6">
                            <a:lumMod val="75000"/>
                          </a:schemeClr>
                        </a:solidFill>
                        <a:latin typeface="Arial"/>
                      </a:endParaRPr>
                    </a:p>
                    <a:p>
                      <a:pPr algn="ctr"/>
                      <a:r>
                        <a:rPr lang="en-US" sz="1200" b="1" dirty="0" smtClean="0">
                          <a:solidFill>
                            <a:schemeClr val="accent6">
                              <a:lumMod val="75000"/>
                            </a:schemeClr>
                          </a:solidFill>
                          <a:latin typeface="Arial"/>
                        </a:rPr>
                        <a:t>(SP)</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a:solidFill>
                            <a:schemeClr val="accent6">
                              <a:lumMod val="75000"/>
                            </a:schemeClr>
                          </a:solidFill>
                          <a:latin typeface="Arial"/>
                          <a:hlinkClick r:id=""/>
                        </a:rPr>
                        <a:t>Desmoscolecida</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err="1">
                          <a:solidFill>
                            <a:schemeClr val="accent6">
                              <a:lumMod val="75000"/>
                            </a:schemeClr>
                          </a:solidFill>
                          <a:latin typeface="Arial"/>
                          <a:hlinkClick r:id=""/>
                        </a:rPr>
                        <a:t>Camallanida</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r>
              <a:tr h="501728">
                <a:tc>
                  <a:txBody>
                    <a:bodyPr/>
                    <a:lstStyle/>
                    <a:p>
                      <a:r>
                        <a:rPr lang="en-US" sz="1200" b="1">
                          <a:solidFill>
                            <a:schemeClr val="accent6">
                              <a:lumMod val="75000"/>
                            </a:schemeClr>
                          </a:solidFil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a:solidFill>
                            <a:schemeClr val="accent6">
                              <a:lumMod val="75000"/>
                            </a:schemeClr>
                          </a:solidFill>
                          <a:latin typeface="Arial"/>
                        </a:rPr>
                        <a:t>*</a:t>
                      </a:r>
                      <a:r>
                        <a:rPr lang="en-US" sz="1200" b="1" dirty="0" err="1" smtClean="0">
                          <a:solidFill>
                            <a:schemeClr val="accent6">
                              <a:lumMod val="75000"/>
                            </a:schemeClr>
                          </a:solidFill>
                          <a:latin typeface="Arial"/>
                          <a:hlinkClick r:id=""/>
                        </a:rPr>
                        <a:t>Dorylaimida</a:t>
                      </a:r>
                      <a:endParaRPr lang="en-US" sz="1200" b="1" dirty="0" smtClean="0">
                        <a:solidFill>
                          <a:schemeClr val="accent6">
                            <a:lumMod val="75000"/>
                          </a:schemeClr>
                        </a:solidFill>
                        <a:latin typeface="Arial"/>
                      </a:endParaRPr>
                    </a:p>
                    <a:p>
                      <a:pPr algn="ctr"/>
                      <a:r>
                        <a:rPr lang="en-US" sz="1200" b="1" dirty="0" smtClean="0">
                          <a:solidFill>
                            <a:schemeClr val="accent6">
                              <a:lumMod val="75000"/>
                            </a:schemeClr>
                          </a:solidFill>
                          <a:latin typeface="Arial"/>
                        </a:rPr>
                        <a:t>(GP)</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smtClean="0">
                          <a:solidFill>
                            <a:schemeClr val="accent6">
                              <a:lumMod val="75000"/>
                            </a:schemeClr>
                          </a:solidFill>
                          <a:latin typeface="Arial"/>
                          <a:hlinkClick r:id=""/>
                        </a:rPr>
                        <a:t>Desmodorida</a:t>
                      </a:r>
                      <a:endParaRPr lang="en-US" sz="1200" b="1" dirty="0" smtClean="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FF00"/>
                    </a:solidFill>
                  </a:tcPr>
                </a:tc>
                <a:tc>
                  <a:txBody>
                    <a:bodyPr/>
                    <a:lstStyle/>
                    <a:p>
                      <a:pPr algn="ctr"/>
                      <a:r>
                        <a:rPr lang="en-US" sz="1200" b="1" dirty="0" err="1">
                          <a:solidFill>
                            <a:schemeClr val="accent6">
                              <a:lumMod val="75000"/>
                            </a:schemeClr>
                          </a:solidFill>
                          <a:latin typeface="Arial"/>
                          <a:hlinkClick r:id=""/>
                        </a:rPr>
                        <a:t>Drilonematida</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r>
              <a:tr h="351210">
                <a:tc>
                  <a:txBody>
                    <a:bodyPr/>
                    <a:lstStyle/>
                    <a:p>
                      <a:r>
                        <a:rPr lang="en-US" sz="1200" b="1">
                          <a:solidFill>
                            <a:schemeClr val="accent6">
                              <a:lumMod val="75000"/>
                            </a:schemeClr>
                          </a:solidFil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a:solidFill>
                            <a:schemeClr val="accent6">
                              <a:lumMod val="75000"/>
                            </a:schemeClr>
                          </a:solidFill>
                          <a:latin typeface="Arial"/>
                          <a:hlinkClick r:id=""/>
                        </a:rPr>
                        <a:t>Stichosomida</a:t>
                      </a:r>
                      <a:endParaRPr lang="en-US" sz="1200" b="1" dirty="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err="1" smtClean="0">
                          <a:solidFill>
                            <a:schemeClr val="accent6">
                              <a:lumMod val="75000"/>
                            </a:schemeClr>
                          </a:solidFill>
                          <a:latin typeface="Arial"/>
                          <a:hlinkClick r:id=""/>
                        </a:rPr>
                        <a:t>Monhysterida</a:t>
                      </a:r>
                      <a:endParaRPr lang="en-US" sz="1200" b="1" dirty="0" smtClean="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r>
              <a:tr h="351210">
                <a:tc>
                  <a:txBody>
                    <a:bodyPr/>
                    <a:lstStyle/>
                    <a:p>
                      <a:r>
                        <a:rPr lang="en-US" sz="1200" b="1">
                          <a:solidFill>
                            <a:schemeClr val="accent6">
                              <a:lumMod val="75000"/>
                            </a:schemeClr>
                          </a:solidFill>
                        </a:rPr>
                        <a:t> </a:t>
                      </a:r>
                    </a:p>
                  </a:txBody>
                  <a:tcPr marL="50173" marR="50173" marT="25086" marB="25086" anchor="ctr">
                    <a:lnL>
                      <a:noFill/>
                    </a:lnL>
                    <a:lnR>
                      <a:noFill/>
                    </a:lnR>
                    <a:lnT>
                      <a:noFill/>
                    </a:lnT>
                    <a:lnB>
                      <a:noFill/>
                    </a:lnB>
                    <a:solidFill>
                      <a:srgbClr val="FF0000"/>
                    </a:solidFill>
                  </a:tcPr>
                </a:tc>
                <a:tc>
                  <a:txBody>
                    <a:bodyPr/>
                    <a:lstStyle/>
                    <a:p>
                      <a:pPr algn="ctr"/>
                      <a:r>
                        <a:rPr lang="en-US" sz="1200" b="1" dirty="0">
                          <a:solidFill>
                            <a:schemeClr val="accent6">
                              <a:lumMod val="75000"/>
                            </a:schemeClr>
                          </a:solidFill>
                          <a:latin typeface="Arial"/>
                        </a:rPr>
                        <a:t>*</a:t>
                      </a:r>
                      <a:r>
                        <a:rPr lang="en-US" sz="1200" b="1" dirty="0" err="1" smtClean="0">
                          <a:solidFill>
                            <a:schemeClr val="accent6">
                              <a:lumMod val="75000"/>
                            </a:schemeClr>
                          </a:solidFill>
                          <a:latin typeface="Arial"/>
                          <a:hlinkClick r:id=""/>
                        </a:rPr>
                        <a:t>Triplonchida</a:t>
                      </a:r>
                      <a:endParaRPr lang="en-US" sz="1200" b="1" dirty="0" smtClean="0">
                        <a:solidFill>
                          <a:schemeClr val="accent6">
                            <a:lumMod val="75000"/>
                          </a:schemeClr>
                        </a:solidFill>
                        <a:latin typeface="Arial"/>
                      </a:endParaRPr>
                    </a:p>
                  </a:txBody>
                  <a:tcPr marL="50173" marR="50173" marT="25086" marB="25086" anchor="ctr">
                    <a:lnL>
                      <a:noFill/>
                    </a:lnL>
                    <a:lnR>
                      <a:noFill/>
                    </a:lnR>
                    <a:lnT>
                      <a:noFill/>
                    </a:lnT>
                    <a:lnB>
                      <a:noFill/>
                    </a:lnB>
                    <a:solidFill>
                      <a:srgbClr val="B2F0D8"/>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c>
                  <a:txBody>
                    <a:bodyPr/>
                    <a:lstStyle/>
                    <a:p>
                      <a:pPr algn="ctr"/>
                      <a:r>
                        <a:rPr lang="en-US" sz="1200" b="1" dirty="0">
                          <a:solidFill>
                            <a:schemeClr val="accent6">
                              <a:lumMod val="75000"/>
                            </a:schemeClr>
                          </a:solidFill>
                          <a:latin typeface="Arial"/>
                        </a:rPr>
                        <a:t> </a:t>
                      </a:r>
                    </a:p>
                  </a:txBody>
                  <a:tcPr marL="50173" marR="50173" marT="25086" marB="25086" anchor="ctr">
                    <a:lnL>
                      <a:noFill/>
                    </a:lnL>
                    <a:lnR>
                      <a:noFill/>
                    </a:lnR>
                    <a:lnT>
                      <a:noFill/>
                    </a:lnT>
                    <a:lnB>
                      <a:noFill/>
                    </a:lnB>
                    <a:solidFill>
                      <a:srgbClr val="C0C0C0"/>
                    </a:solidFill>
                  </a:tcPr>
                </a:tc>
              </a:tr>
            </a:tbl>
          </a:graphicData>
        </a:graphic>
      </p:graphicFrame>
      <p:sp>
        <p:nvSpPr>
          <p:cNvPr id="3" name="TextBox 2"/>
          <p:cNvSpPr txBox="1"/>
          <p:nvPr/>
        </p:nvSpPr>
        <p:spPr>
          <a:xfrm>
            <a:off x="2494935" y="304800"/>
            <a:ext cx="4134465" cy="923330"/>
          </a:xfrm>
          <a:prstGeom prst="rect">
            <a:avLst/>
          </a:prstGeom>
          <a:noFill/>
        </p:spPr>
        <p:txBody>
          <a:bodyPr wrap="none" rtlCol="0">
            <a:spAutoFit/>
          </a:bodyPr>
          <a:lstStyle/>
          <a:p>
            <a:pPr algn="ctr"/>
            <a:r>
              <a:rPr lang="es-ES" dirty="0" smtClean="0"/>
              <a:t>Clasificación de los Nematodos</a:t>
            </a:r>
          </a:p>
          <a:p>
            <a:pPr algn="ctr"/>
            <a:endParaRPr lang="es-ES" dirty="0" smtClean="0"/>
          </a:p>
          <a:p>
            <a:pPr algn="ctr"/>
            <a:r>
              <a:rPr lang="es-ES" dirty="0" smtClean="0"/>
              <a:t>(basados ​​en la anatomía y morfología)</a:t>
            </a:r>
          </a:p>
        </p:txBody>
      </p:sp>
      <p:sp>
        <p:nvSpPr>
          <p:cNvPr id="5" name="TextBox 4"/>
          <p:cNvSpPr txBox="1"/>
          <p:nvPr/>
        </p:nvSpPr>
        <p:spPr>
          <a:xfrm>
            <a:off x="304800" y="5791200"/>
            <a:ext cx="5429692" cy="461665"/>
          </a:xfrm>
          <a:prstGeom prst="rect">
            <a:avLst/>
          </a:prstGeom>
          <a:noFill/>
        </p:spPr>
        <p:txBody>
          <a:bodyPr wrap="square" rtlCol="0">
            <a:spAutoFit/>
          </a:bodyPr>
          <a:lstStyle/>
          <a:p>
            <a:r>
              <a:rPr lang="es-ES" sz="1200" dirty="0" smtClean="0"/>
              <a:t>GP y SP indican que en este orden algunos (no todos) los géneros</a:t>
            </a:r>
          </a:p>
          <a:p>
            <a:r>
              <a:rPr lang="es-ES" sz="1200" dirty="0" smtClean="0"/>
              <a:t>son depredadores generalistas o especialistas </a:t>
            </a:r>
            <a:endParaRPr lang="es-ES" sz="1200" dirty="0"/>
          </a:p>
        </p:txBody>
      </p:sp>
      <p:sp>
        <p:nvSpPr>
          <p:cNvPr id="6" name="TextBox 5"/>
          <p:cNvSpPr txBox="1"/>
          <p:nvPr/>
        </p:nvSpPr>
        <p:spPr>
          <a:xfrm>
            <a:off x="7070023" y="5105400"/>
            <a:ext cx="1755609" cy="1600438"/>
          </a:xfrm>
          <a:prstGeom prst="rect">
            <a:avLst/>
          </a:prstGeom>
          <a:solidFill>
            <a:srgbClr val="FFC000"/>
          </a:solidFill>
          <a:ln w="12700">
            <a:solidFill>
              <a:schemeClr val="tx1"/>
            </a:solidFill>
          </a:ln>
        </p:spPr>
        <p:txBody>
          <a:bodyPr wrap="none" rtlCol="0">
            <a:spAutoFit/>
          </a:bodyPr>
          <a:lstStyle/>
          <a:p>
            <a:r>
              <a:rPr lang="en-US" sz="1400" dirty="0" err="1" smtClean="0"/>
              <a:t>clase</a:t>
            </a:r>
            <a:r>
              <a:rPr lang="en-US" sz="1400" dirty="0" smtClean="0"/>
              <a:t> (ea)</a:t>
            </a:r>
          </a:p>
          <a:p>
            <a:r>
              <a:rPr lang="en-US" sz="1400" dirty="0" err="1" smtClean="0"/>
              <a:t>subclase</a:t>
            </a:r>
            <a:r>
              <a:rPr lang="en-US" sz="1400" dirty="0" smtClean="0"/>
              <a:t> (</a:t>
            </a:r>
            <a:r>
              <a:rPr lang="en-US" sz="1400" dirty="0" err="1" smtClean="0"/>
              <a:t>ia</a:t>
            </a:r>
            <a:r>
              <a:rPr lang="en-US" sz="1400" dirty="0" smtClean="0"/>
              <a:t>)</a:t>
            </a:r>
          </a:p>
          <a:p>
            <a:r>
              <a:rPr lang="en-US" sz="1400" dirty="0" err="1" smtClean="0"/>
              <a:t>orden</a:t>
            </a:r>
            <a:r>
              <a:rPr lang="en-US" sz="1400" dirty="0" smtClean="0"/>
              <a:t> (</a:t>
            </a:r>
            <a:r>
              <a:rPr lang="en-US" sz="1400" dirty="0" err="1" smtClean="0"/>
              <a:t>ida</a:t>
            </a:r>
            <a:r>
              <a:rPr lang="en-US" sz="1400" dirty="0" smtClean="0"/>
              <a:t>)</a:t>
            </a:r>
          </a:p>
          <a:p>
            <a:r>
              <a:rPr lang="en-US" sz="1400" dirty="0" err="1" smtClean="0"/>
              <a:t>suborden</a:t>
            </a:r>
            <a:r>
              <a:rPr lang="en-US" sz="1400" dirty="0" smtClean="0"/>
              <a:t> (</a:t>
            </a:r>
            <a:r>
              <a:rPr lang="en-US" sz="1400" dirty="0" err="1" smtClean="0"/>
              <a:t>ina</a:t>
            </a:r>
            <a:r>
              <a:rPr lang="en-US" sz="1400" dirty="0" smtClean="0"/>
              <a:t>)</a:t>
            </a:r>
          </a:p>
          <a:p>
            <a:r>
              <a:rPr lang="en-US" sz="1400" dirty="0" err="1" smtClean="0"/>
              <a:t>superfamilia</a:t>
            </a:r>
            <a:r>
              <a:rPr lang="en-US" sz="1400" dirty="0" smtClean="0"/>
              <a:t> (</a:t>
            </a:r>
            <a:r>
              <a:rPr lang="en-US" sz="1400" dirty="0" err="1" smtClean="0"/>
              <a:t>oidea</a:t>
            </a:r>
            <a:r>
              <a:rPr lang="en-US" sz="1400" dirty="0" smtClean="0"/>
              <a:t>)</a:t>
            </a:r>
          </a:p>
          <a:p>
            <a:r>
              <a:rPr lang="en-US" sz="1400" dirty="0" err="1" smtClean="0"/>
              <a:t>familia</a:t>
            </a:r>
            <a:r>
              <a:rPr lang="en-US" sz="1400" dirty="0" smtClean="0"/>
              <a:t> (</a:t>
            </a:r>
            <a:r>
              <a:rPr lang="en-US" sz="1400" dirty="0" err="1" smtClean="0"/>
              <a:t>idae</a:t>
            </a:r>
            <a:r>
              <a:rPr lang="en-US" sz="1400" dirty="0" smtClean="0"/>
              <a:t>)</a:t>
            </a:r>
          </a:p>
          <a:p>
            <a:r>
              <a:rPr lang="en-US" sz="1400" dirty="0" err="1" smtClean="0"/>
              <a:t>subfamilia</a:t>
            </a:r>
            <a:r>
              <a:rPr lang="en-US" sz="1400" dirty="0" smtClean="0"/>
              <a:t> (</a:t>
            </a:r>
            <a:r>
              <a:rPr lang="en-US" sz="1400" dirty="0" err="1" smtClean="0"/>
              <a:t>inae</a:t>
            </a:r>
            <a:r>
              <a:rPr lang="en-US" sz="1400" dirty="0" smtClean="0"/>
              <a:t>)</a:t>
            </a:r>
            <a:endParaRPr lang="en-US" sz="1400" dirty="0"/>
          </a:p>
        </p:txBody>
      </p:sp>
    </p:spTree>
    <p:extLst>
      <p:ext uri="{BB962C8B-B14F-4D97-AF65-F5344CB8AC3E}">
        <p14:creationId xmlns:p14="http://schemas.microsoft.com/office/powerpoint/2010/main" val="585646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79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5" name="Rectangle 3"/>
          <p:cNvSpPr>
            <a:spLocks noChangeArrowheads="1"/>
          </p:cNvSpPr>
          <p:nvPr/>
        </p:nvSpPr>
        <p:spPr bwMode="auto">
          <a:xfrm>
            <a:off x="2403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6" name="Rectangle 4"/>
          <p:cNvSpPr>
            <a:spLocks noChangeArrowheads="1"/>
          </p:cNvSpPr>
          <p:nvPr/>
        </p:nvSpPr>
        <p:spPr bwMode="auto">
          <a:xfrm>
            <a:off x="38893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7" name="Rectangle 5"/>
          <p:cNvSpPr>
            <a:spLocks noChangeArrowheads="1"/>
          </p:cNvSpPr>
          <p:nvPr/>
        </p:nvSpPr>
        <p:spPr bwMode="auto">
          <a:xfrm>
            <a:off x="5451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8" name="Rectangle 6"/>
          <p:cNvSpPr>
            <a:spLocks noChangeArrowheads="1"/>
          </p:cNvSpPr>
          <p:nvPr/>
        </p:nvSpPr>
        <p:spPr bwMode="auto">
          <a:xfrm>
            <a:off x="6975475" y="271145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4039" name="Line 7"/>
          <p:cNvSpPr>
            <a:spLocks noChangeShapeType="1"/>
          </p:cNvSpPr>
          <p:nvPr/>
        </p:nvSpPr>
        <p:spPr bwMode="auto">
          <a:xfrm>
            <a:off x="1412875" y="3854450"/>
            <a:ext cx="6172200" cy="0"/>
          </a:xfrm>
          <a:prstGeom prst="line">
            <a:avLst/>
          </a:prstGeom>
          <a:noFill/>
          <a:ln w="9525">
            <a:solidFill>
              <a:schemeClr val="tx1"/>
            </a:solidFill>
            <a:round/>
            <a:headEnd/>
            <a:tailEnd/>
          </a:ln>
          <a:effectLst/>
        </p:spPr>
        <p:txBody>
          <a:bodyPr wrap="none" anchor="ctr"/>
          <a:lstStyle/>
          <a:p>
            <a:endParaRPr lang="en-US"/>
          </a:p>
        </p:txBody>
      </p:sp>
      <p:sp>
        <p:nvSpPr>
          <p:cNvPr id="44040" name="Line 8"/>
          <p:cNvSpPr>
            <a:spLocks noChangeShapeType="1"/>
          </p:cNvSpPr>
          <p:nvPr/>
        </p:nvSpPr>
        <p:spPr bwMode="auto">
          <a:xfrm flipH="1" flipV="1">
            <a:off x="1417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1" name="Line 9"/>
          <p:cNvSpPr>
            <a:spLocks noChangeShapeType="1"/>
          </p:cNvSpPr>
          <p:nvPr/>
        </p:nvSpPr>
        <p:spPr bwMode="auto">
          <a:xfrm flipH="1" flipV="1">
            <a:off x="2941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2" name="Line 10"/>
          <p:cNvSpPr>
            <a:spLocks noChangeShapeType="1"/>
          </p:cNvSpPr>
          <p:nvPr/>
        </p:nvSpPr>
        <p:spPr bwMode="auto">
          <a:xfrm flipH="1" flipV="1">
            <a:off x="44275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3" name="Line 11"/>
          <p:cNvSpPr>
            <a:spLocks noChangeShapeType="1"/>
          </p:cNvSpPr>
          <p:nvPr/>
        </p:nvSpPr>
        <p:spPr bwMode="auto">
          <a:xfrm flipH="1" flipV="1">
            <a:off x="5989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4" name="Line 12"/>
          <p:cNvSpPr>
            <a:spLocks noChangeShapeType="1"/>
          </p:cNvSpPr>
          <p:nvPr/>
        </p:nvSpPr>
        <p:spPr bwMode="auto">
          <a:xfrm flipH="1" flipV="1">
            <a:off x="7513638" y="3625850"/>
            <a:ext cx="0" cy="228600"/>
          </a:xfrm>
          <a:prstGeom prst="line">
            <a:avLst/>
          </a:prstGeom>
          <a:noFill/>
          <a:ln w="9525">
            <a:solidFill>
              <a:schemeClr val="tx1"/>
            </a:solidFill>
            <a:round/>
            <a:headEnd/>
            <a:tailEnd/>
          </a:ln>
          <a:effectLst/>
        </p:spPr>
        <p:txBody>
          <a:bodyPr wrap="none" anchor="ctr"/>
          <a:lstStyle/>
          <a:p>
            <a:endParaRPr lang="en-US"/>
          </a:p>
        </p:txBody>
      </p:sp>
      <p:sp>
        <p:nvSpPr>
          <p:cNvPr id="44045" name="Text Box 13"/>
          <p:cNvSpPr txBox="1">
            <a:spLocks noChangeArrowheads="1"/>
          </p:cNvSpPr>
          <p:nvPr/>
        </p:nvSpPr>
        <p:spPr bwMode="auto">
          <a:xfrm>
            <a:off x="1268413" y="3321050"/>
            <a:ext cx="296862" cy="336550"/>
          </a:xfrm>
          <a:prstGeom prst="rect">
            <a:avLst/>
          </a:prstGeom>
          <a:noFill/>
          <a:ln w="9525">
            <a:noFill/>
            <a:miter lim="800000"/>
            <a:headEnd/>
            <a:tailEnd/>
          </a:ln>
          <a:effectLst/>
        </p:spPr>
        <p:txBody>
          <a:bodyPr wrap="none">
            <a:spAutoFit/>
          </a:bodyPr>
          <a:lstStyle/>
          <a:p>
            <a:pPr eaLnBrk="0" hangingPunct="0"/>
            <a:r>
              <a:rPr lang="en-US" sz="1600" i="0"/>
              <a:t>1</a:t>
            </a:r>
          </a:p>
        </p:txBody>
      </p:sp>
      <p:sp>
        <p:nvSpPr>
          <p:cNvPr id="44046" name="Text Box 14"/>
          <p:cNvSpPr txBox="1">
            <a:spLocks noChangeArrowheads="1"/>
          </p:cNvSpPr>
          <p:nvPr/>
        </p:nvSpPr>
        <p:spPr bwMode="auto">
          <a:xfrm>
            <a:off x="2792413" y="3321050"/>
            <a:ext cx="296862" cy="336550"/>
          </a:xfrm>
          <a:prstGeom prst="rect">
            <a:avLst/>
          </a:prstGeom>
          <a:noFill/>
          <a:ln w="9525">
            <a:noFill/>
            <a:miter lim="800000"/>
            <a:headEnd/>
            <a:tailEnd/>
          </a:ln>
          <a:effectLst/>
        </p:spPr>
        <p:txBody>
          <a:bodyPr wrap="none">
            <a:spAutoFit/>
          </a:bodyPr>
          <a:lstStyle/>
          <a:p>
            <a:pPr eaLnBrk="0" hangingPunct="0"/>
            <a:r>
              <a:rPr lang="en-US" sz="1600" i="0"/>
              <a:t>2</a:t>
            </a:r>
          </a:p>
        </p:txBody>
      </p:sp>
      <p:sp>
        <p:nvSpPr>
          <p:cNvPr id="44047" name="Text Box 15"/>
          <p:cNvSpPr txBox="1">
            <a:spLocks noChangeArrowheads="1"/>
          </p:cNvSpPr>
          <p:nvPr/>
        </p:nvSpPr>
        <p:spPr bwMode="auto">
          <a:xfrm>
            <a:off x="4278313" y="3321050"/>
            <a:ext cx="296862" cy="336550"/>
          </a:xfrm>
          <a:prstGeom prst="rect">
            <a:avLst/>
          </a:prstGeom>
          <a:noFill/>
          <a:ln w="9525">
            <a:noFill/>
            <a:miter lim="800000"/>
            <a:headEnd/>
            <a:tailEnd/>
          </a:ln>
          <a:effectLst/>
        </p:spPr>
        <p:txBody>
          <a:bodyPr wrap="none">
            <a:spAutoFit/>
          </a:bodyPr>
          <a:lstStyle/>
          <a:p>
            <a:pPr eaLnBrk="0" hangingPunct="0"/>
            <a:r>
              <a:rPr lang="en-US" sz="1600" i="0"/>
              <a:t>3</a:t>
            </a:r>
          </a:p>
        </p:txBody>
      </p:sp>
      <p:sp>
        <p:nvSpPr>
          <p:cNvPr id="44048" name="Text Box 16"/>
          <p:cNvSpPr txBox="1">
            <a:spLocks noChangeArrowheads="1"/>
          </p:cNvSpPr>
          <p:nvPr/>
        </p:nvSpPr>
        <p:spPr bwMode="auto">
          <a:xfrm>
            <a:off x="5840413" y="3321050"/>
            <a:ext cx="296862" cy="336550"/>
          </a:xfrm>
          <a:prstGeom prst="rect">
            <a:avLst/>
          </a:prstGeom>
          <a:noFill/>
          <a:ln w="9525">
            <a:noFill/>
            <a:miter lim="800000"/>
            <a:headEnd/>
            <a:tailEnd/>
          </a:ln>
          <a:effectLst/>
        </p:spPr>
        <p:txBody>
          <a:bodyPr wrap="none">
            <a:spAutoFit/>
          </a:bodyPr>
          <a:lstStyle/>
          <a:p>
            <a:pPr eaLnBrk="0" hangingPunct="0"/>
            <a:r>
              <a:rPr lang="en-US" sz="1600" i="0"/>
              <a:t>4</a:t>
            </a:r>
          </a:p>
        </p:txBody>
      </p:sp>
      <p:sp>
        <p:nvSpPr>
          <p:cNvPr id="44049" name="Text Box 17"/>
          <p:cNvSpPr txBox="1">
            <a:spLocks noChangeArrowheads="1"/>
          </p:cNvSpPr>
          <p:nvPr/>
        </p:nvSpPr>
        <p:spPr bwMode="auto">
          <a:xfrm>
            <a:off x="7364413" y="3321050"/>
            <a:ext cx="296862" cy="336550"/>
          </a:xfrm>
          <a:prstGeom prst="rect">
            <a:avLst/>
          </a:prstGeom>
          <a:noFill/>
          <a:ln w="9525">
            <a:noFill/>
            <a:miter lim="800000"/>
            <a:headEnd/>
            <a:tailEnd/>
          </a:ln>
          <a:effectLst/>
        </p:spPr>
        <p:txBody>
          <a:bodyPr wrap="none">
            <a:spAutoFit/>
          </a:bodyPr>
          <a:lstStyle/>
          <a:p>
            <a:pPr eaLnBrk="0" hangingPunct="0"/>
            <a:r>
              <a:rPr lang="en-US" sz="1600" i="0"/>
              <a:t>5</a:t>
            </a:r>
          </a:p>
        </p:txBody>
      </p:sp>
      <p:sp>
        <p:nvSpPr>
          <p:cNvPr id="44050" name="Line 18"/>
          <p:cNvSpPr>
            <a:spLocks noChangeShapeType="1"/>
          </p:cNvSpPr>
          <p:nvPr/>
        </p:nvSpPr>
        <p:spPr bwMode="auto">
          <a:xfrm flipH="1">
            <a:off x="879475" y="2193925"/>
            <a:ext cx="1981200" cy="0"/>
          </a:xfrm>
          <a:prstGeom prst="line">
            <a:avLst/>
          </a:prstGeom>
          <a:noFill/>
          <a:ln w="9525">
            <a:solidFill>
              <a:schemeClr val="tx1"/>
            </a:solidFill>
            <a:round/>
            <a:headEnd/>
            <a:tailEnd type="stealth" w="lg" len="med"/>
          </a:ln>
          <a:effectLst/>
        </p:spPr>
        <p:txBody>
          <a:bodyPr wrap="none" anchor="ctr"/>
          <a:lstStyle/>
          <a:p>
            <a:endParaRPr lang="en-US"/>
          </a:p>
        </p:txBody>
      </p:sp>
      <p:sp>
        <p:nvSpPr>
          <p:cNvPr id="44058" name="Rectangle 26"/>
          <p:cNvSpPr>
            <a:spLocks noChangeArrowheads="1"/>
          </p:cNvSpPr>
          <p:nvPr/>
        </p:nvSpPr>
        <p:spPr bwMode="auto">
          <a:xfrm>
            <a:off x="2514600" y="5029200"/>
            <a:ext cx="6172200" cy="685800"/>
          </a:xfrm>
          <a:prstGeom prst="rect">
            <a:avLst/>
          </a:prstGeom>
          <a:noFill/>
          <a:ln w="9525">
            <a:noFill/>
            <a:miter lim="800000"/>
            <a:headEnd/>
            <a:tailEnd/>
          </a:ln>
          <a:effectLst/>
        </p:spPr>
        <p:txBody>
          <a:bodyPr/>
          <a:lstStyle/>
          <a:p>
            <a:pPr>
              <a:buFont typeface="Arial" pitchFamily="34" charset="0"/>
              <a:buChar char="•"/>
            </a:pPr>
            <a:r>
              <a:rPr lang="es-ES" sz="1400" dirty="0" smtClean="0"/>
              <a:t> Debería ser posible para aumentar la estructura sin disminuir</a:t>
            </a:r>
            <a:br>
              <a:rPr lang="es-ES" sz="1400" dirty="0" smtClean="0"/>
            </a:br>
            <a:r>
              <a:rPr lang="es-ES" sz="1400" dirty="0" smtClean="0"/>
              <a:t>       enriquecimiento, y viceversa. Los ejes deben ser independientes.</a:t>
            </a:r>
            <a:endParaRPr lang="es-ES" sz="1400" dirty="0"/>
          </a:p>
        </p:txBody>
      </p:sp>
      <p:grpSp>
        <p:nvGrpSpPr>
          <p:cNvPr id="2" name="Group 27"/>
          <p:cNvGrpSpPr>
            <a:grpSpLocks/>
          </p:cNvGrpSpPr>
          <p:nvPr/>
        </p:nvGrpSpPr>
        <p:grpSpPr bwMode="auto">
          <a:xfrm>
            <a:off x="0" y="4191000"/>
            <a:ext cx="1676400" cy="2667000"/>
            <a:chOff x="2898" y="2208"/>
            <a:chExt cx="1154" cy="1968"/>
          </a:xfrm>
        </p:grpSpPr>
        <p:pic>
          <p:nvPicPr>
            <p:cNvPr id="44060" name="Picture 28" descr="Curren1"/>
            <p:cNvPicPr>
              <a:picLocks noChangeAspect="1" noChangeArrowheads="1"/>
            </p:cNvPicPr>
            <p:nvPr/>
          </p:nvPicPr>
          <p:blipFill>
            <a:blip r:embed="rId3" cstate="print"/>
            <a:srcRect/>
            <a:stretch>
              <a:fillRect/>
            </a:stretch>
          </p:blipFill>
          <p:spPr bwMode="auto">
            <a:xfrm>
              <a:off x="2898" y="2208"/>
              <a:ext cx="1154" cy="1968"/>
            </a:xfrm>
            <a:prstGeom prst="rect">
              <a:avLst/>
            </a:prstGeom>
            <a:noFill/>
          </p:spPr>
        </p:pic>
        <p:sp>
          <p:nvSpPr>
            <p:cNvPr id="44061" name="Text Box 29"/>
            <p:cNvSpPr txBox="1">
              <a:spLocks noChangeArrowheads="1"/>
            </p:cNvSpPr>
            <p:nvPr/>
          </p:nvSpPr>
          <p:spPr bwMode="auto">
            <a:xfrm>
              <a:off x="3059" y="3818"/>
              <a:ext cx="909" cy="337"/>
            </a:xfrm>
            <a:prstGeom prst="rect">
              <a:avLst/>
            </a:prstGeom>
            <a:noFill/>
            <a:ln w="9525">
              <a:noFill/>
              <a:miter lim="800000"/>
              <a:headEnd/>
              <a:tailEnd/>
            </a:ln>
            <a:effectLst/>
          </p:spPr>
          <p:txBody>
            <a:bodyPr wrap="none">
              <a:spAutoFit/>
            </a:bodyPr>
            <a:lstStyle/>
            <a:p>
              <a:pPr eaLnBrk="0" hangingPunct="0"/>
              <a:r>
                <a:rPr lang="en-US" sz="2400" i="0">
                  <a:solidFill>
                    <a:schemeClr val="bg1"/>
                  </a:solidFill>
                </a:rPr>
                <a:t>Bongers</a:t>
              </a:r>
            </a:p>
          </p:txBody>
        </p:sp>
      </p:grpSp>
      <p:sp>
        <p:nvSpPr>
          <p:cNvPr id="44063" name="Text Box 31"/>
          <p:cNvSpPr txBox="1">
            <a:spLocks noChangeArrowheads="1"/>
          </p:cNvSpPr>
          <p:nvPr/>
        </p:nvSpPr>
        <p:spPr bwMode="auto">
          <a:xfrm>
            <a:off x="7629525" y="3505200"/>
            <a:ext cx="1514475" cy="346075"/>
          </a:xfrm>
          <a:prstGeom prst="rect">
            <a:avLst/>
          </a:prstGeom>
          <a:noFill/>
          <a:ln w="9525">
            <a:solidFill>
              <a:srgbClr val="000000"/>
            </a:solidFill>
            <a:miter lim="800000"/>
            <a:headEnd/>
            <a:tailEnd/>
          </a:ln>
          <a:effectLst/>
        </p:spPr>
        <p:txBody>
          <a:bodyPr wrap="none">
            <a:spAutoFit/>
          </a:bodyPr>
          <a:lstStyle/>
          <a:p>
            <a:pPr eaLnBrk="0" hangingPunct="0"/>
            <a:r>
              <a:rPr lang="en-US" sz="1600" i="0"/>
              <a:t>Bongers, 1990</a:t>
            </a:r>
          </a:p>
        </p:txBody>
      </p:sp>
      <p:sp>
        <p:nvSpPr>
          <p:cNvPr id="44064" name="Rectangle 32"/>
          <p:cNvSpPr>
            <a:spLocks noChangeArrowheads="1"/>
          </p:cNvSpPr>
          <p:nvPr/>
        </p:nvSpPr>
        <p:spPr bwMode="auto">
          <a:xfrm>
            <a:off x="0" y="3267075"/>
            <a:ext cx="9144000" cy="0"/>
          </a:xfrm>
          <a:prstGeom prst="rect">
            <a:avLst/>
          </a:prstGeom>
          <a:noFill/>
          <a:ln w="9525">
            <a:noFill/>
            <a:miter lim="800000"/>
            <a:headEnd/>
            <a:tailEnd/>
          </a:ln>
          <a:effectLst/>
        </p:spPr>
        <p:txBody>
          <a:bodyPr wrap="none" anchor="ctr">
            <a:spAutoFit/>
          </a:bodyPr>
          <a:lstStyle/>
          <a:p>
            <a:endParaRPr lang="en-US"/>
          </a:p>
        </p:txBody>
      </p:sp>
      <p:sp>
        <p:nvSpPr>
          <p:cNvPr id="44065" name="Rectangle 33"/>
          <p:cNvSpPr>
            <a:spLocks noChangeArrowheads="1"/>
          </p:cNvSpPr>
          <p:nvPr/>
        </p:nvSpPr>
        <p:spPr bwMode="auto">
          <a:xfrm>
            <a:off x="0" y="3267075"/>
            <a:ext cx="9144000" cy="0"/>
          </a:xfrm>
          <a:prstGeom prst="rect">
            <a:avLst/>
          </a:prstGeom>
          <a:noFill/>
          <a:ln w="9525">
            <a:noFill/>
            <a:miter lim="800000"/>
            <a:headEnd/>
            <a:tailEnd/>
          </a:ln>
          <a:effectLst/>
        </p:spPr>
        <p:txBody>
          <a:bodyPr anchor="ctr">
            <a:spAutoFit/>
          </a:bodyPr>
          <a:lstStyle/>
          <a:p>
            <a:endParaRPr lang="en-US"/>
          </a:p>
        </p:txBody>
      </p:sp>
      <p:sp>
        <p:nvSpPr>
          <p:cNvPr id="44069" name="Rectangle 37"/>
          <p:cNvSpPr>
            <a:spLocks noChangeArrowheads="1"/>
          </p:cNvSpPr>
          <p:nvPr/>
        </p:nvSpPr>
        <p:spPr bwMode="auto">
          <a:xfrm>
            <a:off x="0" y="0"/>
            <a:ext cx="9144000" cy="0"/>
          </a:xfrm>
          <a:prstGeom prst="rect">
            <a:avLst/>
          </a:prstGeom>
          <a:noFill/>
          <a:ln w="9525">
            <a:noFill/>
            <a:miter lim="800000"/>
            <a:headEnd/>
            <a:tailEnd/>
          </a:ln>
          <a:effectLst/>
        </p:spPr>
        <p:txBody>
          <a:bodyPr anchor="ctr">
            <a:spAutoFit/>
          </a:bodyPr>
          <a:lstStyle/>
          <a:p>
            <a:endParaRPr lang="en-US"/>
          </a:p>
        </p:txBody>
      </p:sp>
      <p:sp>
        <p:nvSpPr>
          <p:cNvPr id="44070" name="Line 38"/>
          <p:cNvSpPr>
            <a:spLocks noChangeShapeType="1"/>
          </p:cNvSpPr>
          <p:nvPr/>
        </p:nvSpPr>
        <p:spPr bwMode="auto">
          <a:xfrm>
            <a:off x="2971800" y="1752600"/>
            <a:ext cx="0" cy="2514600"/>
          </a:xfrm>
          <a:prstGeom prst="line">
            <a:avLst/>
          </a:prstGeom>
          <a:noFill/>
          <a:ln w="38100">
            <a:solidFill>
              <a:srgbClr val="FF0000"/>
            </a:solidFill>
            <a:round/>
            <a:headEnd/>
            <a:tailEnd/>
          </a:ln>
          <a:effectLst/>
        </p:spPr>
        <p:txBody>
          <a:bodyPr/>
          <a:lstStyle/>
          <a:p>
            <a:endParaRPr lang="en-US"/>
          </a:p>
        </p:txBody>
      </p:sp>
      <p:sp>
        <p:nvSpPr>
          <p:cNvPr id="44071" name="Line 39"/>
          <p:cNvSpPr>
            <a:spLocks noChangeShapeType="1"/>
          </p:cNvSpPr>
          <p:nvPr/>
        </p:nvSpPr>
        <p:spPr bwMode="auto">
          <a:xfrm>
            <a:off x="3048000" y="2193925"/>
            <a:ext cx="4953000" cy="0"/>
          </a:xfrm>
          <a:prstGeom prst="line">
            <a:avLst/>
          </a:prstGeom>
          <a:noFill/>
          <a:ln w="9525">
            <a:solidFill>
              <a:schemeClr val="tx1"/>
            </a:solidFill>
            <a:round/>
            <a:headEnd/>
            <a:tailEnd type="stealth" w="lg" len="med"/>
          </a:ln>
          <a:effectLst/>
        </p:spPr>
        <p:txBody>
          <a:bodyPr/>
          <a:lstStyle/>
          <a:p>
            <a:endParaRPr lang="en-US"/>
          </a:p>
        </p:txBody>
      </p:sp>
      <p:sp>
        <p:nvSpPr>
          <p:cNvPr id="38" name="Text Box 30"/>
          <p:cNvSpPr txBox="1">
            <a:spLocks noChangeArrowheads="1"/>
          </p:cNvSpPr>
          <p:nvPr/>
        </p:nvSpPr>
        <p:spPr bwMode="auto">
          <a:xfrm>
            <a:off x="2057400" y="152400"/>
            <a:ext cx="5577168"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Estructurales</a:t>
            </a:r>
            <a:endParaRPr lang="en-US" sz="2400" dirty="0"/>
          </a:p>
        </p:txBody>
      </p:sp>
      <p:sp>
        <p:nvSpPr>
          <p:cNvPr id="40" name="Text Box 20"/>
          <p:cNvSpPr txBox="1">
            <a:spLocks noChangeArrowheads="1"/>
          </p:cNvSpPr>
          <p:nvPr/>
        </p:nvSpPr>
        <p:spPr bwMode="auto">
          <a:xfrm>
            <a:off x="1006475" y="1768475"/>
            <a:ext cx="1447832" cy="307777"/>
          </a:xfrm>
          <a:prstGeom prst="rect">
            <a:avLst/>
          </a:prstGeom>
          <a:noFill/>
          <a:ln w="9525">
            <a:noFill/>
            <a:miter lim="800000"/>
            <a:headEnd/>
            <a:tailEnd/>
          </a:ln>
          <a:effectLst/>
        </p:spPr>
        <p:txBody>
          <a:bodyPr wrap="none">
            <a:spAutoFit/>
          </a:bodyPr>
          <a:lstStyle/>
          <a:p>
            <a:r>
              <a:rPr lang="es-ES" sz="1400" dirty="0" smtClean="0"/>
              <a:t>enriquecimiento</a:t>
            </a:r>
            <a:endParaRPr lang="es-ES" sz="1400" dirty="0"/>
          </a:p>
        </p:txBody>
      </p:sp>
      <p:sp>
        <p:nvSpPr>
          <p:cNvPr id="41" name="Text Box 21"/>
          <p:cNvSpPr txBox="1">
            <a:spLocks noChangeArrowheads="1"/>
          </p:cNvSpPr>
          <p:nvPr/>
        </p:nvSpPr>
        <p:spPr bwMode="auto">
          <a:xfrm>
            <a:off x="7219950" y="1768475"/>
            <a:ext cx="1080745" cy="307777"/>
          </a:xfrm>
          <a:prstGeom prst="rect">
            <a:avLst/>
          </a:prstGeom>
          <a:noFill/>
          <a:ln w="9525">
            <a:noFill/>
            <a:miter lim="800000"/>
            <a:headEnd/>
            <a:tailEnd/>
          </a:ln>
          <a:effectLst/>
        </p:spPr>
        <p:txBody>
          <a:bodyPr wrap="none">
            <a:spAutoFit/>
          </a:bodyPr>
          <a:lstStyle/>
          <a:p>
            <a:pPr eaLnBrk="0" hangingPunct="0"/>
            <a:r>
              <a:rPr lang="es-ES" sz="1400" dirty="0" smtClean="0"/>
              <a:t>estabilidad</a:t>
            </a:r>
            <a:endParaRPr lang="en-US" sz="1400" i="0" dirty="0"/>
          </a:p>
        </p:txBody>
      </p:sp>
      <p:sp>
        <p:nvSpPr>
          <p:cNvPr id="42" name="Text Box 22"/>
          <p:cNvSpPr txBox="1">
            <a:spLocks noChangeArrowheads="1"/>
          </p:cNvSpPr>
          <p:nvPr/>
        </p:nvSpPr>
        <p:spPr bwMode="auto">
          <a:xfrm>
            <a:off x="955675" y="1492250"/>
            <a:ext cx="1168910" cy="307777"/>
          </a:xfrm>
          <a:prstGeom prst="rect">
            <a:avLst/>
          </a:prstGeom>
          <a:noFill/>
          <a:ln w="9525">
            <a:noFill/>
            <a:miter lim="800000"/>
            <a:headEnd/>
            <a:tailEnd/>
          </a:ln>
          <a:effectLst/>
        </p:spPr>
        <p:txBody>
          <a:bodyPr wrap="none">
            <a:spAutoFit/>
          </a:bodyPr>
          <a:lstStyle/>
          <a:p>
            <a:pPr eaLnBrk="0" hangingPunct="0"/>
            <a:r>
              <a:rPr lang="es-ES" sz="1400" dirty="0" smtClean="0"/>
              <a:t>oportunismo</a:t>
            </a:r>
            <a:endParaRPr lang="en-US" sz="1400" i="0" dirty="0"/>
          </a:p>
        </p:txBody>
      </p:sp>
      <p:sp>
        <p:nvSpPr>
          <p:cNvPr id="43" name="Text Box 23"/>
          <p:cNvSpPr txBox="1">
            <a:spLocks noChangeArrowheads="1"/>
          </p:cNvSpPr>
          <p:nvPr/>
        </p:nvSpPr>
        <p:spPr bwMode="auto">
          <a:xfrm>
            <a:off x="7127875" y="1492250"/>
            <a:ext cx="979755" cy="307777"/>
          </a:xfrm>
          <a:prstGeom prst="rect">
            <a:avLst/>
          </a:prstGeom>
          <a:noFill/>
          <a:ln w="9525">
            <a:noFill/>
            <a:miter lim="800000"/>
            <a:headEnd/>
            <a:tailEnd/>
          </a:ln>
          <a:effectLst/>
        </p:spPr>
        <p:txBody>
          <a:bodyPr wrap="none">
            <a:spAutoFit/>
          </a:bodyPr>
          <a:lstStyle/>
          <a:p>
            <a:pPr eaLnBrk="0" hangingPunct="0"/>
            <a:r>
              <a:rPr lang="en-US" sz="1400" i="0" dirty="0" err="1" smtClean="0"/>
              <a:t>estructura</a:t>
            </a:r>
            <a:endParaRPr lang="en-US" sz="1400" i="0" dirty="0"/>
          </a:p>
        </p:txBody>
      </p:sp>
      <p:sp>
        <p:nvSpPr>
          <p:cNvPr id="36" name="Rectangle 24"/>
          <p:cNvSpPr>
            <a:spLocks noGrp="1" noChangeArrowheads="1"/>
          </p:cNvSpPr>
          <p:nvPr>
            <p:ph type="title"/>
          </p:nvPr>
        </p:nvSpPr>
        <p:spPr>
          <a:xfrm>
            <a:off x="152400" y="838200"/>
            <a:ext cx="4495800" cy="609600"/>
          </a:xfrm>
          <a:noFill/>
          <a:ln/>
        </p:spPr>
        <p:txBody>
          <a:bodyPr/>
          <a:lstStyle/>
          <a:p>
            <a:pPr algn="l"/>
            <a:r>
              <a:rPr lang="en-US" sz="1800" dirty="0" err="1" smtClean="0"/>
              <a:t>Serie</a:t>
            </a:r>
            <a:r>
              <a:rPr lang="en-US" sz="1800" dirty="0" smtClean="0"/>
              <a:t> de </a:t>
            </a:r>
            <a:r>
              <a:rPr lang="en-US" sz="1800" dirty="0" err="1" smtClean="0"/>
              <a:t>colonizadores</a:t>
            </a:r>
            <a:r>
              <a:rPr lang="en-US" sz="1800" dirty="0" smtClean="0"/>
              <a:t> y </a:t>
            </a:r>
            <a:r>
              <a:rPr lang="en-US" sz="1800" dirty="0" err="1" smtClean="0"/>
              <a:t>persistentes</a:t>
            </a:r>
            <a:r>
              <a:rPr lang="en-US" sz="1800" dirty="0" smtClean="0"/>
              <a:t> (cp)</a:t>
            </a:r>
            <a:endParaRPr lang="en-US" sz="1800" dirty="0"/>
          </a:p>
        </p:txBody>
      </p:sp>
    </p:spTree>
    <p:extLst>
      <p:ext uri="{BB962C8B-B14F-4D97-AF65-F5344CB8AC3E}">
        <p14:creationId xmlns:p14="http://schemas.microsoft.com/office/powerpoint/2010/main" val="295374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58"/>
                                        </p:tgtEl>
                                        <p:attrNameLst>
                                          <p:attrName>style.visibility</p:attrName>
                                        </p:attrNameLst>
                                      </p:cBhvr>
                                      <p:to>
                                        <p:strVal val="visible"/>
                                      </p:to>
                                    </p:set>
                                    <p:anim calcmode="lin" valueType="num">
                                      <p:cBhvr additive="base">
                                        <p:cTn id="7" dur="500" fill="hold"/>
                                        <p:tgtEl>
                                          <p:spTgt spid="44058"/>
                                        </p:tgtEl>
                                        <p:attrNameLst>
                                          <p:attrName>ppt_x</p:attrName>
                                        </p:attrNameLst>
                                      </p:cBhvr>
                                      <p:tavLst>
                                        <p:tav tm="0">
                                          <p:val>
                                            <p:strVal val="1+#ppt_w/2"/>
                                          </p:val>
                                        </p:tav>
                                        <p:tav tm="100000">
                                          <p:val>
                                            <p:strVal val="#ppt_x"/>
                                          </p:val>
                                        </p:tav>
                                      </p:tavLst>
                                    </p:anim>
                                    <p:anim calcmode="lin" valueType="num">
                                      <p:cBhvr additive="base">
                                        <p:cTn id="8" dur="500" fill="hold"/>
                                        <p:tgtEl>
                                          <p:spTgt spid="4405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4070"/>
                                        </p:tgtEl>
                                        <p:attrNameLst>
                                          <p:attrName>style.visibility</p:attrName>
                                        </p:attrNameLst>
                                      </p:cBhvr>
                                      <p:to>
                                        <p:strVal val="visible"/>
                                      </p:to>
                                    </p:set>
                                    <p:anim calcmode="lin" valueType="num">
                                      <p:cBhvr additive="base">
                                        <p:cTn id="11" dur="500" fill="hold"/>
                                        <p:tgtEl>
                                          <p:spTgt spid="44070"/>
                                        </p:tgtEl>
                                        <p:attrNameLst>
                                          <p:attrName>ppt_x</p:attrName>
                                        </p:attrNameLst>
                                      </p:cBhvr>
                                      <p:tavLst>
                                        <p:tav tm="0">
                                          <p:val>
                                            <p:strVal val="1+#ppt_w/2"/>
                                          </p:val>
                                        </p:tav>
                                        <p:tav tm="100000">
                                          <p:val>
                                            <p:strVal val="#ppt_x"/>
                                          </p:val>
                                        </p:tav>
                                      </p:tavLst>
                                    </p:anim>
                                    <p:anim calcmode="lin" valueType="num">
                                      <p:cBhvr additive="base">
                                        <p:cTn id="12" dur="500" fill="hold"/>
                                        <p:tgtEl>
                                          <p:spTgt spid="440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8" grpId="0"/>
      <p:bldP spid="440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
          <p:cNvSpPr txBox="1">
            <a:spLocks noChangeArrowheads="1"/>
          </p:cNvSpPr>
          <p:nvPr/>
        </p:nvSpPr>
        <p:spPr bwMode="auto">
          <a:xfrm>
            <a:off x="1905000" y="300335"/>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graphicFrame>
        <p:nvGraphicFramePr>
          <p:cNvPr id="3" name="Table 2"/>
          <p:cNvGraphicFramePr>
            <a:graphicFrameLocks noGrp="1"/>
          </p:cNvGraphicFramePr>
          <p:nvPr/>
        </p:nvGraphicFramePr>
        <p:xfrm>
          <a:off x="228599" y="1397000"/>
          <a:ext cx="8534400" cy="2062480"/>
        </p:xfrm>
        <a:graphic>
          <a:graphicData uri="http://schemas.openxmlformats.org/drawingml/2006/table">
            <a:tbl>
              <a:tblPr firstRow="1" bandRow="1">
                <a:tableStyleId>{5C22544A-7EE6-4342-B048-85BDC9FD1C3A}</a:tableStyleId>
              </a:tblPr>
              <a:tblGrid>
                <a:gridCol w="1219200"/>
                <a:gridCol w="1219200"/>
                <a:gridCol w="1219200"/>
                <a:gridCol w="1219200"/>
                <a:gridCol w="1219200"/>
                <a:gridCol w="838201"/>
                <a:gridCol w="1600199"/>
              </a:tblGrid>
              <a:tr h="370840">
                <a:tc>
                  <a:txBody>
                    <a:bodyPr/>
                    <a:lstStyle/>
                    <a:p>
                      <a:r>
                        <a:rPr lang="en-US" sz="1600" dirty="0" smtClean="0">
                          <a:solidFill>
                            <a:srgbClr val="002060"/>
                          </a:solidFill>
                        </a:rPr>
                        <a:t>Bongers cp</a:t>
                      </a:r>
                      <a:endParaRPr lang="en-US" sz="1600" dirty="0">
                        <a:solidFill>
                          <a:srgbClr val="00206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1</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2</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3</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4</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solidFill>
                            <a:srgbClr val="002060"/>
                          </a:solidFill>
                        </a:rPr>
                        <a:t>5</a:t>
                      </a:r>
                      <a:endParaRPr lang="en-US" sz="1600" dirty="0">
                        <a:solidFill>
                          <a:srgbClr val="002060"/>
                        </a:solidFill>
                      </a:endParaRPr>
                    </a:p>
                  </a:txBody>
                  <a:tcPr anchor="ctr">
                    <a:lnT w="12700" cap="flat" cmpd="sng" algn="ctr">
                      <a:solidFill>
                        <a:schemeClr val="tx1"/>
                      </a:solidFill>
                      <a:prstDash val="solid"/>
                      <a:round/>
                      <a:headEnd type="none" w="med" len="med"/>
                      <a:tailEnd type="none" w="med" len="med"/>
                    </a:lnT>
                  </a:tcPr>
                </a:tc>
                <a:tc>
                  <a:txBody>
                    <a:bodyPr/>
                    <a:lstStyle/>
                    <a:p>
                      <a:r>
                        <a:rPr lang="en-US" sz="1600" dirty="0" err="1" smtClean="0">
                          <a:solidFill>
                            <a:srgbClr val="002060"/>
                          </a:solidFill>
                        </a:rPr>
                        <a:t>Trophic</a:t>
                      </a:r>
                      <a:r>
                        <a:rPr lang="en-US" sz="1600" dirty="0" smtClean="0">
                          <a:solidFill>
                            <a:srgbClr val="002060"/>
                          </a:solidFill>
                        </a:rPr>
                        <a:t> Role</a:t>
                      </a:r>
                      <a:endParaRPr lang="en-US" sz="1600" dirty="0">
                        <a:solidFill>
                          <a:srgbClr val="002060"/>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r>
                        <a:rPr lang="en-US" dirty="0" smtClean="0"/>
                        <a:t>Ba1</a:t>
                      </a:r>
                      <a:endParaRPr lang="en-US" dirty="0"/>
                    </a:p>
                  </a:txBody>
                  <a:tcPr anchor="ctr"/>
                </a:tc>
                <a:tc>
                  <a:txBody>
                    <a:bodyPr/>
                    <a:lstStyle/>
                    <a:p>
                      <a:pPr algn="ctr"/>
                      <a:r>
                        <a:rPr lang="en-US" dirty="0" smtClean="0"/>
                        <a:t>Ba2</a:t>
                      </a:r>
                      <a:endParaRPr lang="en-US" dirty="0"/>
                    </a:p>
                  </a:txBody>
                  <a:tcPr anchor="ctr"/>
                </a:tc>
                <a:tc>
                  <a:txBody>
                    <a:bodyPr/>
                    <a:lstStyle/>
                    <a:p>
                      <a:pPr algn="ctr"/>
                      <a:r>
                        <a:rPr lang="en-US" dirty="0" smtClean="0"/>
                        <a:t>Ba3</a:t>
                      </a:r>
                      <a:endParaRPr lang="en-US" dirty="0"/>
                    </a:p>
                  </a:txBody>
                  <a:tcPr anchor="ctr"/>
                </a:tc>
                <a:tc>
                  <a:txBody>
                    <a:bodyPr/>
                    <a:lstStyle/>
                    <a:p>
                      <a:pPr algn="ctr"/>
                      <a:r>
                        <a:rPr lang="en-US" dirty="0" smtClean="0"/>
                        <a:t>Ba4</a:t>
                      </a:r>
                      <a:endParaRPr lang="en-US" dirty="0"/>
                    </a:p>
                  </a:txBody>
                  <a:tcPr anchor="ctr"/>
                </a:tc>
                <a:tc>
                  <a:txBody>
                    <a:bodyPr/>
                    <a:lstStyle/>
                    <a:p>
                      <a:pPr algn="ctr"/>
                      <a:r>
                        <a:rPr lang="en-US" dirty="0" smtClean="0"/>
                        <a:t>Ba5</a:t>
                      </a:r>
                      <a:endParaRPr lang="en-US" dirty="0"/>
                    </a:p>
                  </a:txBody>
                  <a:tcPr anchor="ctr"/>
                </a:tc>
                <a:tc>
                  <a:txBody>
                    <a:bodyPr/>
                    <a:lstStyle/>
                    <a:p>
                      <a:r>
                        <a:rPr lang="en-US" sz="1600" dirty="0" err="1" smtClean="0"/>
                        <a:t>Bacteriovoros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r>
                        <a:rPr lang="en-US" dirty="0" smtClean="0"/>
                        <a:t>Fu1</a:t>
                      </a:r>
                      <a:endParaRPr lang="en-US" dirty="0"/>
                    </a:p>
                  </a:txBody>
                  <a:tcPr anchor="ctr"/>
                </a:tc>
                <a:tc>
                  <a:txBody>
                    <a:bodyPr/>
                    <a:lstStyle/>
                    <a:p>
                      <a:pPr algn="ctr"/>
                      <a:r>
                        <a:rPr lang="en-US" dirty="0" smtClean="0"/>
                        <a:t>Fu2</a:t>
                      </a:r>
                      <a:endParaRPr lang="en-US" dirty="0"/>
                    </a:p>
                  </a:txBody>
                  <a:tcPr anchor="ctr"/>
                </a:tc>
                <a:tc>
                  <a:txBody>
                    <a:bodyPr/>
                    <a:lstStyle/>
                    <a:p>
                      <a:pPr algn="ctr"/>
                      <a:r>
                        <a:rPr lang="en-US" dirty="0" smtClean="0"/>
                        <a:t>Fu3</a:t>
                      </a:r>
                      <a:endParaRPr lang="en-US" dirty="0"/>
                    </a:p>
                  </a:txBody>
                  <a:tcPr anchor="ctr"/>
                </a:tc>
                <a:tc>
                  <a:txBody>
                    <a:bodyPr/>
                    <a:lstStyle/>
                    <a:p>
                      <a:pPr algn="ctr"/>
                      <a:r>
                        <a:rPr lang="en-US" dirty="0" smtClean="0"/>
                        <a:t>Fu4</a:t>
                      </a:r>
                      <a:endParaRPr lang="en-US" dirty="0"/>
                    </a:p>
                  </a:txBody>
                  <a:tcPr anchor="ctr"/>
                </a:tc>
                <a:tc>
                  <a:txBody>
                    <a:bodyPr/>
                    <a:lstStyle/>
                    <a:p>
                      <a:pPr algn="ctr"/>
                      <a:r>
                        <a:rPr lang="en-US" dirty="0" smtClean="0"/>
                        <a:t>Fu5</a:t>
                      </a:r>
                      <a:endParaRPr lang="en-US" dirty="0"/>
                    </a:p>
                  </a:txBody>
                  <a:tcPr anchor="ctr"/>
                </a:tc>
                <a:tc>
                  <a:txBody>
                    <a:bodyPr/>
                    <a:lstStyle/>
                    <a:p>
                      <a:r>
                        <a:rPr lang="en-US" sz="1600" dirty="0" err="1" smtClean="0"/>
                        <a:t>Micofagos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smtClean="0"/>
                        <a:t>Om3</a:t>
                      </a:r>
                      <a:endParaRPr lang="en-US" dirty="0"/>
                    </a:p>
                  </a:txBody>
                  <a:tcPr anchor="ctr"/>
                </a:tc>
                <a:tc>
                  <a:txBody>
                    <a:bodyPr/>
                    <a:lstStyle/>
                    <a:p>
                      <a:pPr algn="ctr"/>
                      <a:r>
                        <a:rPr lang="en-US" dirty="0" smtClean="0"/>
                        <a:t>Om4</a:t>
                      </a:r>
                      <a:endParaRPr lang="en-US" dirty="0"/>
                    </a:p>
                  </a:txBody>
                  <a:tcPr anchor="ctr"/>
                </a:tc>
                <a:tc>
                  <a:txBody>
                    <a:bodyPr/>
                    <a:lstStyle/>
                    <a:p>
                      <a:pPr algn="ctr"/>
                      <a:r>
                        <a:rPr lang="en-US" dirty="0" smtClean="0"/>
                        <a:t>Om5</a:t>
                      </a:r>
                      <a:endParaRPr lang="en-US" dirty="0"/>
                    </a:p>
                  </a:txBody>
                  <a:tcPr anchor="ctr"/>
                </a:tc>
                <a:tc>
                  <a:txBody>
                    <a:bodyPr/>
                    <a:lstStyle/>
                    <a:p>
                      <a:r>
                        <a:rPr lang="en-US" sz="1600" dirty="0" err="1" smtClean="0"/>
                        <a:t>Omnivoros</a:t>
                      </a:r>
                      <a:endParaRPr lang="en-US" sz="1600" dirty="0"/>
                    </a:p>
                  </a:txBody>
                  <a:tcPr anchor="ctr">
                    <a:lnR w="12700" cap="flat" cmpd="sng" algn="ctr">
                      <a:solidFill>
                        <a:schemeClr val="tx1"/>
                      </a:solidFill>
                      <a:prstDash val="solid"/>
                      <a:round/>
                      <a:headEnd type="none" w="med" len="med"/>
                      <a:tailEnd type="none" w="med" len="med"/>
                    </a:lnR>
                  </a:tcPr>
                </a:tc>
              </a:tr>
              <a:tr h="370840">
                <a:tc>
                  <a:txBody>
                    <a:bodyPr/>
                    <a:lstStyle/>
                    <a:p>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Pr2</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Pr3</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Pr4</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Pr5</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sz="1600" dirty="0" err="1" smtClean="0"/>
                        <a:t>Depredadores</a:t>
                      </a:r>
                      <a:endParaRPr lang="en-US" sz="16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953075" y="4724400"/>
            <a:ext cx="7507183" cy="1200329"/>
          </a:xfrm>
          <a:prstGeom prst="rect">
            <a:avLst/>
          </a:prstGeom>
          <a:noFill/>
        </p:spPr>
        <p:txBody>
          <a:bodyPr wrap="none" rtlCol="0">
            <a:spAutoFit/>
          </a:bodyPr>
          <a:lstStyle/>
          <a:p>
            <a:r>
              <a:rPr lang="en-US" dirty="0" err="1" smtClean="0"/>
              <a:t>Gremios</a:t>
            </a:r>
            <a:r>
              <a:rPr lang="en-US" dirty="0" smtClean="0"/>
              <a:t> </a:t>
            </a:r>
            <a:r>
              <a:rPr lang="en-US" dirty="0" err="1" smtClean="0"/>
              <a:t>Funcionales</a:t>
            </a:r>
            <a:r>
              <a:rPr lang="en-US" dirty="0" smtClean="0"/>
              <a:t> </a:t>
            </a:r>
            <a:r>
              <a:rPr lang="es-ES" dirty="0" smtClean="0"/>
              <a:t>son la combinación de los hábitos de alimentación</a:t>
            </a:r>
            <a:br>
              <a:rPr lang="es-ES" dirty="0" smtClean="0"/>
            </a:br>
            <a:r>
              <a:rPr lang="es-ES" dirty="0" smtClean="0"/>
              <a:t>y las características de ciclo de vida</a:t>
            </a:r>
          </a:p>
          <a:p>
            <a:endParaRPr lang="es-ES" dirty="0" smtClean="0"/>
          </a:p>
          <a:p>
            <a:r>
              <a:rPr lang="es-ES" dirty="0" smtClean="0"/>
              <a:t>Los </a:t>
            </a:r>
            <a:r>
              <a:rPr lang="es-ES" dirty="0" err="1" smtClean="0"/>
              <a:t>omnivoros</a:t>
            </a:r>
            <a:r>
              <a:rPr lang="es-ES" dirty="0" smtClean="0"/>
              <a:t> son depredadores generalistas </a:t>
            </a:r>
            <a:endParaRPr lang="es-ES" dirty="0"/>
          </a:p>
        </p:txBody>
      </p:sp>
    </p:spTree>
    <p:extLst>
      <p:ext uri="{BB962C8B-B14F-4D97-AF65-F5344CB8AC3E}">
        <p14:creationId xmlns:p14="http://schemas.microsoft.com/office/powerpoint/2010/main" val="2600684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74638" y="859029"/>
            <a:ext cx="8335964" cy="5904373"/>
            <a:chOff x="173" y="239"/>
            <a:chExt cx="5251" cy="4252"/>
          </a:xfrm>
        </p:grpSpPr>
        <p:sp>
          <p:nvSpPr>
            <p:cNvPr id="3" name="Text Box 3"/>
            <p:cNvSpPr txBox="1">
              <a:spLocks noChangeArrowheads="1"/>
            </p:cNvSpPr>
            <p:nvPr/>
          </p:nvSpPr>
          <p:spPr bwMode="auto">
            <a:xfrm>
              <a:off x="288" y="669"/>
              <a:ext cx="1824" cy="2726"/>
            </a:xfrm>
            <a:prstGeom prst="rect">
              <a:avLst/>
            </a:prstGeom>
            <a:solidFill>
              <a:srgbClr val="FFFF99"/>
            </a:solidFill>
            <a:ln w="25400">
              <a:solidFill>
                <a:schemeClr val="accent2"/>
              </a:solidFill>
              <a:miter lim="800000"/>
              <a:headEnd/>
              <a:tailEnd/>
            </a:ln>
          </p:spPr>
          <p:txBody>
            <a:bodyPr wrap="square" anchor="ctr">
              <a:spAutoFit/>
            </a:bodyPr>
            <a:lstStyle/>
            <a:p>
              <a:pPr algn="ctr"/>
              <a:r>
                <a:rPr lang="en-US" sz="2400" i="1" dirty="0" err="1"/>
                <a:t>Rhabditidae</a:t>
              </a:r>
              <a:endParaRPr lang="en-US" sz="2400" i="1" dirty="0"/>
            </a:p>
            <a:p>
              <a:pPr algn="ctr"/>
              <a:r>
                <a:rPr lang="en-US" sz="2400" i="1" dirty="0" err="1"/>
                <a:t>Panagrolaimidae</a:t>
              </a:r>
              <a:endParaRPr lang="en-US" sz="2400" i="1" dirty="0"/>
            </a:p>
            <a:p>
              <a:pPr algn="ctr"/>
              <a:r>
                <a:rPr lang="en-US" sz="2400" i="1" dirty="0"/>
                <a:t>etc.</a:t>
              </a:r>
              <a:endParaRPr lang="en-US" sz="2400" b="1" dirty="0"/>
            </a:p>
            <a:p>
              <a:endParaRPr lang="en-US" sz="2400" b="1" dirty="0"/>
            </a:p>
            <a:p>
              <a:r>
                <a:rPr lang="es-ES" dirty="0" smtClean="0"/>
                <a:t>Ciclo de vida corto</a:t>
              </a:r>
              <a:br>
                <a:rPr lang="es-ES" dirty="0" smtClean="0"/>
              </a:br>
              <a:r>
                <a:rPr lang="es-ES" dirty="0" smtClean="0"/>
                <a:t>Cuerpos </a:t>
              </a:r>
              <a:r>
                <a:rPr lang="es-ES" dirty="0" err="1" smtClean="0"/>
                <a:t>peq</a:t>
              </a:r>
              <a:r>
                <a:rPr lang="es-ES" dirty="0" smtClean="0"/>
                <a:t>. a medianos</a:t>
              </a:r>
              <a:br>
                <a:rPr lang="es-ES" dirty="0" smtClean="0"/>
              </a:br>
              <a:r>
                <a:rPr lang="es-ES" dirty="0" smtClean="0"/>
                <a:t>Alta fecundidad</a:t>
              </a:r>
              <a:br>
                <a:rPr lang="es-ES" dirty="0" smtClean="0"/>
              </a:br>
              <a:r>
                <a:rPr lang="es-ES" dirty="0" smtClean="0"/>
                <a:t>Huevos pequeños</a:t>
              </a:r>
              <a:br>
                <a:rPr lang="es-ES" dirty="0" smtClean="0"/>
              </a:br>
              <a:r>
                <a:rPr lang="es-ES" dirty="0" err="1" smtClean="0"/>
                <a:t>Dauer</a:t>
              </a:r>
              <a:r>
                <a:rPr lang="es-ES" dirty="0" smtClean="0"/>
                <a:t> larva</a:t>
              </a:r>
              <a:br>
                <a:rPr lang="es-ES" dirty="0" smtClean="0"/>
              </a:br>
              <a:r>
                <a:rPr lang="es-ES" dirty="0" smtClean="0"/>
                <a:t>Amplia amplitud </a:t>
              </a:r>
              <a:r>
                <a:rPr lang="es-ES" dirty="0" err="1" smtClean="0"/>
                <a:t>ecologico</a:t>
              </a:r>
              <a:r>
                <a:rPr lang="es-ES" dirty="0" smtClean="0"/>
                <a:t/>
              </a:r>
              <a:br>
                <a:rPr lang="es-ES" dirty="0" smtClean="0"/>
              </a:br>
              <a:r>
                <a:rPr lang="es-ES" dirty="0" smtClean="0"/>
                <a:t>Oportunistas</a:t>
              </a:r>
              <a:br>
                <a:rPr lang="es-ES" dirty="0" smtClean="0"/>
              </a:br>
              <a:r>
                <a:rPr lang="es-ES" dirty="0" smtClean="0"/>
                <a:t>Condiciones perturbado</a:t>
              </a:r>
              <a:endParaRPr lang="es-ES" dirty="0"/>
            </a:p>
          </p:txBody>
        </p:sp>
        <p:sp>
          <p:nvSpPr>
            <p:cNvPr id="4" name="Text Box 4"/>
            <p:cNvSpPr txBox="1">
              <a:spLocks noChangeArrowheads="1"/>
            </p:cNvSpPr>
            <p:nvPr/>
          </p:nvSpPr>
          <p:spPr bwMode="auto">
            <a:xfrm>
              <a:off x="3653" y="666"/>
              <a:ext cx="1771" cy="2527"/>
            </a:xfrm>
            <a:prstGeom prst="rect">
              <a:avLst/>
            </a:prstGeom>
            <a:solidFill>
              <a:srgbClr val="FFFF99"/>
            </a:solidFill>
            <a:ln w="25400">
              <a:solidFill>
                <a:srgbClr val="993366"/>
              </a:solidFill>
              <a:miter lim="800000"/>
              <a:headEnd/>
              <a:tailEnd/>
            </a:ln>
          </p:spPr>
          <p:txBody>
            <a:bodyPr wrap="square" anchor="ctr">
              <a:spAutoFit/>
            </a:bodyPr>
            <a:lstStyle/>
            <a:p>
              <a:pPr algn="ctr"/>
              <a:r>
                <a:rPr lang="en-US" sz="2400" i="1" dirty="0" err="1"/>
                <a:t>Aporcelaimidae</a:t>
              </a:r>
              <a:endParaRPr lang="en-US" sz="2400" i="1" dirty="0"/>
            </a:p>
            <a:p>
              <a:pPr algn="ctr"/>
              <a:r>
                <a:rPr lang="en-US" sz="2400" i="1" dirty="0" err="1"/>
                <a:t>Nygolaimidae</a:t>
              </a:r>
              <a:endParaRPr lang="en-US" sz="2400" i="1" dirty="0"/>
            </a:p>
            <a:p>
              <a:pPr algn="ctr"/>
              <a:r>
                <a:rPr lang="en-US" sz="2400" i="1" dirty="0"/>
                <a:t>etc.</a:t>
              </a:r>
              <a:endParaRPr lang="en-US" sz="2400" b="1" dirty="0"/>
            </a:p>
            <a:p>
              <a:endParaRPr lang="en-US" sz="2400" b="1" dirty="0"/>
            </a:p>
            <a:p>
              <a:r>
                <a:rPr lang="es-ES" dirty="0" smtClean="0"/>
                <a:t>Ciclo de vida largo</a:t>
              </a:r>
              <a:br>
                <a:rPr lang="es-ES" dirty="0" smtClean="0"/>
              </a:br>
              <a:r>
                <a:rPr lang="es-ES" dirty="0" smtClean="0"/>
                <a:t>Cuerpos grandes</a:t>
              </a:r>
              <a:br>
                <a:rPr lang="es-ES" dirty="0" smtClean="0"/>
              </a:br>
              <a:r>
                <a:rPr lang="es-ES" dirty="0" smtClean="0"/>
                <a:t>Baja fecundidad</a:t>
              </a:r>
              <a:br>
                <a:rPr lang="es-ES" dirty="0" smtClean="0"/>
              </a:br>
              <a:r>
                <a:rPr lang="es-ES" dirty="0" smtClean="0"/>
                <a:t>Huevos grandes</a:t>
              </a:r>
              <a:br>
                <a:rPr lang="es-ES" dirty="0" smtClean="0"/>
              </a:br>
              <a:r>
                <a:rPr lang="es-ES" dirty="0" smtClean="0"/>
                <a:t>El estrés intolerantes</a:t>
              </a:r>
              <a:br>
                <a:rPr lang="es-ES" dirty="0" smtClean="0"/>
              </a:br>
              <a:r>
                <a:rPr lang="es-ES" dirty="0" smtClean="0"/>
                <a:t>Estrecha amplitud</a:t>
              </a:r>
              <a:br>
                <a:rPr lang="es-ES" dirty="0" smtClean="0"/>
              </a:br>
              <a:r>
                <a:rPr lang="es-ES" dirty="0" smtClean="0"/>
                <a:t>Condiciones inalteradas</a:t>
              </a:r>
              <a:endParaRPr lang="es-ES" dirty="0"/>
            </a:p>
          </p:txBody>
        </p:sp>
        <p:sp>
          <p:nvSpPr>
            <p:cNvPr id="5" name="Rectangle 5"/>
            <p:cNvSpPr>
              <a:spLocks noChangeArrowheads="1"/>
            </p:cNvSpPr>
            <p:nvPr/>
          </p:nvSpPr>
          <p:spPr bwMode="auto">
            <a:xfrm>
              <a:off x="648" y="1020"/>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6" name="Rectangle 6"/>
            <p:cNvSpPr>
              <a:spLocks noChangeArrowheads="1"/>
            </p:cNvSpPr>
            <p:nvPr/>
          </p:nvSpPr>
          <p:spPr bwMode="auto">
            <a:xfrm>
              <a:off x="2616" y="1464"/>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7" name="Rectangle 7"/>
            <p:cNvSpPr>
              <a:spLocks noChangeArrowheads="1"/>
            </p:cNvSpPr>
            <p:nvPr/>
          </p:nvSpPr>
          <p:spPr bwMode="auto">
            <a:xfrm>
              <a:off x="3156" y="1032"/>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8" name="Text Box 8"/>
            <p:cNvSpPr txBox="1">
              <a:spLocks noChangeArrowheads="1"/>
            </p:cNvSpPr>
            <p:nvPr/>
          </p:nvSpPr>
          <p:spPr bwMode="auto">
            <a:xfrm>
              <a:off x="173" y="239"/>
              <a:ext cx="215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Enriquecimiento</a:t>
              </a:r>
              <a:endParaRPr lang="es-ES" dirty="0"/>
            </a:p>
          </p:txBody>
        </p:sp>
        <p:sp>
          <p:nvSpPr>
            <p:cNvPr id="9" name="Text Box 9"/>
            <p:cNvSpPr txBox="1">
              <a:spLocks noChangeArrowheads="1"/>
            </p:cNvSpPr>
            <p:nvPr/>
          </p:nvSpPr>
          <p:spPr bwMode="auto">
            <a:xfrm>
              <a:off x="3569" y="275"/>
              <a:ext cx="177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Estructura</a:t>
              </a:r>
              <a:endParaRPr lang="en-US" b="1" dirty="0"/>
            </a:p>
          </p:txBody>
        </p:sp>
        <p:sp>
          <p:nvSpPr>
            <p:cNvPr id="10" name="Text Box 10"/>
            <p:cNvSpPr txBox="1">
              <a:spLocks noChangeArrowheads="1"/>
            </p:cNvSpPr>
            <p:nvPr/>
          </p:nvSpPr>
          <p:spPr bwMode="auto">
            <a:xfrm>
              <a:off x="1877" y="2164"/>
              <a:ext cx="1771" cy="2327"/>
            </a:xfrm>
            <a:prstGeom prst="rect">
              <a:avLst/>
            </a:prstGeom>
            <a:solidFill>
              <a:srgbClr val="FFFF99"/>
            </a:solidFill>
            <a:ln w="25400">
              <a:solidFill>
                <a:srgbClr val="FC0128"/>
              </a:solidFill>
              <a:miter lim="800000"/>
              <a:headEnd/>
              <a:tailEnd/>
            </a:ln>
          </p:spPr>
          <p:txBody>
            <a:bodyPr wrap="square" anchor="ctr">
              <a:spAutoFit/>
            </a:bodyPr>
            <a:lstStyle/>
            <a:p>
              <a:pPr algn="ctr"/>
              <a:r>
                <a:rPr lang="en-US" sz="2400" i="1" dirty="0" err="1"/>
                <a:t>Cephalobidae</a:t>
              </a:r>
              <a:endParaRPr lang="en-US" sz="2400" i="1" dirty="0"/>
            </a:p>
            <a:p>
              <a:pPr algn="ctr"/>
              <a:r>
                <a:rPr lang="en-US" sz="2400" i="1" dirty="0" err="1"/>
                <a:t>Aphelenchidae</a:t>
              </a:r>
              <a:r>
                <a:rPr lang="en-US" sz="2400" i="1" dirty="0"/>
                <a:t>, etc.</a:t>
              </a:r>
              <a:endParaRPr lang="en-US" sz="2400" b="1" dirty="0"/>
            </a:p>
            <a:p>
              <a:endParaRPr lang="en-US" sz="2400" b="1" dirty="0"/>
            </a:p>
            <a:p>
              <a:r>
                <a:rPr lang="es-ES" dirty="0" smtClean="0"/>
                <a:t>Ciclo de vida corto</a:t>
              </a:r>
              <a:br>
                <a:rPr lang="es-ES" dirty="0" smtClean="0"/>
              </a:br>
              <a:r>
                <a:rPr lang="es-ES" dirty="0" smtClean="0"/>
                <a:t>Cuerpo mediano</a:t>
              </a:r>
            </a:p>
            <a:p>
              <a:r>
                <a:rPr lang="es-ES" dirty="0" smtClean="0"/>
                <a:t>Tolerantes al estrés Adaptaciones por 	alimentación </a:t>
              </a:r>
              <a:br>
                <a:rPr lang="es-ES" dirty="0" smtClean="0"/>
              </a:br>
              <a:r>
                <a:rPr lang="es-ES" dirty="0" smtClean="0"/>
                <a:t>Presente en todos suelos</a:t>
              </a:r>
            </a:p>
          </p:txBody>
        </p:sp>
        <p:sp>
          <p:nvSpPr>
            <p:cNvPr id="11" name="Line 11"/>
            <p:cNvSpPr>
              <a:spLocks noChangeShapeType="1"/>
            </p:cNvSpPr>
            <p:nvPr/>
          </p:nvSpPr>
          <p:spPr bwMode="auto">
            <a:xfrm flipV="1">
              <a:off x="2784" y="600"/>
              <a:ext cx="1656" cy="1296"/>
            </a:xfrm>
            <a:prstGeom prst="line">
              <a:avLst/>
            </a:prstGeom>
            <a:noFill/>
            <a:ln w="25400">
              <a:solidFill>
                <a:schemeClr val="tx1"/>
              </a:solidFill>
              <a:round/>
              <a:headEnd/>
              <a:tailEnd type="stealth" w="lg" len="med"/>
            </a:ln>
          </p:spPr>
          <p:txBody>
            <a:bodyPr wrap="none" anchor="ctr"/>
            <a:lstStyle/>
            <a:p>
              <a:endParaRPr lang="en-US"/>
            </a:p>
          </p:txBody>
        </p:sp>
        <p:sp>
          <p:nvSpPr>
            <p:cNvPr id="12" name="Text Box 12"/>
            <p:cNvSpPr txBox="1">
              <a:spLocks noChangeArrowheads="1"/>
            </p:cNvSpPr>
            <p:nvPr/>
          </p:nvSpPr>
          <p:spPr bwMode="auto">
            <a:xfrm>
              <a:off x="2309" y="2003"/>
              <a:ext cx="932" cy="266"/>
            </a:xfrm>
            <a:prstGeom prst="rect">
              <a:avLst/>
            </a:prstGeom>
            <a:solidFill>
              <a:srgbClr val="CCFFFF"/>
            </a:solidFill>
            <a:ln w="12700">
              <a:solidFill>
                <a:schemeClr val="tx1"/>
              </a:solidFill>
              <a:miter lim="800000"/>
              <a:headEnd/>
              <a:tailEnd/>
            </a:ln>
          </p:spPr>
          <p:txBody>
            <a:bodyPr wrap="none" anchor="ctr">
              <a:spAutoFit/>
            </a:bodyPr>
            <a:lstStyle/>
            <a:p>
              <a:pPr algn="ctr"/>
              <a:r>
                <a:rPr lang="en-US" dirty="0" smtClean="0"/>
                <a:t>Fauna Basal</a:t>
              </a:r>
              <a:endParaRPr lang="en-US" dirty="0"/>
            </a:p>
          </p:txBody>
        </p:sp>
        <p:sp>
          <p:nvSpPr>
            <p:cNvPr id="13" name="Line 13"/>
            <p:cNvSpPr>
              <a:spLocks noChangeShapeType="1"/>
            </p:cNvSpPr>
            <p:nvPr/>
          </p:nvSpPr>
          <p:spPr bwMode="auto">
            <a:xfrm flipH="1" flipV="1">
              <a:off x="1116" y="564"/>
              <a:ext cx="1668" cy="1332"/>
            </a:xfrm>
            <a:prstGeom prst="line">
              <a:avLst/>
            </a:prstGeom>
            <a:noFill/>
            <a:ln w="25400">
              <a:solidFill>
                <a:schemeClr val="tx1"/>
              </a:solidFill>
              <a:round/>
              <a:headEnd/>
              <a:tailEnd type="stealth" w="lg" len="med"/>
            </a:ln>
          </p:spPr>
          <p:txBody>
            <a:bodyPr wrap="none" anchor="ctr"/>
            <a:lstStyle/>
            <a:p>
              <a:endParaRPr lang="en-US"/>
            </a:p>
          </p:txBody>
        </p:sp>
      </p:grpSp>
      <p:grpSp>
        <p:nvGrpSpPr>
          <p:cNvPr id="14" name="Group 14"/>
          <p:cNvGrpSpPr>
            <a:grpSpLocks/>
          </p:cNvGrpSpPr>
          <p:nvPr/>
        </p:nvGrpSpPr>
        <p:grpSpPr bwMode="auto">
          <a:xfrm>
            <a:off x="1981200" y="5105400"/>
            <a:ext cx="5029200" cy="1676400"/>
            <a:chOff x="1536" y="3408"/>
            <a:chExt cx="2832" cy="1056"/>
          </a:xfrm>
        </p:grpSpPr>
        <p:pic>
          <p:nvPicPr>
            <p:cNvPr id="15" name="Picture 15"/>
            <p:cNvPicPr>
              <a:picLocks noChangeAspect="1" noChangeArrowheads="1"/>
            </p:cNvPicPr>
            <p:nvPr/>
          </p:nvPicPr>
          <p:blipFill>
            <a:blip r:embed="rId2" cstate="print">
              <a:lum bright="6000"/>
            </a:blip>
            <a:srcRect/>
            <a:stretch>
              <a:fillRect/>
            </a:stretch>
          </p:blipFill>
          <p:spPr bwMode="auto">
            <a:xfrm rot="5400000">
              <a:off x="1390" y="3746"/>
              <a:ext cx="864" cy="572"/>
            </a:xfrm>
            <a:prstGeom prst="rect">
              <a:avLst/>
            </a:prstGeom>
            <a:noFill/>
            <a:ln w="12700">
              <a:noFill/>
              <a:miter lim="800000"/>
              <a:headEnd/>
              <a:tailEnd/>
            </a:ln>
          </p:spPr>
        </p:pic>
        <p:pic>
          <p:nvPicPr>
            <p:cNvPr id="16" name="Picture 16"/>
            <p:cNvPicPr>
              <a:picLocks noChangeAspect="1" noChangeArrowheads="1"/>
            </p:cNvPicPr>
            <p:nvPr/>
          </p:nvPicPr>
          <p:blipFill>
            <a:blip r:embed="rId3" cstate="print"/>
            <a:srcRect/>
            <a:stretch>
              <a:fillRect/>
            </a:stretch>
          </p:blipFill>
          <p:spPr bwMode="auto">
            <a:xfrm>
              <a:off x="3504" y="3408"/>
              <a:ext cx="864" cy="704"/>
            </a:xfrm>
            <a:prstGeom prst="rect">
              <a:avLst/>
            </a:prstGeom>
            <a:noFill/>
            <a:ln w="12700">
              <a:noFill/>
              <a:miter lim="800000"/>
              <a:headEnd/>
              <a:tailEnd/>
            </a:ln>
          </p:spPr>
        </p:pic>
      </p:grpSp>
      <p:grpSp>
        <p:nvGrpSpPr>
          <p:cNvPr id="17" name="Group 17"/>
          <p:cNvGrpSpPr>
            <a:grpSpLocks/>
          </p:cNvGrpSpPr>
          <p:nvPr/>
        </p:nvGrpSpPr>
        <p:grpSpPr bwMode="auto">
          <a:xfrm>
            <a:off x="7772400" y="2438400"/>
            <a:ext cx="1371600" cy="2206625"/>
            <a:chOff x="5136" y="1358"/>
            <a:chExt cx="1044" cy="1552"/>
          </a:xfrm>
        </p:grpSpPr>
        <p:pic>
          <p:nvPicPr>
            <p:cNvPr id="18" name="Picture 18"/>
            <p:cNvPicPr>
              <a:picLocks noChangeAspect="1" noChangeArrowheads="1"/>
            </p:cNvPicPr>
            <p:nvPr/>
          </p:nvPicPr>
          <p:blipFill>
            <a:blip r:embed="rId4" cstate="print">
              <a:lum bright="24000"/>
            </a:blip>
            <a:srcRect/>
            <a:stretch>
              <a:fillRect/>
            </a:stretch>
          </p:blipFill>
          <p:spPr bwMode="auto">
            <a:xfrm>
              <a:off x="5136" y="2141"/>
              <a:ext cx="1044" cy="769"/>
            </a:xfrm>
            <a:prstGeom prst="rect">
              <a:avLst/>
            </a:prstGeom>
            <a:noFill/>
            <a:ln w="12700">
              <a:noFill/>
              <a:miter lim="800000"/>
              <a:headEnd/>
              <a:tailEnd/>
            </a:ln>
          </p:spPr>
        </p:pic>
        <p:pic>
          <p:nvPicPr>
            <p:cNvPr id="19" name="Picture 19" descr="Dorylaimus"/>
            <p:cNvPicPr>
              <a:picLocks noChangeAspect="1" noChangeArrowheads="1"/>
            </p:cNvPicPr>
            <p:nvPr/>
          </p:nvPicPr>
          <p:blipFill>
            <a:blip r:embed="rId5" cstate="print"/>
            <a:srcRect/>
            <a:stretch>
              <a:fillRect/>
            </a:stretch>
          </p:blipFill>
          <p:spPr bwMode="auto">
            <a:xfrm>
              <a:off x="5136" y="1358"/>
              <a:ext cx="1044" cy="783"/>
            </a:xfrm>
            <a:prstGeom prst="rect">
              <a:avLst/>
            </a:prstGeom>
            <a:noFill/>
            <a:ln w="9525">
              <a:noFill/>
              <a:miter lim="800000"/>
              <a:headEnd/>
              <a:tailEnd/>
            </a:ln>
          </p:spPr>
        </p:pic>
      </p:grpSp>
      <p:pic>
        <p:nvPicPr>
          <p:cNvPr id="20" name="Picture 20" descr="cruznema"/>
          <p:cNvPicPr>
            <a:picLocks noChangeAspect="1" noChangeArrowheads="1"/>
          </p:cNvPicPr>
          <p:nvPr/>
        </p:nvPicPr>
        <p:blipFill>
          <a:blip r:embed="rId6" cstate="print"/>
          <a:srcRect/>
          <a:stretch>
            <a:fillRect/>
          </a:stretch>
        </p:blipFill>
        <p:spPr bwMode="auto">
          <a:xfrm>
            <a:off x="2209800" y="2209800"/>
            <a:ext cx="1371600" cy="882650"/>
          </a:xfrm>
          <a:prstGeom prst="rect">
            <a:avLst/>
          </a:prstGeom>
          <a:noFill/>
          <a:ln w="19050">
            <a:solidFill>
              <a:srgbClr val="000000"/>
            </a:solidFill>
            <a:miter lim="800000"/>
            <a:headEnd/>
            <a:tailEnd/>
          </a:ln>
        </p:spPr>
      </p:pic>
      <p:sp>
        <p:nvSpPr>
          <p:cNvPr id="21" name="Text Box 30"/>
          <p:cNvSpPr txBox="1">
            <a:spLocks noChangeArrowheads="1"/>
          </p:cNvSpPr>
          <p:nvPr/>
        </p:nvSpPr>
        <p:spPr bwMode="auto">
          <a:xfrm>
            <a:off x="1981200" y="152400"/>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spTree>
    <p:extLst>
      <p:ext uri="{BB962C8B-B14F-4D97-AF65-F5344CB8AC3E}">
        <p14:creationId xmlns:p14="http://schemas.microsoft.com/office/powerpoint/2010/main" val="2226544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2445</TotalTime>
  <Words>1152</Words>
  <Application>Microsoft Office PowerPoint</Application>
  <PresentationFormat>On-screen Show (4:3)</PresentationFormat>
  <Paragraphs>424</Paragraphs>
  <Slides>26</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Default Design</vt:lpstr>
      <vt:lpstr>Worksheet</vt:lpstr>
      <vt:lpstr>PowerPoint Presentation</vt:lpstr>
      <vt:lpstr>PowerPoint Presentation</vt:lpstr>
      <vt:lpstr>PowerPoint Presentation</vt:lpstr>
      <vt:lpstr>PowerPoint Presentation</vt:lpstr>
      <vt:lpstr>PowerPoint Presentation</vt:lpstr>
      <vt:lpstr>PowerPoint Presentation</vt:lpstr>
      <vt:lpstr>Serie de colonizadores y persistentes (cp)</vt:lpstr>
      <vt:lpstr>PowerPoint Presentation</vt:lpstr>
      <vt:lpstr>PowerPoint Presentation</vt:lpstr>
      <vt:lpstr>Otra servicio ecosistema: Reglamento de las especies oportunistas</vt:lpstr>
      <vt:lpstr>PowerPoint Presentation</vt:lpstr>
      <vt:lpstr>PowerPoint Presentation</vt:lpstr>
      <vt:lpstr>PowerPoint Presentation</vt:lpstr>
      <vt:lpstr>Cascadas tróficas: presa amplificable y objectivo La competencia aparente hipótesis</vt:lpstr>
      <vt:lpstr>PowerPoint Presentation</vt:lpstr>
      <vt:lpstr>Cascadas tróficas: presa amplificable y objectivo – el modelo ampliado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Nematology 100</dc:title>
  <dc:creator>hferris</dc:creator>
  <cp:lastModifiedBy>Reviewer</cp:lastModifiedBy>
  <cp:revision>201</cp:revision>
  <dcterms:created xsi:type="dcterms:W3CDTF">2004-10-06T00:58:24Z</dcterms:created>
  <dcterms:modified xsi:type="dcterms:W3CDTF">2014-03-27T01:16:32Z</dcterms:modified>
</cp:coreProperties>
</file>