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98" r:id="rId2"/>
    <p:sldId id="522" r:id="rId3"/>
    <p:sldId id="523" r:id="rId4"/>
    <p:sldId id="524" r:id="rId5"/>
    <p:sldId id="525" r:id="rId6"/>
    <p:sldId id="526" r:id="rId7"/>
    <p:sldId id="527" r:id="rId8"/>
    <p:sldId id="528" r:id="rId9"/>
    <p:sldId id="529" r:id="rId10"/>
    <p:sldId id="530" r:id="rId11"/>
    <p:sldId id="480" r:id="rId12"/>
    <p:sldId id="481" r:id="rId13"/>
    <p:sldId id="482" r:id="rId14"/>
    <p:sldId id="483" r:id="rId15"/>
    <p:sldId id="484" r:id="rId16"/>
    <p:sldId id="485" r:id="rId17"/>
    <p:sldId id="486" r:id="rId18"/>
    <p:sldId id="487" r:id="rId19"/>
    <p:sldId id="488" r:id="rId20"/>
    <p:sldId id="489" r:id="rId21"/>
    <p:sldId id="490" r:id="rId22"/>
    <p:sldId id="492" r:id="rId23"/>
    <p:sldId id="493" r:id="rId24"/>
    <p:sldId id="494" r:id="rId25"/>
    <p:sldId id="495" r:id="rId26"/>
    <p:sldId id="496" r:id="rId27"/>
    <p:sldId id="497" r:id="rId28"/>
    <p:sldId id="501" r:id="rId29"/>
    <p:sldId id="502" r:id="rId30"/>
    <p:sldId id="503" r:id="rId31"/>
    <p:sldId id="504" r:id="rId32"/>
    <p:sldId id="505" r:id="rId33"/>
    <p:sldId id="506" r:id="rId34"/>
    <p:sldId id="507" r:id="rId35"/>
    <p:sldId id="508" r:id="rId36"/>
    <p:sldId id="509" r:id="rId37"/>
    <p:sldId id="510" r:id="rId38"/>
    <p:sldId id="511" r:id="rId39"/>
    <p:sldId id="512" r:id="rId40"/>
    <p:sldId id="513" r:id="rId41"/>
    <p:sldId id="514" r:id="rId42"/>
    <p:sldId id="515" r:id="rId43"/>
    <p:sldId id="516" r:id="rId44"/>
    <p:sldId id="517" r:id="rId45"/>
    <p:sldId id="518" r:id="rId46"/>
    <p:sldId id="519" r:id="rId47"/>
    <p:sldId id="520" r:id="rId48"/>
    <p:sldId id="521" r:id="rId49"/>
    <p:sldId id="365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E7BF"/>
    <a:srgbClr val="FFFF66"/>
    <a:srgbClr val="B2F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1" autoAdjust="0"/>
    <p:restoredTop sz="94595" autoAdjust="0"/>
  </p:normalViewPr>
  <p:slideViewPr>
    <p:cSldViewPr>
      <p:cViewPr varScale="1">
        <p:scale>
          <a:sx n="113" d="100"/>
          <a:sy n="113" d="100"/>
        </p:scale>
        <p:origin x="-17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image" Target="../media/image1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11D4A-95C9-40B3-872E-041E0FDB8A9F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09A67-4457-4C38-9ED5-8FDEC61A2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3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lpnemweb.ucdavis.edu/nemaplex/Ecology/foodwebs.htm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lpnemweb.ucdavis.edu/nemaplex/Mangmnt/Biologic.htm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sz="1100" smtClean="0"/>
              <a:t>30 min talk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Interactions: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affect other organisms, other organisms affect nematodes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plants – plants provide food for nematodes.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bacteria, nematodes farm bacteria – in soil, insects, 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bacteria feed nematodes, bacteria kill nematodes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fungi and are fed upon by fungi.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protozoa and microarthropods, tardigrades, mites, 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collembola and are fed upon</a:t>
            </a:r>
          </a:p>
          <a:p>
            <a:pPr>
              <a:lnSpc>
                <a:spcPct val="80000"/>
              </a:lnSpc>
            </a:pPr>
            <a:endParaRPr lang="en-US" sz="1100" smtClean="0"/>
          </a:p>
          <a:p>
            <a:pPr>
              <a:lnSpc>
                <a:spcPct val="80000"/>
              </a:lnSpc>
            </a:pPr>
            <a:r>
              <a:rPr lang="en-US" sz="1100" smtClean="0"/>
              <a:t>What are the ecosystem effects (effects on functions)?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Enrichment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Movement of and to resources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Nutrient and carbon cycling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Nutrient and carbon movement and sequestration</a:t>
            </a:r>
          </a:p>
          <a:p>
            <a:pPr>
              <a:lnSpc>
                <a:spcPct val="80000"/>
              </a:lnSpc>
            </a:pPr>
            <a:endParaRPr lang="en-US" sz="1100" smtClean="0"/>
          </a:p>
          <a:p>
            <a:pPr>
              <a:lnSpc>
                <a:spcPct val="80000"/>
              </a:lnSpc>
            </a:pPr>
            <a:r>
              <a:rPr lang="en-US" sz="1100" smtClean="0"/>
              <a:t>Effects on services?</a:t>
            </a:r>
          </a:p>
          <a:p>
            <a:pPr>
              <a:lnSpc>
                <a:spcPct val="80000"/>
              </a:lnSpc>
            </a:pPr>
            <a:endParaRPr lang="en-US" sz="1100" smtClean="0"/>
          </a:p>
          <a:p>
            <a:pPr>
              <a:lnSpc>
                <a:spcPct val="80000"/>
              </a:lnSpc>
            </a:pPr>
            <a:r>
              <a:rPr lang="en-US" sz="1100" smtClean="0"/>
              <a:t>Antagonists of nematodes occur in many groups of organisms that are components of the </a:t>
            </a:r>
            <a:r>
              <a:rPr lang="en-US" sz="1100" smtClean="0">
                <a:hlinkClick r:id="rId3" action="ppaction://hlinkfile"/>
              </a:rPr>
              <a:t>soil food web</a:t>
            </a:r>
            <a:r>
              <a:rPr lang="en-US" sz="1100" smtClean="0"/>
              <a:t>.  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The interactions of many soil organisms results in biological buffering or regulation of the nematode population through the mechanisms of </a:t>
            </a:r>
            <a:r>
              <a:rPr lang="en-US" sz="1100" i="1" smtClean="0">
                <a:hlinkClick r:id="rId4" action="ppaction://hlinkfile"/>
              </a:rPr>
              <a:t>Exploitation</a:t>
            </a:r>
            <a:r>
              <a:rPr lang="en-US" sz="1100" smtClean="0"/>
              <a:t>, </a:t>
            </a:r>
            <a:r>
              <a:rPr lang="en-US" sz="1100" i="1" smtClean="0">
                <a:hlinkClick r:id="rId4" action="ppaction://hlinkfile"/>
              </a:rPr>
              <a:t>Competition</a:t>
            </a:r>
            <a:r>
              <a:rPr lang="en-US" sz="1100" smtClean="0"/>
              <a:t>, and </a:t>
            </a:r>
            <a:r>
              <a:rPr lang="en-US" sz="1100" i="1" smtClean="0">
                <a:hlinkClick r:id="rId4" action="ppaction://hlinkfile"/>
              </a:rPr>
              <a:t>Antibiosis</a:t>
            </a:r>
            <a:endParaRPr lang="en-US" sz="1100" smtClean="0"/>
          </a:p>
          <a:p>
            <a:pPr>
              <a:lnSpc>
                <a:spcPct val="80000"/>
              </a:lnSpc>
            </a:pPr>
            <a:endParaRPr lang="en-US" sz="1100" smtClean="0"/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B335B75-5787-4119-985E-1A843CBD11AC}" type="slidenum">
              <a:rPr lang="en-US" sz="1200"/>
              <a:pPr algn="r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47348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9A67-4457-4C38-9ED5-8FDEC61A230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43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9A67-4457-4C38-9ED5-8FDEC61A230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44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4A5F80-9A63-4CBD-BCF4-3B62C3685CB5}" type="slidenum">
              <a:rPr lang="en-US" altLang="en-US" smtClean="0"/>
              <a:pPr eaLnBrk="1" hangingPunct="1"/>
              <a:t>19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61291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25DC7-CA3E-469F-A247-519B3E7F4A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BE3D6-8C65-4CA4-A731-48C20C92E9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8D540-3E32-40FA-BE4F-BE167D54EA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E335A-98AF-4BEB-AD5F-867F48B2A6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89BB7-FD40-4509-A1A8-44D525F199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673B5-9637-4E2D-B7D2-CD1131DD91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36274-6CE9-4F03-AFAC-D30D72BD6E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E1333-E1AC-4146-90B6-128598F36A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12932-4840-43DE-8FA7-020D734A63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8ADB-0ED2-4891-89BD-4C3ED19A74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C07B8-B9CA-48C6-99CF-76FC6B8219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44D2FF-93D2-4DE4-81E6-2D8FD92954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6.jpeg"/><Relationship Id="rId7" Type="http://schemas.openxmlformats.org/officeDocument/2006/relationships/image" Target="../media/image89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hyperlink" Target="../Taxadata/G105.HTM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gif"/><Relationship Id="rId2" Type="http://schemas.openxmlformats.org/officeDocument/2006/relationships/image" Target="../media/image13.jpe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file:///E:\DailyWork-BackupFolder\Nemaplex-WE\WEBSHARE\WWWROOT\NEMAPLEX\Taxadata\Nemata.ht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Group.jpg"/>
          <p:cNvPicPr>
            <a:picLocks noChangeAspect="1"/>
          </p:cNvPicPr>
          <p:nvPr/>
        </p:nvPicPr>
        <p:blipFill>
          <a:blip r:embed="rId3" cstate="print">
            <a:lum brigh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1"/>
          <p:cNvSpPr txBox="1">
            <a:spLocks/>
          </p:cNvSpPr>
          <p:nvPr/>
        </p:nvSpPr>
        <p:spPr bwMode="auto">
          <a:xfrm>
            <a:off x="0" y="114300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36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0313" y="3123396"/>
            <a:ext cx="67633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R" sz="2800" smtClean="0"/>
              <a:t>Algunos Detalles </a:t>
            </a:r>
            <a:r>
              <a:rPr lang="es-CR" sz="2800" dirty="0"/>
              <a:t>de Biología y Ecología </a:t>
            </a:r>
            <a:endParaRPr lang="es-CR" sz="2800" dirty="0" smtClean="0"/>
          </a:p>
          <a:p>
            <a:pPr algn="ctr"/>
            <a:r>
              <a:rPr lang="es-CR" sz="2800" dirty="0" smtClean="0"/>
              <a:t>de </a:t>
            </a:r>
            <a:r>
              <a:rPr lang="es-CR" sz="2800" dirty="0"/>
              <a:t>Géneros de Nematodos </a:t>
            </a:r>
            <a:r>
              <a:rPr lang="es-CR" sz="2800" dirty="0" err="1" smtClean="0"/>
              <a:t>Fitoparásitos</a:t>
            </a:r>
            <a:endParaRPr lang="en-US" sz="2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99117" y="4800600"/>
            <a:ext cx="4570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Howard </a:t>
            </a:r>
            <a:r>
              <a:rPr lang="en-US" sz="2400" dirty="0" smtClean="0"/>
              <a:t>Ferris</a:t>
            </a:r>
          </a:p>
          <a:p>
            <a:r>
              <a:rPr lang="en-US" sz="2400" dirty="0" smtClean="0"/>
              <a:t>Universidad de California, Davis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431755" y="1097340"/>
            <a:ext cx="6019800" cy="175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1" dirty="0">
                <a:latin typeface="Berlin Sans FB Demi"/>
                <a:ea typeface="Times New Roman"/>
                <a:cs typeface="Times New Roman"/>
              </a:rPr>
              <a:t>Ecología de Nematodos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1" dirty="0">
                <a:latin typeface="Berlin Sans FB Demi"/>
                <a:ea typeface="Times New Roman"/>
                <a:cs typeface="Times New Roman"/>
              </a:rPr>
              <a:t> y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1" dirty="0">
                <a:latin typeface="Berlin Sans FB Demi"/>
                <a:ea typeface="Times New Roman"/>
                <a:cs typeface="Times New Roman"/>
              </a:rPr>
              <a:t>Salud de Suelo</a:t>
            </a:r>
            <a:endParaRPr lang="en-US" sz="1600" dirty="0">
              <a:latin typeface="Calibri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plant-parasitic nematod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65927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3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slid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561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slide9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6350"/>
            <a:ext cx="4579937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22860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Xiphinema</a:t>
            </a:r>
            <a:r>
              <a:rPr lang="en-US" i="1" dirty="0" smtClean="0"/>
              <a:t> y </a:t>
            </a:r>
            <a:r>
              <a:rPr lang="en-US" i="1" dirty="0" err="1" smtClean="0"/>
              <a:t>Longidorus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11627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lide7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458946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slide8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9" r="8868"/>
          <a:stretch>
            <a:fillRect/>
          </a:stretch>
        </p:blipFill>
        <p:spPr bwMode="auto">
          <a:xfrm>
            <a:off x="4419600" y="-1588"/>
            <a:ext cx="47244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759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slide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41957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3" descr="slide9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0188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4" descr="slide18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27051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5" descr="slide6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0"/>
            <a:ext cx="2824162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8" descr="slide68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4116388"/>
            <a:ext cx="409575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217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slide687_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659188"/>
            <a:ext cx="2111375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slide10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4425"/>
            <a:ext cx="48545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slide4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2449513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2" descr="slide6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0"/>
            <a:ext cx="5484812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3" descr="slide686_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9188"/>
            <a:ext cx="210185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046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slide3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4813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9" descr="slide5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0"/>
            <a:ext cx="3721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0" descr="slide5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371600"/>
            <a:ext cx="3619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 descr="slide5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2743200"/>
            <a:ext cx="364807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2" descr="slide5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4117975"/>
            <a:ext cx="42418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15"/>
          <p:cNvSpPr txBox="1">
            <a:spLocks noChangeArrowheads="1"/>
          </p:cNvSpPr>
          <p:nvPr/>
        </p:nvSpPr>
        <p:spPr bwMode="auto">
          <a:xfrm>
            <a:off x="5546725" y="11113"/>
            <a:ext cx="1385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October Year 1</a:t>
            </a:r>
          </a:p>
        </p:txBody>
      </p:sp>
      <p:sp>
        <p:nvSpPr>
          <p:cNvPr id="9224" name="Text Box 16"/>
          <p:cNvSpPr txBox="1">
            <a:spLocks noChangeArrowheads="1"/>
          </p:cNvSpPr>
          <p:nvPr/>
        </p:nvSpPr>
        <p:spPr bwMode="auto">
          <a:xfrm>
            <a:off x="5546725" y="1371600"/>
            <a:ext cx="1385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January Year 2</a:t>
            </a:r>
          </a:p>
        </p:txBody>
      </p:sp>
      <p:sp>
        <p:nvSpPr>
          <p:cNvPr id="9225" name="Text Box 17"/>
          <p:cNvSpPr txBox="1">
            <a:spLocks noChangeArrowheads="1"/>
          </p:cNvSpPr>
          <p:nvPr/>
        </p:nvSpPr>
        <p:spPr bwMode="auto">
          <a:xfrm>
            <a:off x="5546725" y="2743200"/>
            <a:ext cx="1139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June Year 2</a:t>
            </a:r>
          </a:p>
        </p:txBody>
      </p:sp>
      <p:sp>
        <p:nvSpPr>
          <p:cNvPr id="9226" name="Text Box 18"/>
          <p:cNvSpPr txBox="1">
            <a:spLocks noChangeArrowheads="1"/>
          </p:cNvSpPr>
          <p:nvPr/>
        </p:nvSpPr>
        <p:spPr bwMode="auto">
          <a:xfrm>
            <a:off x="4953000" y="5257800"/>
            <a:ext cx="3217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October Year 1 and September Year 2</a:t>
            </a:r>
          </a:p>
        </p:txBody>
      </p:sp>
    </p:spTree>
    <p:extLst>
      <p:ext uri="{BB962C8B-B14F-4D97-AF65-F5344CB8AC3E}">
        <p14:creationId xmlns:p14="http://schemas.microsoft.com/office/powerpoint/2010/main" val="3275612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slide13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914400"/>
            <a:ext cx="301625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 descr="slide1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14400"/>
            <a:ext cx="301625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7" descr="slide7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3016250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381000" y="5562600"/>
            <a:ext cx="233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1"/>
              <a:t>Catenaria anguillulae</a:t>
            </a:r>
          </a:p>
          <a:p>
            <a:pPr eaLnBrk="1" hangingPunct="1"/>
            <a:r>
              <a:rPr lang="en-US" altLang="en-US"/>
              <a:t>zoosporangia</a:t>
            </a: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3352800" y="5562600"/>
            <a:ext cx="233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1"/>
              <a:t>Catenaria anguillulae</a:t>
            </a:r>
          </a:p>
          <a:p>
            <a:pPr eaLnBrk="1" hangingPunct="1"/>
            <a:r>
              <a:rPr lang="en-US" altLang="en-US"/>
              <a:t>encysted zoospores</a:t>
            </a:r>
          </a:p>
        </p:txBody>
      </p:sp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6400800" y="5562600"/>
            <a:ext cx="2228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1"/>
              <a:t>Pasteuria penetrans</a:t>
            </a:r>
          </a:p>
          <a:p>
            <a:pPr eaLnBrk="1" hangingPunct="1"/>
            <a:r>
              <a:rPr lang="en-US" altLang="en-US"/>
              <a:t>Several life stages</a:t>
            </a:r>
          </a:p>
        </p:txBody>
      </p:sp>
    </p:spTree>
    <p:extLst>
      <p:ext uri="{BB962C8B-B14F-4D97-AF65-F5344CB8AC3E}">
        <p14:creationId xmlns:p14="http://schemas.microsoft.com/office/powerpoint/2010/main" val="2162499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slide9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3692525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" descr="slide9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600200"/>
            <a:ext cx="5484812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14"/>
          <p:cNvSpPr txBox="1">
            <a:spLocks noChangeArrowheads="1"/>
          </p:cNvSpPr>
          <p:nvPr/>
        </p:nvSpPr>
        <p:spPr bwMode="auto">
          <a:xfrm>
            <a:off x="2422525" y="6208713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1"/>
              <a:t>Longidorus africanus</a:t>
            </a:r>
          </a:p>
        </p:txBody>
      </p:sp>
    </p:spTree>
    <p:extLst>
      <p:ext uri="{BB962C8B-B14F-4D97-AF65-F5344CB8AC3E}">
        <p14:creationId xmlns:p14="http://schemas.microsoft.com/office/powerpoint/2010/main" val="744722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Longidorus ferrisi poster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33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291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slide6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9000"/>
            <a:ext cx="5054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2" descr="slide6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9"/>
          <a:stretch>
            <a:fillRect/>
          </a:stretch>
        </p:blipFill>
        <p:spPr bwMode="auto">
          <a:xfrm>
            <a:off x="0" y="0"/>
            <a:ext cx="2066925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3" descr="slide6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1562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slide9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"/>
            <a:ext cx="2147888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"/>
          <p:cNvSpPr txBox="1">
            <a:spLocks noChangeArrowheads="1"/>
          </p:cNvSpPr>
          <p:nvPr/>
        </p:nvSpPr>
        <p:spPr bwMode="auto">
          <a:xfrm>
            <a:off x="2286000" y="3295650"/>
            <a:ext cx="15875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Trichodoridae</a:t>
            </a:r>
          </a:p>
        </p:txBody>
      </p:sp>
      <p:grpSp>
        <p:nvGrpSpPr>
          <p:cNvPr id="13319" name="Group 6"/>
          <p:cNvGrpSpPr>
            <a:grpSpLocks noChangeAspect="1"/>
          </p:cNvGrpSpPr>
          <p:nvPr/>
        </p:nvGrpSpPr>
        <p:grpSpPr bwMode="auto">
          <a:xfrm>
            <a:off x="-1588" y="3575050"/>
            <a:ext cx="3570288" cy="3198813"/>
            <a:chOff x="1828800" y="1438656"/>
            <a:chExt cx="4471823" cy="4215384"/>
          </a:xfrm>
        </p:grpSpPr>
        <p:pic>
          <p:nvPicPr>
            <p:cNvPr id="13320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447800"/>
              <a:ext cx="4466089" cy="4206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8"/>
            <p:cNvSpPr txBox="1">
              <a:spLocks noChangeArrowheads="1"/>
            </p:cNvSpPr>
            <p:nvPr/>
          </p:nvSpPr>
          <p:spPr bwMode="auto">
            <a:xfrm>
              <a:off x="4800600" y="2493265"/>
              <a:ext cx="1395632" cy="669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900"/>
                <a:t>spear or onchium</a:t>
              </a:r>
            </a:p>
            <a:p>
              <a:pPr eaLnBrk="1" hangingPunct="1"/>
              <a:r>
                <a:rPr lang="en-US" altLang="en-US" sz="900"/>
                <a:t>(a solid tooth with </a:t>
              </a:r>
            </a:p>
            <a:p>
              <a:pPr eaLnBrk="1" hangingPunct="1"/>
              <a:r>
                <a:rPr lang="en-US" altLang="en-US" sz="900"/>
                <a:t>dorsal groove)</a:t>
              </a:r>
            </a:p>
          </p:txBody>
        </p:sp>
        <p:sp>
          <p:nvSpPr>
            <p:cNvPr id="13322" name="TextBox 9"/>
            <p:cNvSpPr txBox="1">
              <a:spLocks noChangeArrowheads="1"/>
            </p:cNvSpPr>
            <p:nvPr/>
          </p:nvSpPr>
          <p:spPr bwMode="auto">
            <a:xfrm>
              <a:off x="1850136" y="1438656"/>
              <a:ext cx="1731264" cy="1107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600"/>
                <a:t>Onchiostyle</a:t>
              </a:r>
            </a:p>
            <a:p>
              <a:pPr eaLnBrk="1" hangingPunct="1"/>
              <a:r>
                <a:rPr lang="en-US" altLang="en-US" sz="1600"/>
                <a:t>(Order</a:t>
              </a:r>
            </a:p>
            <a:p>
              <a:pPr eaLnBrk="1" hangingPunct="1"/>
              <a:r>
                <a:rPr lang="en-US" altLang="en-US" sz="1600"/>
                <a:t>Triplonchida)</a:t>
              </a:r>
            </a:p>
          </p:txBody>
        </p:sp>
        <p:sp>
          <p:nvSpPr>
            <p:cNvPr id="13323" name="TextBox 10"/>
            <p:cNvSpPr txBox="1">
              <a:spLocks noChangeArrowheads="1"/>
            </p:cNvSpPr>
            <p:nvPr/>
          </p:nvSpPr>
          <p:spPr bwMode="auto">
            <a:xfrm>
              <a:off x="4800600" y="3456801"/>
              <a:ext cx="1500023" cy="304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900"/>
                <a:t>curved onchiophore</a:t>
              </a:r>
            </a:p>
          </p:txBody>
        </p:sp>
        <p:sp>
          <p:nvSpPr>
            <p:cNvPr id="13324" name="TextBox 11"/>
            <p:cNvSpPr txBox="1">
              <a:spLocks noChangeArrowheads="1"/>
            </p:cNvSpPr>
            <p:nvPr/>
          </p:nvSpPr>
          <p:spPr bwMode="auto">
            <a:xfrm>
              <a:off x="4876801" y="4904601"/>
              <a:ext cx="978066" cy="486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900"/>
                <a:t>esophageal</a:t>
              </a:r>
            </a:p>
            <a:p>
              <a:pPr eaLnBrk="1" hangingPunct="1"/>
              <a:r>
                <a:rPr lang="en-US" altLang="en-US" sz="900"/>
                <a:t>lumen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251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7"/>
          <p:cNvGrpSpPr/>
          <p:nvPr/>
        </p:nvGrpSpPr>
        <p:grpSpPr>
          <a:xfrm>
            <a:off x="0" y="533400"/>
            <a:ext cx="9140825" cy="5495925"/>
            <a:chOff x="0" y="533400"/>
            <a:chExt cx="9140825" cy="5495925"/>
          </a:xfrm>
        </p:grpSpPr>
        <p:pic>
          <p:nvPicPr>
            <p:cNvPr id="10" name="Picture 4" descr="Slide163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33400"/>
              <a:ext cx="9140825" cy="5495925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609600" y="685800"/>
              <a:ext cx="7924800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Los </a:t>
              </a:r>
              <a:r>
                <a:rPr lang="en-US" sz="3600" dirty="0" err="1" smtClean="0"/>
                <a:t>Nematodos</a:t>
              </a:r>
              <a:r>
                <a:rPr lang="en-US" sz="3600" dirty="0" smtClean="0"/>
                <a:t>                                                                                     </a:t>
              </a:r>
              <a:endParaRPr lang="en-US" sz="36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5010" y="2438400"/>
              <a:ext cx="249299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parásitos de animales</a:t>
              </a:r>
              <a:endParaRPr lang="es-E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48400" y="2514600"/>
              <a:ext cx="224933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parásitos de plantas</a:t>
              </a:r>
              <a:endParaRPr lang="es-E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00400" y="4724400"/>
              <a:ext cx="100540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marinos</a:t>
              </a:r>
              <a:endParaRPr lang="es-E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43400" y="1600200"/>
              <a:ext cx="226215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       de vida libre      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71124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7400"/>
            <a:ext cx="38100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008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4"/>
          <a:stretch>
            <a:fillRect/>
          </a:stretch>
        </p:blipFill>
        <p:spPr bwMode="auto">
          <a:xfrm>
            <a:off x="5334000" y="0"/>
            <a:ext cx="381000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381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421798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428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4" descr="slide9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228600"/>
            <a:ext cx="4570412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5" descr="slide9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5704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6" descr="slide1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570413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7" descr="slide3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3733800"/>
            <a:ext cx="4570412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28"/>
          <p:cNvSpPr txBox="1">
            <a:spLocks noChangeArrowheads="1"/>
          </p:cNvSpPr>
          <p:nvPr/>
        </p:nvSpPr>
        <p:spPr bwMode="auto">
          <a:xfrm>
            <a:off x="1085850" y="3200400"/>
            <a:ext cx="226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1"/>
              <a:t>Trichodorus</a:t>
            </a:r>
            <a:r>
              <a:rPr lang="en-US" altLang="en-US"/>
              <a:t> - onions</a:t>
            </a:r>
          </a:p>
        </p:txBody>
      </p:sp>
      <p:sp>
        <p:nvSpPr>
          <p:cNvPr id="15367" name="Text Box 29"/>
          <p:cNvSpPr txBox="1">
            <a:spLocks noChangeArrowheads="1"/>
          </p:cNvSpPr>
          <p:nvPr/>
        </p:nvSpPr>
        <p:spPr bwMode="auto">
          <a:xfrm>
            <a:off x="914400" y="6491288"/>
            <a:ext cx="260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1"/>
              <a:t>Trichodorus</a:t>
            </a:r>
            <a:r>
              <a:rPr lang="en-US" altLang="en-US"/>
              <a:t> - sugarbeet</a:t>
            </a:r>
          </a:p>
        </p:txBody>
      </p:sp>
      <p:sp>
        <p:nvSpPr>
          <p:cNvPr id="15368" name="Text Box 30"/>
          <p:cNvSpPr txBox="1">
            <a:spLocks noChangeArrowheads="1"/>
          </p:cNvSpPr>
          <p:nvPr/>
        </p:nvSpPr>
        <p:spPr bwMode="auto">
          <a:xfrm>
            <a:off x="5029200" y="3276600"/>
            <a:ext cx="3663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1"/>
              <a:t>Trichodorus</a:t>
            </a:r>
            <a:r>
              <a:rPr lang="en-US" altLang="en-US"/>
              <a:t> – alfalfa stand decline</a:t>
            </a:r>
          </a:p>
        </p:txBody>
      </p:sp>
      <p:sp>
        <p:nvSpPr>
          <p:cNvPr id="15369" name="Text Box 31"/>
          <p:cNvSpPr txBox="1">
            <a:spLocks noChangeArrowheads="1"/>
          </p:cNvSpPr>
          <p:nvPr/>
        </p:nvSpPr>
        <p:spPr bwMode="auto">
          <a:xfrm>
            <a:off x="5321300" y="6324600"/>
            <a:ext cx="307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1"/>
              <a:t>Trichodorus</a:t>
            </a:r>
            <a:r>
              <a:rPr lang="en-US" altLang="en-US"/>
              <a:t> – spatial pattern</a:t>
            </a:r>
          </a:p>
        </p:txBody>
      </p:sp>
    </p:spTree>
    <p:extLst>
      <p:ext uri="{BB962C8B-B14F-4D97-AF65-F5344CB8AC3E}">
        <p14:creationId xmlns:p14="http://schemas.microsoft.com/office/powerpoint/2010/main" val="23469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7" name="Picture 9" descr="slide3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3656013" cy="2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0" descr="slide3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3656013" cy="2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9" name="Picture 11" descr="slide4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656013" cy="2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0" name="Picture 12" descr="slide4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656013" cy="2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5" name="Text Box 17"/>
          <p:cNvSpPr txBox="1">
            <a:spLocks noChangeArrowheads="1"/>
          </p:cNvSpPr>
          <p:nvPr/>
        </p:nvSpPr>
        <p:spPr bwMode="auto">
          <a:xfrm>
            <a:off x="457200" y="2767013"/>
            <a:ext cx="3603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Easter lily bulb field, Del Norte County</a:t>
            </a:r>
          </a:p>
        </p:txBody>
      </p:sp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5165725" y="2767013"/>
            <a:ext cx="3505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i="1"/>
              <a:t>Pratylenchus penetrans</a:t>
            </a:r>
            <a:r>
              <a:rPr lang="en-US" altLang="en-US" sz="1600"/>
              <a:t> reduces rate</a:t>
            </a:r>
          </a:p>
          <a:p>
            <a:pPr algn="ctr"/>
            <a:r>
              <a:rPr lang="en-US" altLang="en-US" sz="1600"/>
              <a:t> of bulb enlargement</a:t>
            </a:r>
          </a:p>
        </p:txBody>
      </p:sp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533400" y="6172200"/>
            <a:ext cx="3825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/>
              <a:t>Nematicide trial for </a:t>
            </a:r>
            <a:r>
              <a:rPr lang="en-US" altLang="en-US" sz="1600" i="1"/>
              <a:t>P. penetrans</a:t>
            </a:r>
            <a:r>
              <a:rPr lang="en-US" altLang="en-US" sz="1600"/>
              <a:t> control</a:t>
            </a:r>
          </a:p>
        </p:txBody>
      </p:sp>
      <p:sp>
        <p:nvSpPr>
          <p:cNvPr id="68629" name="Text Box 21"/>
          <p:cNvSpPr txBox="1">
            <a:spLocks noChangeArrowheads="1"/>
          </p:cNvSpPr>
          <p:nvPr/>
        </p:nvSpPr>
        <p:spPr bwMode="auto">
          <a:xfrm>
            <a:off x="5257800" y="6096000"/>
            <a:ext cx="29702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/>
              <a:t>Nematicide application through</a:t>
            </a:r>
          </a:p>
          <a:p>
            <a:pPr algn="ctr"/>
            <a:r>
              <a:rPr lang="en-US" altLang="en-US" sz="1600"/>
              <a:t> irrigation system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3163372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/>
              <a:t>Pratylenchus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740645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slide9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2220" r="2463" b="2313"/>
          <a:stretch>
            <a:fillRect/>
          </a:stretch>
        </p:blipFill>
        <p:spPr bwMode="auto">
          <a:xfrm>
            <a:off x="2057400" y="3429000"/>
            <a:ext cx="4876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5" name="Picture 5" descr="slide9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r="986" b="4533"/>
          <a:stretch>
            <a:fillRect/>
          </a:stretch>
        </p:blipFill>
        <p:spPr bwMode="auto">
          <a:xfrm>
            <a:off x="2057400" y="76200"/>
            <a:ext cx="4876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60325" y="2398713"/>
            <a:ext cx="1504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/>
              <a:t>Pratylenchus</a:t>
            </a:r>
          </a:p>
          <a:p>
            <a:r>
              <a:rPr lang="en-US" altLang="en-US"/>
              <a:t>and necrosis</a:t>
            </a:r>
          </a:p>
          <a:p>
            <a:r>
              <a:rPr lang="en-US" altLang="en-US"/>
              <a:t>in root cortex</a:t>
            </a:r>
          </a:p>
        </p:txBody>
      </p:sp>
    </p:spTree>
    <p:extLst>
      <p:ext uri="{BB962C8B-B14F-4D97-AF65-F5344CB8AC3E}">
        <p14:creationId xmlns:p14="http://schemas.microsoft.com/office/powerpoint/2010/main" val="3143550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8" name="Picture 6" descr="slide9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41227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9" name="Picture 7" descr="slide6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1227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slide69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1227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5334000" y="152400"/>
            <a:ext cx="2640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Pratylenchus</a:t>
            </a:r>
            <a:r>
              <a:rPr lang="en-US" altLang="en-US" sz="2000"/>
              <a:t> damage</a:t>
            </a: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4403725" y="898525"/>
            <a:ext cx="3186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Peanut pod distortion and lesions</a:t>
            </a: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0" y="6324600"/>
            <a:ext cx="4530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Onion yields in relation to </a:t>
            </a:r>
            <a:r>
              <a:rPr lang="en-US" altLang="en-US" sz="1600" i="1"/>
              <a:t>P. penetrans</a:t>
            </a:r>
            <a:r>
              <a:rPr lang="en-US" altLang="en-US" sz="1600"/>
              <a:t> densities</a:t>
            </a:r>
          </a:p>
        </p:txBody>
      </p:sp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5562600" y="4876800"/>
            <a:ext cx="26352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/>
              <a:t>Patchy growth in relation to</a:t>
            </a:r>
          </a:p>
          <a:p>
            <a:pPr algn="ctr"/>
            <a:r>
              <a:rPr lang="en-US" altLang="en-US" sz="1600"/>
              <a:t> </a:t>
            </a:r>
            <a:r>
              <a:rPr lang="en-US" altLang="en-US" sz="1600" i="1"/>
              <a:t>P. penetrans</a:t>
            </a:r>
            <a:r>
              <a:rPr lang="en-US" altLang="en-US" sz="1600"/>
              <a:t> densities</a:t>
            </a:r>
          </a:p>
        </p:txBody>
      </p:sp>
    </p:spTree>
    <p:extLst>
      <p:ext uri="{BB962C8B-B14F-4D97-AF65-F5344CB8AC3E}">
        <p14:creationId xmlns:p14="http://schemas.microsoft.com/office/powerpoint/2010/main" val="221147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2" name="Picture 6" descr="slide9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1227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3" name="Picture 7" descr="slide7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41227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slide9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1227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5562600" y="3200400"/>
            <a:ext cx="31575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/>
              <a:t>Plum rootstock trial for </a:t>
            </a:r>
            <a:r>
              <a:rPr lang="en-US" altLang="en-US" sz="1600" i="1"/>
              <a:t>P. vulnus</a:t>
            </a:r>
            <a:r>
              <a:rPr lang="en-US" altLang="en-US" sz="1600"/>
              <a:t>,</a:t>
            </a:r>
          </a:p>
          <a:p>
            <a:pPr algn="ctr"/>
            <a:r>
              <a:rPr lang="en-US" altLang="en-US" sz="1600"/>
              <a:t> California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0" y="6324600"/>
            <a:ext cx="4895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Apple replant problem (left); </a:t>
            </a:r>
            <a:r>
              <a:rPr lang="en-US" altLang="en-US" sz="1600" i="1"/>
              <a:t>P. penetrans</a:t>
            </a:r>
            <a:r>
              <a:rPr lang="en-US" altLang="en-US" sz="1600"/>
              <a:t>, New York</a:t>
            </a: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0" y="3048000"/>
            <a:ext cx="4645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Apple replant problem; </a:t>
            </a:r>
            <a:r>
              <a:rPr lang="en-US" altLang="en-US" sz="1600" i="1"/>
              <a:t>P. penetrans</a:t>
            </a:r>
            <a:r>
              <a:rPr lang="en-US" altLang="en-US" sz="1600"/>
              <a:t>, Netherlands</a:t>
            </a:r>
          </a:p>
        </p:txBody>
      </p:sp>
    </p:spTree>
    <p:extLst>
      <p:ext uri="{BB962C8B-B14F-4D97-AF65-F5344CB8AC3E}">
        <p14:creationId xmlns:p14="http://schemas.microsoft.com/office/powerpoint/2010/main" val="210204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http://www.agnet.org/htmlarea_graph/library/20110708000535/bc52009f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/>
          <a:stretch>
            <a:fillRect/>
          </a:stretch>
        </p:blipFill>
        <p:spPr bwMode="auto">
          <a:xfrm>
            <a:off x="4479925" y="0"/>
            <a:ext cx="374967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http://www.apsnet.org/edcenter/intropp/lessons/Nematodes/Article%20Images/LesionNematode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0"/>
            <a:ext cx="374967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3532188" y="3059113"/>
            <a:ext cx="1519237" cy="3698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1">
                <a:hlinkClick r:id="rId4" action="ppaction://hlinkfile"/>
              </a:rPr>
              <a:t>Pratylenchus</a:t>
            </a:r>
            <a:endParaRPr lang="en-US" altLang="en-US" i="1"/>
          </a:p>
        </p:txBody>
      </p:sp>
      <p:pic>
        <p:nvPicPr>
          <p:cNvPr id="7173" name="Picture 4" descr="http://www.apsnet.org/edcenter/intropp/lessons/Nematodes/Article%20Images/LesionNematode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3475038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www.biologie.hu-berlin.de/forschung/gruppen_inst/oekologie/Res/research/pic/pra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"/>
          <a:stretch>
            <a:fillRect/>
          </a:stretch>
        </p:blipFill>
        <p:spPr bwMode="auto">
          <a:xfrm>
            <a:off x="244475" y="4081463"/>
            <a:ext cx="356552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http://www.ediblearoids.org/Portals/0/TaroPest/LucidKey/TaroPest/Media/Html/Nematodes/Pcoffeae/Pc-Taro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25900"/>
            <a:ext cx="374967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http://www.infobibos.com/Artigos/2007_3/diagnostico/fig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2328863"/>
            <a:ext cx="40227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6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8"/>
          <p:cNvGrpSpPr>
            <a:grpSpLocks noChangeAspect="1"/>
          </p:cNvGrpSpPr>
          <p:nvPr/>
        </p:nvGrpSpPr>
        <p:grpSpPr bwMode="auto">
          <a:xfrm>
            <a:off x="-152400" y="1752600"/>
            <a:ext cx="10240963" cy="3910013"/>
            <a:chOff x="1032318" y="2045208"/>
            <a:chExt cx="7349682" cy="2816352"/>
          </a:xfrm>
        </p:grpSpPr>
        <p:pic>
          <p:nvPicPr>
            <p:cNvPr id="4099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68" b="13866"/>
            <a:stretch>
              <a:fillRect/>
            </a:stretch>
          </p:blipFill>
          <p:spPr bwMode="auto">
            <a:xfrm>
              <a:off x="1032318" y="2209800"/>
              <a:ext cx="5063682" cy="262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54" t="6755" r="2126" b="52177"/>
            <a:stretch>
              <a:fillRect/>
            </a:stretch>
          </p:blipFill>
          <p:spPr bwMode="auto">
            <a:xfrm>
              <a:off x="6096000" y="2045208"/>
              <a:ext cx="1591056" cy="2816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057696" y="2133255"/>
              <a:ext cx="76334" cy="3819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905029" y="2045208"/>
              <a:ext cx="914865" cy="545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524499" y="2045208"/>
              <a:ext cx="533197" cy="393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04" name="TextBox 7"/>
            <p:cNvSpPr txBox="1">
              <a:spLocks noChangeArrowheads="1"/>
            </p:cNvSpPr>
            <p:nvPr/>
          </p:nvSpPr>
          <p:spPr bwMode="auto">
            <a:xfrm>
              <a:off x="6629400" y="3962400"/>
              <a:ext cx="1752600" cy="144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i="1"/>
                <a:t>Nacobbus aberrans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24000" y="685800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Rotylenchulus</a:t>
            </a:r>
            <a:r>
              <a:rPr lang="en-US" i="1" dirty="0" smtClean="0"/>
              <a:t> y </a:t>
            </a:r>
            <a:r>
              <a:rPr lang="en-US" i="1" dirty="0" err="1" smtClean="0"/>
              <a:t>Nacobbus</a:t>
            </a:r>
            <a:r>
              <a:rPr lang="en-US" dirty="0" smtClean="0"/>
              <a:t> (y </a:t>
            </a:r>
            <a:r>
              <a:rPr lang="en-US" dirty="0" err="1" smtClean="0"/>
              <a:t>otros</a:t>
            </a:r>
            <a:r>
              <a:rPr lang="en-US" dirty="0" smtClean="0"/>
              <a:t>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950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plantwise.org/Uploads/CompendiaImages/Normal/roty_p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81000"/>
            <a:ext cx="46101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990600" y="6248400"/>
            <a:ext cx="271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1"/>
              <a:t>Rotylenchulus reniformis</a:t>
            </a:r>
          </a:p>
        </p:txBody>
      </p:sp>
      <p:pic>
        <p:nvPicPr>
          <p:cNvPr id="8196" name="Picture 4" descr="http://entnemdept.ufl.edu/news/2010-2012/July12_clip_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96963"/>
            <a:ext cx="29257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817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4" descr="slide6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80963"/>
            <a:ext cx="2741612" cy="1808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15" descr="slide9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0963"/>
            <a:ext cx="1928813" cy="2965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16" descr="slide9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2"/>
          <a:stretch>
            <a:fillRect/>
          </a:stretch>
        </p:blipFill>
        <p:spPr bwMode="auto">
          <a:xfrm>
            <a:off x="1588" y="80963"/>
            <a:ext cx="2514600" cy="2978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17" descr="slide9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8963"/>
            <a:ext cx="2366963" cy="3652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18" descr="slide6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8963"/>
            <a:ext cx="2468563" cy="3651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19" descr="slide6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0963"/>
            <a:ext cx="1992313" cy="296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Text Box 20"/>
          <p:cNvSpPr txBox="1">
            <a:spLocks noChangeArrowheads="1"/>
          </p:cNvSpPr>
          <p:nvPr/>
        </p:nvSpPr>
        <p:spPr bwMode="auto">
          <a:xfrm>
            <a:off x="6553200" y="2138363"/>
            <a:ext cx="24066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i="1"/>
              <a:t>Rotylenchulus reniformis</a:t>
            </a:r>
          </a:p>
          <a:p>
            <a:pPr eaLnBrk="1" hangingPunct="1"/>
            <a:r>
              <a:rPr lang="en-US" altLang="en-US" sz="1600"/>
              <a:t>- cotton</a:t>
            </a:r>
          </a:p>
        </p:txBody>
      </p:sp>
      <p:sp>
        <p:nvSpPr>
          <p:cNvPr id="9225" name="Text Box 21"/>
          <p:cNvSpPr txBox="1">
            <a:spLocks noChangeArrowheads="1"/>
          </p:cNvSpPr>
          <p:nvPr/>
        </p:nvSpPr>
        <p:spPr bwMode="auto">
          <a:xfrm>
            <a:off x="2743200" y="4424363"/>
            <a:ext cx="1336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i="1"/>
              <a:t>R. reniformis</a:t>
            </a:r>
          </a:p>
          <a:p>
            <a:pPr eaLnBrk="1" hangingPunct="1"/>
            <a:r>
              <a:rPr lang="en-US" altLang="en-US" sz="1600"/>
              <a:t>- cowpea</a:t>
            </a:r>
          </a:p>
        </p:txBody>
      </p:sp>
      <p:sp>
        <p:nvSpPr>
          <p:cNvPr id="9226" name="Text Box 22"/>
          <p:cNvSpPr txBox="1">
            <a:spLocks noChangeArrowheads="1"/>
          </p:cNvSpPr>
          <p:nvPr/>
        </p:nvSpPr>
        <p:spPr bwMode="auto">
          <a:xfrm>
            <a:off x="7391400" y="4424363"/>
            <a:ext cx="1336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i="1"/>
              <a:t>R. reniformis</a:t>
            </a:r>
          </a:p>
          <a:p>
            <a:pPr eaLnBrk="1" hangingPunct="1"/>
            <a:r>
              <a:rPr lang="en-US" altLang="en-US" sz="1600"/>
              <a:t>- soybean</a:t>
            </a:r>
          </a:p>
        </p:txBody>
      </p:sp>
    </p:spTree>
    <p:extLst>
      <p:ext uri="{BB962C8B-B14F-4D97-AF65-F5344CB8AC3E}">
        <p14:creationId xmlns:p14="http://schemas.microsoft.com/office/powerpoint/2010/main" val="208867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8600"/>
            <a:ext cx="8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Top 10 plant-parasitic nematodes in molecular plant </a:t>
            </a:r>
            <a:r>
              <a:rPr lang="en-US" b="1" dirty="0" smtClean="0"/>
              <a:t>pathology</a:t>
            </a:r>
          </a:p>
          <a:p>
            <a:r>
              <a:rPr lang="en-US" sz="1400" dirty="0" smtClean="0"/>
              <a:t>Jones </a:t>
            </a:r>
            <a:r>
              <a:rPr lang="en-US" sz="1400" i="1" dirty="0" smtClean="0"/>
              <a:t>et al., </a:t>
            </a:r>
            <a:r>
              <a:rPr lang="en-US" sz="1400" dirty="0" smtClean="0"/>
              <a:t>2013. Molecular Plant Pathology 14:946-961.</a:t>
            </a:r>
          </a:p>
        </p:txBody>
      </p:sp>
      <p:sp>
        <p:nvSpPr>
          <p:cNvPr id="3" name="Rectangle 2"/>
          <p:cNvSpPr/>
          <p:nvPr/>
        </p:nvSpPr>
        <p:spPr>
          <a:xfrm>
            <a:off x="217503" y="1066800"/>
            <a:ext cx="6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el </a:t>
            </a:r>
            <a:r>
              <a:rPr lang="es-ES" dirty="0" smtClean="0"/>
              <a:t>“top 10” </a:t>
            </a:r>
            <a:r>
              <a:rPr lang="es-ES" dirty="0" err="1" smtClean="0"/>
              <a:t>generos</a:t>
            </a:r>
            <a:r>
              <a:rPr lang="es-ES" dirty="0" smtClean="0"/>
              <a:t> en </a:t>
            </a:r>
            <a:r>
              <a:rPr lang="es-ES" dirty="0"/>
              <a:t>base a la importancia económica y científica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199" y="2030027"/>
            <a:ext cx="821891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1" dirty="0" err="1" smtClean="0"/>
              <a:t>Meloidogyne</a:t>
            </a:r>
            <a:r>
              <a:rPr lang="en-US" dirty="0" smtClean="0"/>
              <a:t> spp. – </a:t>
            </a:r>
            <a:r>
              <a:rPr lang="en-US" dirty="0" err="1" smtClean="0"/>
              <a:t>nematodos</a:t>
            </a:r>
            <a:r>
              <a:rPr lang="en-US" dirty="0" smtClean="0"/>
              <a:t> </a:t>
            </a:r>
            <a:r>
              <a:rPr lang="en-US" dirty="0" err="1" smtClean="0"/>
              <a:t>agalladores</a:t>
            </a:r>
            <a:endParaRPr lang="en-US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1" dirty="0" err="1" smtClean="0"/>
              <a:t>Heterodera</a:t>
            </a:r>
            <a:r>
              <a:rPr lang="en-US" dirty="0" smtClean="0"/>
              <a:t> y </a:t>
            </a:r>
            <a:r>
              <a:rPr lang="en-US" i="1" dirty="0" err="1" smtClean="0"/>
              <a:t>Globodera</a:t>
            </a:r>
            <a:r>
              <a:rPr lang="en-US" dirty="0" smtClean="0"/>
              <a:t> spp. – </a:t>
            </a:r>
            <a:r>
              <a:rPr lang="en-US" dirty="0" err="1" smtClean="0"/>
              <a:t>nematodos</a:t>
            </a:r>
            <a:r>
              <a:rPr lang="en-US" dirty="0" smtClean="0"/>
              <a:t> </a:t>
            </a:r>
            <a:r>
              <a:rPr lang="en-US" dirty="0" err="1" smtClean="0"/>
              <a:t>quistes</a:t>
            </a:r>
            <a:endParaRPr lang="en-US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1" dirty="0" err="1" smtClean="0"/>
              <a:t>Pratylenchus</a:t>
            </a:r>
            <a:r>
              <a:rPr lang="en-US" dirty="0" smtClean="0"/>
              <a:t> spp. - </a:t>
            </a:r>
            <a:r>
              <a:rPr lang="es-ES" dirty="0"/>
              <a:t>nematodos de las lesiones de la </a:t>
            </a:r>
            <a:r>
              <a:rPr lang="es-ES" dirty="0" smtClean="0"/>
              <a:t>raíz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i="1" dirty="0" err="1" smtClean="0"/>
              <a:t>Radopholus</a:t>
            </a:r>
            <a:r>
              <a:rPr lang="es-ES" dirty="0" smtClean="0"/>
              <a:t> </a:t>
            </a:r>
            <a:r>
              <a:rPr lang="es-ES" dirty="0" err="1" smtClean="0"/>
              <a:t>spp</a:t>
            </a:r>
            <a:r>
              <a:rPr lang="es-ES" dirty="0" smtClean="0"/>
              <a:t>. (</a:t>
            </a:r>
            <a:r>
              <a:rPr lang="es-ES" i="1" dirty="0" err="1" smtClean="0"/>
              <a:t>similis</a:t>
            </a:r>
            <a:r>
              <a:rPr lang="es-ES" dirty="0" smtClean="0"/>
              <a:t>) – nematodos madrigueras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i="1" dirty="0" err="1" smtClean="0"/>
              <a:t>Ditylenchus</a:t>
            </a:r>
            <a:r>
              <a:rPr lang="es-ES" dirty="0" smtClean="0"/>
              <a:t> </a:t>
            </a:r>
            <a:r>
              <a:rPr lang="es-ES" dirty="0" err="1" smtClean="0"/>
              <a:t>spp</a:t>
            </a:r>
            <a:r>
              <a:rPr lang="es-ES" dirty="0" smtClean="0"/>
              <a:t>. (</a:t>
            </a:r>
            <a:r>
              <a:rPr lang="es-ES" i="1" dirty="0" err="1" smtClean="0"/>
              <a:t>dipsaci</a:t>
            </a:r>
            <a:r>
              <a:rPr lang="es-ES" dirty="0" smtClean="0"/>
              <a:t>) –  </a:t>
            </a:r>
            <a:r>
              <a:rPr lang="es-ES" dirty="0"/>
              <a:t>nematodos </a:t>
            </a:r>
            <a:r>
              <a:rPr lang="es-ES" dirty="0" smtClean="0"/>
              <a:t>de tallo </a:t>
            </a:r>
            <a:r>
              <a:rPr lang="es-ES" dirty="0"/>
              <a:t>y </a:t>
            </a:r>
            <a:r>
              <a:rPr lang="es-ES" dirty="0" smtClean="0"/>
              <a:t>bulbo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i="1" dirty="0" err="1" smtClean="0"/>
              <a:t>Bursaphelenchus</a:t>
            </a:r>
            <a:r>
              <a:rPr lang="es-ES" dirty="0" smtClean="0"/>
              <a:t> </a:t>
            </a:r>
            <a:r>
              <a:rPr lang="es-ES" dirty="0" err="1" smtClean="0"/>
              <a:t>spp</a:t>
            </a:r>
            <a:r>
              <a:rPr lang="es-ES" dirty="0" smtClean="0"/>
              <a:t>. (</a:t>
            </a:r>
            <a:r>
              <a:rPr lang="es-ES" i="1" dirty="0" err="1" smtClean="0"/>
              <a:t>xylophilus</a:t>
            </a:r>
            <a:r>
              <a:rPr lang="es-ES" dirty="0" smtClean="0"/>
              <a:t>) – nematodos de marchitamiento del pino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i="1" dirty="0" err="1" smtClean="0"/>
              <a:t>Rotylenchulus</a:t>
            </a:r>
            <a:r>
              <a:rPr lang="es-ES" dirty="0" smtClean="0"/>
              <a:t> </a:t>
            </a:r>
            <a:r>
              <a:rPr lang="es-ES" dirty="0" err="1" smtClean="0"/>
              <a:t>spp</a:t>
            </a:r>
            <a:r>
              <a:rPr lang="es-ES" dirty="0" smtClean="0"/>
              <a:t>. (</a:t>
            </a:r>
            <a:r>
              <a:rPr lang="es-ES" i="1" dirty="0" err="1" smtClean="0"/>
              <a:t>reniformis</a:t>
            </a:r>
            <a:r>
              <a:rPr lang="es-ES" dirty="0" smtClean="0"/>
              <a:t>) – nematodos reniforme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i="1" dirty="0" err="1" smtClean="0"/>
              <a:t>Xiphinema</a:t>
            </a:r>
            <a:r>
              <a:rPr lang="es-ES" dirty="0" smtClean="0"/>
              <a:t> </a:t>
            </a:r>
            <a:r>
              <a:rPr lang="es-ES" dirty="0" err="1" smtClean="0"/>
              <a:t>spp</a:t>
            </a:r>
            <a:r>
              <a:rPr lang="es-ES" dirty="0" smtClean="0"/>
              <a:t>. (</a:t>
            </a:r>
            <a:r>
              <a:rPr lang="es-ES" i="1" dirty="0" err="1" smtClean="0"/>
              <a:t>index</a:t>
            </a:r>
            <a:r>
              <a:rPr lang="es-ES" dirty="0" smtClean="0"/>
              <a:t>) – nematodos puñales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i="1" dirty="0" err="1" smtClean="0"/>
              <a:t>Nacobbus</a:t>
            </a:r>
            <a:r>
              <a:rPr lang="es-ES" dirty="0" smtClean="0"/>
              <a:t> </a:t>
            </a:r>
            <a:r>
              <a:rPr lang="es-ES" dirty="0" err="1" smtClean="0"/>
              <a:t>spp</a:t>
            </a:r>
            <a:r>
              <a:rPr lang="es-ES" dirty="0" smtClean="0"/>
              <a:t>. (</a:t>
            </a:r>
            <a:r>
              <a:rPr lang="es-ES" i="1" dirty="0" err="1" smtClean="0"/>
              <a:t>aberrans</a:t>
            </a:r>
            <a:r>
              <a:rPr lang="es-ES" dirty="0"/>
              <a:t> ) –</a:t>
            </a:r>
            <a:r>
              <a:rPr lang="es-ES" dirty="0" smtClean="0"/>
              <a:t> </a:t>
            </a:r>
            <a:r>
              <a:rPr lang="en-US" dirty="0" err="1"/>
              <a:t>nematodos</a:t>
            </a:r>
            <a:r>
              <a:rPr lang="en-US" dirty="0"/>
              <a:t> </a:t>
            </a:r>
            <a:r>
              <a:rPr lang="en-US" dirty="0" err="1" smtClean="0"/>
              <a:t>agalladores</a:t>
            </a:r>
            <a:r>
              <a:rPr lang="en-US" dirty="0" smtClean="0"/>
              <a:t> </a:t>
            </a:r>
            <a:r>
              <a:rPr lang="en-US" dirty="0" err="1" smtClean="0"/>
              <a:t>falsos</a:t>
            </a:r>
            <a:endParaRPr lang="en-US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1" dirty="0" err="1" smtClean="0"/>
              <a:t>Aphelenchoides</a:t>
            </a:r>
            <a:r>
              <a:rPr lang="en-US" dirty="0" smtClean="0"/>
              <a:t> spp. (</a:t>
            </a:r>
            <a:r>
              <a:rPr lang="en-US" i="1" dirty="0" err="1" smtClean="0"/>
              <a:t>besseyi</a:t>
            </a:r>
            <a:r>
              <a:rPr lang="en-US" dirty="0" smtClean="0"/>
              <a:t>) – </a:t>
            </a:r>
            <a:r>
              <a:rPr lang="en-US" dirty="0" err="1" smtClean="0"/>
              <a:t>nematodos</a:t>
            </a:r>
            <a:r>
              <a:rPr lang="en-US" dirty="0" smtClean="0"/>
              <a:t> </a:t>
            </a:r>
            <a:r>
              <a:rPr lang="en-US" dirty="0" err="1" smtClean="0"/>
              <a:t>punta</a:t>
            </a:r>
            <a:r>
              <a:rPr lang="en-US" dirty="0" smtClean="0"/>
              <a:t> </a:t>
            </a:r>
            <a:r>
              <a:rPr lang="en-US" dirty="0" err="1" smtClean="0"/>
              <a:t>blanca</a:t>
            </a:r>
            <a:r>
              <a:rPr lang="en-US" dirty="0" smtClean="0"/>
              <a:t> de </a:t>
            </a:r>
            <a:r>
              <a:rPr lang="en-US" dirty="0" err="1" smtClean="0"/>
              <a:t>arroz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9" t="25509" r="31143" b="43771"/>
          <a:stretch/>
        </p:blipFill>
        <p:spPr bwMode="auto">
          <a:xfrm>
            <a:off x="5638799" y="2617493"/>
            <a:ext cx="2342403" cy="307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038600" y="3083602"/>
            <a:ext cx="4898572" cy="3200400"/>
            <a:chOff x="1714500" y="1562100"/>
            <a:chExt cx="5715000" cy="3733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1562100"/>
              <a:ext cx="5715000" cy="3733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28800" y="3853934"/>
              <a:ext cx="752129" cy="30777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quistes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15000" y="2432827"/>
              <a:ext cx="880369" cy="30777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hembras</a:t>
              </a:r>
              <a:endParaRPr lang="en-US" sz="14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85" y="3429000"/>
            <a:ext cx="2064062" cy="32004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8" t="41531" r="27371" b="33623"/>
          <a:stretch/>
        </p:blipFill>
        <p:spPr bwMode="auto">
          <a:xfrm>
            <a:off x="4035551" y="3937505"/>
            <a:ext cx="3291840" cy="248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50" y="914400"/>
            <a:ext cx="2482422" cy="256032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4" t="41886" r="27189" b="33812"/>
          <a:stretch/>
        </p:blipFill>
        <p:spPr bwMode="auto">
          <a:xfrm>
            <a:off x="5312279" y="1448832"/>
            <a:ext cx="3311874" cy="24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50" y="1219200"/>
            <a:ext cx="2468880" cy="31994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488006"/>
            <a:ext cx="3209925" cy="3133725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5" t="35840" r="27200" b="28320"/>
          <a:stretch/>
        </p:blipFill>
        <p:spPr bwMode="auto">
          <a:xfrm>
            <a:off x="5071872" y="1499335"/>
            <a:ext cx="3310128" cy="358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784" y="2029968"/>
            <a:ext cx="317948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1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slide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295400"/>
            <a:ext cx="5484812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9" descr="slide3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3592513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4267200" y="5257800"/>
            <a:ext cx="3387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i="1"/>
              <a:t>Rotylenchulus reniformis</a:t>
            </a:r>
          </a:p>
          <a:p>
            <a:pPr eaLnBrk="1" hangingPunct="1"/>
            <a:r>
              <a:rPr lang="en-US" altLang="en-US" sz="1600"/>
              <a:t>- nematicide trial, pineapple, Hawaii</a:t>
            </a:r>
          </a:p>
        </p:txBody>
      </p:sp>
    </p:spTree>
    <p:extLst>
      <p:ext uri="{BB962C8B-B14F-4D97-AF65-F5344CB8AC3E}">
        <p14:creationId xmlns:p14="http://schemas.microsoft.com/office/powerpoint/2010/main" val="1868456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naberr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1" r="29144" b="4381"/>
          <a:stretch>
            <a:fillRect/>
          </a:stretch>
        </p:blipFill>
        <p:spPr bwMode="auto">
          <a:xfrm>
            <a:off x="228600" y="152400"/>
            <a:ext cx="3886200" cy="654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 descr="Nacobbus copy.jpg (41199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7" t="21538" r="22646" b="39795"/>
          <a:stretch>
            <a:fillRect/>
          </a:stretch>
        </p:blipFill>
        <p:spPr bwMode="auto">
          <a:xfrm>
            <a:off x="5257800" y="838200"/>
            <a:ext cx="3184525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62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Nacobbuscamp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r="1852"/>
          <a:stretch>
            <a:fillRect/>
          </a:stretch>
        </p:blipFill>
        <p:spPr bwMode="auto">
          <a:xfrm>
            <a:off x="609600" y="433388"/>
            <a:ext cx="45735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1" name="Picture 10" descr="fot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 t="8333" r="5905" b="18768"/>
          <a:stretch>
            <a:fillRect/>
          </a:stretch>
        </p:blipFill>
        <p:spPr bwMode="auto">
          <a:xfrm>
            <a:off x="3857625" y="3524250"/>
            <a:ext cx="457200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Nacobbussinto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1"/>
          <a:stretch>
            <a:fillRect/>
          </a:stretch>
        </p:blipFill>
        <p:spPr bwMode="auto">
          <a:xfrm>
            <a:off x="5075238" y="158750"/>
            <a:ext cx="3630612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3" descr="hembraadulta1m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5389" r="15384" b="22609"/>
          <a:stretch>
            <a:fillRect/>
          </a:stretch>
        </p:blipFill>
        <p:spPr bwMode="auto">
          <a:xfrm>
            <a:off x="271463" y="3352800"/>
            <a:ext cx="45862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1"/>
          <p:cNvSpPr txBox="1">
            <a:spLocks noChangeArrowheads="1"/>
          </p:cNvSpPr>
          <p:nvPr/>
        </p:nvSpPr>
        <p:spPr bwMode="auto">
          <a:xfrm>
            <a:off x="457200" y="6324600"/>
            <a:ext cx="305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1" dirty="0" err="1"/>
              <a:t>Nacobbus</a:t>
            </a:r>
            <a:r>
              <a:rPr lang="en-US" altLang="en-US" i="1" dirty="0"/>
              <a:t> </a:t>
            </a:r>
            <a:r>
              <a:rPr lang="en-US" altLang="en-US" i="1" dirty="0" err="1"/>
              <a:t>aberrans</a:t>
            </a:r>
            <a:r>
              <a:rPr lang="en-US" altLang="en-US" dirty="0"/>
              <a:t>, </a:t>
            </a:r>
            <a:r>
              <a:rPr lang="en-US" altLang="en-US" dirty="0" smtClean="0"/>
              <a:t>México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4174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Text Box 2"/>
          <p:cNvSpPr txBox="1">
            <a:spLocks noChangeArrowheads="1"/>
          </p:cNvSpPr>
          <p:nvPr/>
        </p:nvSpPr>
        <p:spPr bwMode="auto">
          <a:xfrm>
            <a:off x="3543300" y="3854450"/>
            <a:ext cx="5562600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s-E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 MÉXICO: </a:t>
            </a:r>
          </a:p>
          <a:p>
            <a:pPr eaLnBrk="0" hangingPunct="0">
              <a:defRPr/>
            </a:pPr>
            <a:endParaRPr lang="es-MX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just" eaLnBrk="0" hangingPunct="0">
              <a:lnSpc>
                <a:spcPct val="110000"/>
              </a:lnSpc>
              <a:defRPr/>
            </a:pPr>
            <a:r>
              <a:rPr lang="es-ES" sz="17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 First report by </a:t>
            </a:r>
            <a:r>
              <a:rPr lang="es-ES_tradnl" sz="17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Bruner in pepper crops (1967). </a:t>
            </a:r>
          </a:p>
          <a:p>
            <a:pPr eaLnBrk="0" hangingPunct="0">
              <a:lnSpc>
                <a:spcPct val="110000"/>
              </a:lnSpc>
              <a:defRPr/>
            </a:pPr>
            <a:endParaRPr lang="es-MX" sz="17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eaLnBrk="0" hangingPunct="0">
              <a:lnSpc>
                <a:spcPct val="110000"/>
              </a:lnSpc>
              <a:defRPr/>
            </a:pPr>
            <a:r>
              <a:rPr lang="es-MX" sz="17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 Impact: </a:t>
            </a:r>
          </a:p>
          <a:p>
            <a:pPr eaLnBrk="0" hangingPunct="0">
              <a:lnSpc>
                <a:spcPct val="110000"/>
              </a:lnSpc>
              <a:defRPr/>
            </a:pPr>
            <a:endParaRPr lang="es-MX" sz="17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eaLnBrk="0" hangingPunct="0">
              <a:lnSpc>
                <a:spcPct val="110000"/>
              </a:lnSpc>
              <a:defRPr/>
            </a:pPr>
            <a:r>
              <a:rPr lang="es-MX" sz="17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+ </a:t>
            </a:r>
            <a:r>
              <a:rPr lang="es-ES_tradnl" sz="17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Hidalgo State.- Abandon production. </a:t>
            </a:r>
          </a:p>
          <a:p>
            <a:pPr algn="just" eaLnBrk="0" hangingPunct="0">
              <a:lnSpc>
                <a:spcPct val="110000"/>
              </a:lnSpc>
              <a:defRPr/>
            </a:pPr>
            <a:r>
              <a:rPr lang="es-ES_tradnl" sz="17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+ Tecamachalco, Puebla.- Losses of 83%. </a:t>
            </a:r>
          </a:p>
          <a:p>
            <a:pPr algn="just" eaLnBrk="0" hangingPunct="0">
              <a:lnSpc>
                <a:spcPct val="110000"/>
              </a:lnSpc>
              <a:defRPr/>
            </a:pPr>
            <a:r>
              <a:rPr lang="es-ES_tradnl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         </a:t>
            </a:r>
            <a:r>
              <a:rPr lang="es-ES_tradnl" sz="14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(Cid del Prado et al., 1997, Cristóbal, 2001).</a:t>
            </a:r>
            <a:endParaRPr lang="es-ES" sz="14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76835" name="Text Box 3"/>
          <p:cNvSpPr txBox="1">
            <a:spLocks noChangeArrowheads="1"/>
          </p:cNvSpPr>
          <p:nvPr/>
        </p:nvSpPr>
        <p:spPr bwMode="auto">
          <a:xfrm>
            <a:off x="152400" y="1181100"/>
            <a:ext cx="52578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lnSpc>
                <a:spcPct val="130000"/>
              </a:lnSpc>
              <a:defRPr/>
            </a:pPr>
            <a:r>
              <a:rPr lang="es-E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</a:t>
            </a:r>
            <a:r>
              <a:rPr lang="es-MX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s-E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Wide host </a:t>
            </a:r>
            <a:r>
              <a:rPr lang="es-ES" sz="17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range</a:t>
            </a:r>
            <a:r>
              <a:rPr lang="es-E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</a:t>
            </a:r>
          </a:p>
          <a:p>
            <a:pPr algn="just" eaLnBrk="0" hangingPunct="0">
              <a:lnSpc>
                <a:spcPct val="130000"/>
              </a:lnSpc>
              <a:defRPr/>
            </a:pPr>
            <a:r>
              <a:rPr lang="es-E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</a:t>
            </a:r>
            <a:r>
              <a:rPr lang="es-MX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High </a:t>
            </a:r>
            <a:r>
              <a:rPr lang="es-MX" sz="17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population</a:t>
            </a:r>
            <a:r>
              <a:rPr lang="es-MX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s-MX" sz="17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density</a:t>
            </a:r>
            <a:r>
              <a:rPr lang="es-MX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in </a:t>
            </a:r>
            <a:r>
              <a:rPr lang="es-MX" sz="17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</a:t>
            </a:r>
            <a:r>
              <a:rPr lang="es-MX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s-MX" sz="17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field</a:t>
            </a:r>
            <a:r>
              <a:rPr lang="es-E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</a:p>
          <a:p>
            <a:pPr algn="just" eaLnBrk="0" hangingPunct="0">
              <a:lnSpc>
                <a:spcPct val="130000"/>
              </a:lnSpc>
              <a:defRPr/>
            </a:pPr>
            <a:r>
              <a:rPr lang="es-MX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 </a:t>
            </a:r>
            <a:r>
              <a:rPr lang="es-MX" sz="17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Resistant</a:t>
            </a:r>
            <a:r>
              <a:rPr lang="es-MX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s-MX" sz="17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to</a:t>
            </a:r>
            <a:r>
              <a:rPr lang="es-MX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adverse </a:t>
            </a:r>
            <a:r>
              <a:rPr lang="es-MX" sz="17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condition</a:t>
            </a:r>
            <a:r>
              <a:rPr lang="es-MX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</a:p>
          <a:p>
            <a:pPr algn="just" eaLnBrk="0" hangingPunct="0">
              <a:lnSpc>
                <a:spcPct val="130000"/>
              </a:lnSpc>
              <a:defRPr/>
            </a:pPr>
            <a:r>
              <a:rPr lang="es-E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</a:t>
            </a:r>
            <a:r>
              <a:rPr lang="es-MX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Host </a:t>
            </a:r>
            <a:r>
              <a:rPr lang="es-MX" sz="17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roots</a:t>
            </a:r>
            <a:r>
              <a:rPr lang="es-MX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s-MX" sz="17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severely</a:t>
            </a:r>
            <a:r>
              <a:rPr lang="es-MX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s-MX" sz="17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galled</a:t>
            </a:r>
            <a:r>
              <a:rPr lang="es-MX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s-ES_tradnl" sz="170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76836" name="Rectangle 4"/>
          <p:cNvSpPr>
            <a:spLocks noChangeArrowheads="1"/>
          </p:cNvSpPr>
          <p:nvPr/>
        </p:nvSpPr>
        <p:spPr bwMode="auto">
          <a:xfrm>
            <a:off x="3052763" y="222250"/>
            <a:ext cx="3952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_tradnl" sz="32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Nacobbus</a:t>
            </a:r>
            <a:r>
              <a:rPr lang="es-ES_tradnl" sz="32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s-ES_tradnl" sz="32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aberrans</a:t>
            </a:r>
            <a:endParaRPr lang="es-ES_tradnl" sz="3200" i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3317" name="Group 6"/>
          <p:cNvGrpSpPr>
            <a:grpSpLocks/>
          </p:cNvGrpSpPr>
          <p:nvPr/>
        </p:nvGrpSpPr>
        <p:grpSpPr bwMode="auto">
          <a:xfrm>
            <a:off x="1219200" y="863600"/>
            <a:ext cx="7391400" cy="76200"/>
            <a:chOff x="720" y="576"/>
            <a:chExt cx="4656" cy="48"/>
          </a:xfrm>
        </p:grpSpPr>
        <p:sp>
          <p:nvSpPr>
            <p:cNvPr id="13324" name="Line 7"/>
            <p:cNvSpPr>
              <a:spLocks noChangeShapeType="1"/>
            </p:cNvSpPr>
            <p:nvPr/>
          </p:nvSpPr>
          <p:spPr bwMode="auto">
            <a:xfrm>
              <a:off x="720" y="576"/>
              <a:ext cx="465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5" name="Line 8"/>
            <p:cNvSpPr>
              <a:spLocks noChangeShapeType="1"/>
            </p:cNvSpPr>
            <p:nvPr/>
          </p:nvSpPr>
          <p:spPr bwMode="auto">
            <a:xfrm>
              <a:off x="768" y="624"/>
              <a:ext cx="4560" cy="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18" name="Group 9"/>
          <p:cNvGrpSpPr>
            <a:grpSpLocks/>
          </p:cNvGrpSpPr>
          <p:nvPr/>
        </p:nvGrpSpPr>
        <p:grpSpPr bwMode="auto">
          <a:xfrm>
            <a:off x="228600" y="77788"/>
            <a:ext cx="762000" cy="938212"/>
            <a:chOff x="144" y="129"/>
            <a:chExt cx="480" cy="591"/>
          </a:xfrm>
        </p:grpSpPr>
        <p:sp>
          <p:nvSpPr>
            <p:cNvPr id="13321" name="Rectangle 10"/>
            <p:cNvSpPr>
              <a:spLocks noChangeArrowheads="1"/>
            </p:cNvSpPr>
            <p:nvPr/>
          </p:nvSpPr>
          <p:spPr bwMode="auto">
            <a:xfrm>
              <a:off x="144" y="240"/>
              <a:ext cx="369" cy="48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22" name="Rectangle 11"/>
            <p:cNvSpPr>
              <a:spLocks noChangeArrowheads="1"/>
            </p:cNvSpPr>
            <p:nvPr/>
          </p:nvSpPr>
          <p:spPr bwMode="auto">
            <a:xfrm>
              <a:off x="207" y="159"/>
              <a:ext cx="359" cy="513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aphicFrame>
          <p:nvGraphicFramePr>
            <p:cNvPr id="13323" name="Object 12"/>
            <p:cNvGraphicFramePr>
              <a:graphicFrameLocks noChangeAspect="1"/>
            </p:cNvGraphicFramePr>
            <p:nvPr/>
          </p:nvGraphicFramePr>
          <p:xfrm>
            <a:off x="281" y="129"/>
            <a:ext cx="343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1" name="Imagen de mapa de bits" r:id="rId3" imgW="1314286" imgH="1781424" progId="Paint.Picture">
                    <p:embed/>
                  </p:oleObj>
                </mc:Choice>
                <mc:Fallback>
                  <p:oleObj name="Imagen de mapa de bits" r:id="rId3" imgW="1314286" imgH="1781424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" y="129"/>
                          <a:ext cx="343" cy="48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3319" name="Picture 18" descr="J3 J4 200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2652713"/>
            <a:ext cx="24765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TOMAT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/>
          <a:stretch>
            <a:fillRect/>
          </a:stretch>
        </p:blipFill>
        <p:spPr bwMode="auto">
          <a:xfrm>
            <a:off x="6172200" y="1016000"/>
            <a:ext cx="1846263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146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acobb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442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2"/>
          <p:cNvSpPr>
            <a:spLocks/>
          </p:cNvSpPr>
          <p:nvPr/>
        </p:nvSpPr>
        <p:spPr bwMode="auto">
          <a:xfrm>
            <a:off x="762000" y="1066800"/>
            <a:ext cx="950913" cy="1446213"/>
          </a:xfrm>
          <a:custGeom>
            <a:avLst/>
            <a:gdLst>
              <a:gd name="T0" fmla="*/ 2147483647 w 521"/>
              <a:gd name="T1" fmla="*/ 2147483647 h 637"/>
              <a:gd name="T2" fmla="*/ 2147483647 w 521"/>
              <a:gd name="T3" fmla="*/ 2147483647 h 637"/>
              <a:gd name="T4" fmla="*/ 2147483647 w 521"/>
              <a:gd name="T5" fmla="*/ 2147483647 h 637"/>
              <a:gd name="T6" fmla="*/ 2147483647 w 521"/>
              <a:gd name="T7" fmla="*/ 2147483647 h 637"/>
              <a:gd name="T8" fmla="*/ 2147483647 w 521"/>
              <a:gd name="T9" fmla="*/ 2147483647 h 637"/>
              <a:gd name="T10" fmla="*/ 2147483647 w 521"/>
              <a:gd name="T11" fmla="*/ 2147483647 h 637"/>
              <a:gd name="T12" fmla="*/ 2147483647 w 521"/>
              <a:gd name="T13" fmla="*/ 2147483647 h 637"/>
              <a:gd name="T14" fmla="*/ 2147483647 w 521"/>
              <a:gd name="T15" fmla="*/ 2147483647 h 637"/>
              <a:gd name="T16" fmla="*/ 2147483647 w 521"/>
              <a:gd name="T17" fmla="*/ 2147483647 h 637"/>
              <a:gd name="T18" fmla="*/ 2147483647 w 521"/>
              <a:gd name="T19" fmla="*/ 2147483647 h 637"/>
              <a:gd name="T20" fmla="*/ 2147483647 w 521"/>
              <a:gd name="T21" fmla="*/ 2147483647 h 637"/>
              <a:gd name="T22" fmla="*/ 2147483647 w 521"/>
              <a:gd name="T23" fmla="*/ 2147483647 h 637"/>
              <a:gd name="T24" fmla="*/ 2147483647 w 521"/>
              <a:gd name="T25" fmla="*/ 2147483647 h 637"/>
              <a:gd name="T26" fmla="*/ 2147483647 w 521"/>
              <a:gd name="T27" fmla="*/ 2147483647 h 637"/>
              <a:gd name="T28" fmla="*/ 2147483647 w 521"/>
              <a:gd name="T29" fmla="*/ 2147483647 h 637"/>
              <a:gd name="T30" fmla="*/ 2147483647 w 521"/>
              <a:gd name="T31" fmla="*/ 2147483647 h 637"/>
              <a:gd name="T32" fmla="*/ 2147483647 w 521"/>
              <a:gd name="T33" fmla="*/ 2147483647 h 637"/>
              <a:gd name="T34" fmla="*/ 2147483647 w 521"/>
              <a:gd name="T35" fmla="*/ 2147483647 h 637"/>
              <a:gd name="T36" fmla="*/ 2147483647 w 521"/>
              <a:gd name="T37" fmla="*/ 2147483647 h 637"/>
              <a:gd name="T38" fmla="*/ 2147483647 w 521"/>
              <a:gd name="T39" fmla="*/ 2147483647 h 637"/>
              <a:gd name="T40" fmla="*/ 2147483647 w 521"/>
              <a:gd name="T41" fmla="*/ 2147483647 h 637"/>
              <a:gd name="T42" fmla="*/ 2147483647 w 521"/>
              <a:gd name="T43" fmla="*/ 2147483647 h 637"/>
              <a:gd name="T44" fmla="*/ 2147483647 w 521"/>
              <a:gd name="T45" fmla="*/ 2147483647 h 637"/>
              <a:gd name="T46" fmla="*/ 2147483647 w 521"/>
              <a:gd name="T47" fmla="*/ 2147483647 h 637"/>
              <a:gd name="T48" fmla="*/ 2147483647 w 521"/>
              <a:gd name="T49" fmla="*/ 2147483647 h 637"/>
              <a:gd name="T50" fmla="*/ 2147483647 w 521"/>
              <a:gd name="T51" fmla="*/ 2147483647 h 637"/>
              <a:gd name="T52" fmla="*/ 2147483647 w 521"/>
              <a:gd name="T53" fmla="*/ 2147483647 h 637"/>
              <a:gd name="T54" fmla="*/ 2147483647 w 521"/>
              <a:gd name="T55" fmla="*/ 2147483647 h 637"/>
              <a:gd name="T56" fmla="*/ 2147483647 w 521"/>
              <a:gd name="T57" fmla="*/ 2147483647 h 637"/>
              <a:gd name="T58" fmla="*/ 2147483647 w 521"/>
              <a:gd name="T59" fmla="*/ 2147483647 h 637"/>
              <a:gd name="T60" fmla="*/ 2147483647 w 521"/>
              <a:gd name="T61" fmla="*/ 2147483647 h 637"/>
              <a:gd name="T62" fmla="*/ 2147483647 w 521"/>
              <a:gd name="T63" fmla="*/ 2147483647 h 637"/>
              <a:gd name="T64" fmla="*/ 2147483647 w 521"/>
              <a:gd name="T65" fmla="*/ 2147483647 h 637"/>
              <a:gd name="T66" fmla="*/ 2147483647 w 521"/>
              <a:gd name="T67" fmla="*/ 2147483647 h 637"/>
              <a:gd name="T68" fmla="*/ 2147483647 w 521"/>
              <a:gd name="T69" fmla="*/ 2147483647 h 637"/>
              <a:gd name="T70" fmla="*/ 2147483647 w 521"/>
              <a:gd name="T71" fmla="*/ 2147483647 h 637"/>
              <a:gd name="T72" fmla="*/ 2147483647 w 521"/>
              <a:gd name="T73" fmla="*/ 2147483647 h 637"/>
              <a:gd name="T74" fmla="*/ 2147483647 w 521"/>
              <a:gd name="T75" fmla="*/ 2147483647 h 637"/>
              <a:gd name="T76" fmla="*/ 2147483647 w 521"/>
              <a:gd name="T77" fmla="*/ 2147483647 h 637"/>
              <a:gd name="T78" fmla="*/ 2147483647 w 521"/>
              <a:gd name="T79" fmla="*/ 2147483647 h 637"/>
              <a:gd name="T80" fmla="*/ 2147483647 w 521"/>
              <a:gd name="T81" fmla="*/ 2147483647 h 637"/>
              <a:gd name="T82" fmla="*/ 2147483647 w 521"/>
              <a:gd name="T83" fmla="*/ 2147483647 h 637"/>
              <a:gd name="T84" fmla="*/ 2147483647 w 521"/>
              <a:gd name="T85" fmla="*/ 2147483647 h 637"/>
              <a:gd name="T86" fmla="*/ 2147483647 w 521"/>
              <a:gd name="T87" fmla="*/ 2147483647 h 637"/>
              <a:gd name="T88" fmla="*/ 2147483647 w 521"/>
              <a:gd name="T89" fmla="*/ 2147483647 h 637"/>
              <a:gd name="T90" fmla="*/ 2147483647 w 521"/>
              <a:gd name="T91" fmla="*/ 2147483647 h 637"/>
              <a:gd name="T92" fmla="*/ 2147483647 w 521"/>
              <a:gd name="T93" fmla="*/ 2147483647 h 637"/>
              <a:gd name="T94" fmla="*/ 2147483647 w 521"/>
              <a:gd name="T95" fmla="*/ 2147483647 h 637"/>
              <a:gd name="T96" fmla="*/ 2147483647 w 521"/>
              <a:gd name="T97" fmla="*/ 2147483647 h 637"/>
              <a:gd name="T98" fmla="*/ 2147483647 w 521"/>
              <a:gd name="T99" fmla="*/ 2147483647 h 637"/>
              <a:gd name="T100" fmla="*/ 2147483647 w 521"/>
              <a:gd name="T101" fmla="*/ 2147483647 h 637"/>
              <a:gd name="T102" fmla="*/ 2147483647 w 521"/>
              <a:gd name="T103" fmla="*/ 2147483647 h 637"/>
              <a:gd name="T104" fmla="*/ 2147483647 w 521"/>
              <a:gd name="T105" fmla="*/ 2147483647 h 637"/>
              <a:gd name="T106" fmla="*/ 2147483647 w 521"/>
              <a:gd name="T107" fmla="*/ 2147483647 h 637"/>
              <a:gd name="T108" fmla="*/ 2147483647 w 521"/>
              <a:gd name="T109" fmla="*/ 2147483647 h 637"/>
              <a:gd name="T110" fmla="*/ 2147483647 w 521"/>
              <a:gd name="T111" fmla="*/ 2147483647 h 637"/>
              <a:gd name="T112" fmla="*/ 2147483647 w 521"/>
              <a:gd name="T113" fmla="*/ 2147483647 h 637"/>
              <a:gd name="T114" fmla="*/ 2147483647 w 521"/>
              <a:gd name="T115" fmla="*/ 2147483647 h 637"/>
              <a:gd name="T116" fmla="*/ 2147483647 w 521"/>
              <a:gd name="T117" fmla="*/ 2147483647 h 637"/>
              <a:gd name="T118" fmla="*/ 2147483647 w 521"/>
              <a:gd name="T119" fmla="*/ 2147483647 h 63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21" h="637">
                <a:moveTo>
                  <a:pt x="289" y="115"/>
                </a:moveTo>
                <a:lnTo>
                  <a:pt x="287" y="112"/>
                </a:lnTo>
                <a:lnTo>
                  <a:pt x="282" y="109"/>
                </a:lnTo>
                <a:lnTo>
                  <a:pt x="275" y="103"/>
                </a:lnTo>
                <a:lnTo>
                  <a:pt x="273" y="100"/>
                </a:lnTo>
                <a:lnTo>
                  <a:pt x="270" y="99"/>
                </a:lnTo>
                <a:lnTo>
                  <a:pt x="266" y="99"/>
                </a:lnTo>
                <a:lnTo>
                  <a:pt x="264" y="93"/>
                </a:lnTo>
                <a:lnTo>
                  <a:pt x="264" y="91"/>
                </a:lnTo>
                <a:lnTo>
                  <a:pt x="263" y="89"/>
                </a:lnTo>
                <a:lnTo>
                  <a:pt x="261" y="89"/>
                </a:lnTo>
                <a:lnTo>
                  <a:pt x="258" y="91"/>
                </a:lnTo>
                <a:lnTo>
                  <a:pt x="261" y="91"/>
                </a:lnTo>
                <a:lnTo>
                  <a:pt x="261" y="93"/>
                </a:lnTo>
                <a:lnTo>
                  <a:pt x="261" y="97"/>
                </a:lnTo>
                <a:lnTo>
                  <a:pt x="261" y="100"/>
                </a:lnTo>
                <a:lnTo>
                  <a:pt x="266" y="100"/>
                </a:lnTo>
                <a:lnTo>
                  <a:pt x="270" y="101"/>
                </a:lnTo>
                <a:lnTo>
                  <a:pt x="270" y="105"/>
                </a:lnTo>
                <a:lnTo>
                  <a:pt x="273" y="108"/>
                </a:lnTo>
                <a:lnTo>
                  <a:pt x="273" y="109"/>
                </a:lnTo>
                <a:lnTo>
                  <a:pt x="275" y="111"/>
                </a:lnTo>
                <a:lnTo>
                  <a:pt x="278" y="111"/>
                </a:lnTo>
                <a:lnTo>
                  <a:pt x="278" y="112"/>
                </a:lnTo>
                <a:lnTo>
                  <a:pt x="280" y="115"/>
                </a:lnTo>
                <a:lnTo>
                  <a:pt x="282" y="116"/>
                </a:lnTo>
                <a:lnTo>
                  <a:pt x="285" y="121"/>
                </a:lnTo>
                <a:lnTo>
                  <a:pt x="289" y="121"/>
                </a:lnTo>
                <a:lnTo>
                  <a:pt x="294" y="124"/>
                </a:lnTo>
                <a:lnTo>
                  <a:pt x="294" y="133"/>
                </a:lnTo>
                <a:lnTo>
                  <a:pt x="297" y="134"/>
                </a:lnTo>
                <a:lnTo>
                  <a:pt x="301" y="137"/>
                </a:lnTo>
                <a:lnTo>
                  <a:pt x="301" y="141"/>
                </a:lnTo>
                <a:lnTo>
                  <a:pt x="301" y="143"/>
                </a:lnTo>
                <a:lnTo>
                  <a:pt x="297" y="149"/>
                </a:lnTo>
                <a:lnTo>
                  <a:pt x="296" y="149"/>
                </a:lnTo>
                <a:lnTo>
                  <a:pt x="294" y="154"/>
                </a:lnTo>
                <a:lnTo>
                  <a:pt x="292" y="159"/>
                </a:lnTo>
                <a:lnTo>
                  <a:pt x="290" y="162"/>
                </a:lnTo>
                <a:lnTo>
                  <a:pt x="289" y="172"/>
                </a:lnTo>
                <a:lnTo>
                  <a:pt x="287" y="174"/>
                </a:lnTo>
                <a:lnTo>
                  <a:pt x="283" y="176"/>
                </a:lnTo>
                <a:lnTo>
                  <a:pt x="283" y="179"/>
                </a:lnTo>
                <a:lnTo>
                  <a:pt x="282" y="183"/>
                </a:lnTo>
                <a:lnTo>
                  <a:pt x="283" y="187"/>
                </a:lnTo>
                <a:lnTo>
                  <a:pt x="283" y="192"/>
                </a:lnTo>
                <a:lnTo>
                  <a:pt x="280" y="203"/>
                </a:lnTo>
                <a:lnTo>
                  <a:pt x="280" y="208"/>
                </a:lnTo>
                <a:lnTo>
                  <a:pt x="283" y="215"/>
                </a:lnTo>
                <a:lnTo>
                  <a:pt x="289" y="216"/>
                </a:lnTo>
                <a:lnTo>
                  <a:pt x="289" y="217"/>
                </a:lnTo>
                <a:lnTo>
                  <a:pt x="289" y="220"/>
                </a:lnTo>
                <a:lnTo>
                  <a:pt x="287" y="224"/>
                </a:lnTo>
                <a:lnTo>
                  <a:pt x="289" y="228"/>
                </a:lnTo>
                <a:lnTo>
                  <a:pt x="297" y="230"/>
                </a:lnTo>
                <a:lnTo>
                  <a:pt x="302" y="237"/>
                </a:lnTo>
                <a:lnTo>
                  <a:pt x="302" y="247"/>
                </a:lnTo>
                <a:lnTo>
                  <a:pt x="301" y="251"/>
                </a:lnTo>
                <a:lnTo>
                  <a:pt x="301" y="255"/>
                </a:lnTo>
                <a:lnTo>
                  <a:pt x="297" y="268"/>
                </a:lnTo>
                <a:lnTo>
                  <a:pt x="296" y="271"/>
                </a:lnTo>
                <a:lnTo>
                  <a:pt x="297" y="282"/>
                </a:lnTo>
                <a:lnTo>
                  <a:pt x="301" y="293"/>
                </a:lnTo>
                <a:lnTo>
                  <a:pt x="302" y="299"/>
                </a:lnTo>
                <a:lnTo>
                  <a:pt x="302" y="303"/>
                </a:lnTo>
                <a:lnTo>
                  <a:pt x="297" y="316"/>
                </a:lnTo>
                <a:lnTo>
                  <a:pt x="297" y="318"/>
                </a:lnTo>
                <a:lnTo>
                  <a:pt x="297" y="320"/>
                </a:lnTo>
                <a:lnTo>
                  <a:pt x="297" y="325"/>
                </a:lnTo>
                <a:lnTo>
                  <a:pt x="296" y="328"/>
                </a:lnTo>
                <a:lnTo>
                  <a:pt x="296" y="332"/>
                </a:lnTo>
                <a:lnTo>
                  <a:pt x="297" y="336"/>
                </a:lnTo>
                <a:lnTo>
                  <a:pt x="297" y="340"/>
                </a:lnTo>
                <a:lnTo>
                  <a:pt x="297" y="345"/>
                </a:lnTo>
                <a:lnTo>
                  <a:pt x="297" y="347"/>
                </a:lnTo>
                <a:lnTo>
                  <a:pt x="297" y="349"/>
                </a:lnTo>
                <a:lnTo>
                  <a:pt x="301" y="349"/>
                </a:lnTo>
                <a:lnTo>
                  <a:pt x="302" y="350"/>
                </a:lnTo>
                <a:lnTo>
                  <a:pt x="306" y="354"/>
                </a:lnTo>
                <a:lnTo>
                  <a:pt x="308" y="354"/>
                </a:lnTo>
                <a:lnTo>
                  <a:pt x="309" y="357"/>
                </a:lnTo>
                <a:lnTo>
                  <a:pt x="309" y="359"/>
                </a:lnTo>
                <a:lnTo>
                  <a:pt x="311" y="361"/>
                </a:lnTo>
                <a:lnTo>
                  <a:pt x="315" y="363"/>
                </a:lnTo>
                <a:lnTo>
                  <a:pt x="316" y="365"/>
                </a:lnTo>
                <a:lnTo>
                  <a:pt x="320" y="365"/>
                </a:lnTo>
                <a:lnTo>
                  <a:pt x="320" y="367"/>
                </a:lnTo>
                <a:lnTo>
                  <a:pt x="321" y="370"/>
                </a:lnTo>
                <a:lnTo>
                  <a:pt x="323" y="370"/>
                </a:lnTo>
                <a:lnTo>
                  <a:pt x="325" y="370"/>
                </a:lnTo>
                <a:lnTo>
                  <a:pt x="327" y="372"/>
                </a:lnTo>
                <a:lnTo>
                  <a:pt x="327" y="375"/>
                </a:lnTo>
                <a:lnTo>
                  <a:pt x="325" y="379"/>
                </a:lnTo>
                <a:lnTo>
                  <a:pt x="325" y="383"/>
                </a:lnTo>
                <a:lnTo>
                  <a:pt x="325" y="387"/>
                </a:lnTo>
                <a:lnTo>
                  <a:pt x="330" y="394"/>
                </a:lnTo>
                <a:lnTo>
                  <a:pt x="332" y="392"/>
                </a:lnTo>
                <a:lnTo>
                  <a:pt x="339" y="387"/>
                </a:lnTo>
                <a:lnTo>
                  <a:pt x="342" y="390"/>
                </a:lnTo>
                <a:lnTo>
                  <a:pt x="347" y="392"/>
                </a:lnTo>
                <a:lnTo>
                  <a:pt x="347" y="397"/>
                </a:lnTo>
                <a:lnTo>
                  <a:pt x="353" y="399"/>
                </a:lnTo>
                <a:lnTo>
                  <a:pt x="353" y="401"/>
                </a:lnTo>
                <a:lnTo>
                  <a:pt x="356" y="405"/>
                </a:lnTo>
                <a:lnTo>
                  <a:pt x="358" y="407"/>
                </a:lnTo>
                <a:lnTo>
                  <a:pt x="360" y="408"/>
                </a:lnTo>
                <a:lnTo>
                  <a:pt x="363" y="409"/>
                </a:lnTo>
                <a:lnTo>
                  <a:pt x="368" y="416"/>
                </a:lnTo>
                <a:lnTo>
                  <a:pt x="370" y="417"/>
                </a:lnTo>
                <a:lnTo>
                  <a:pt x="372" y="419"/>
                </a:lnTo>
                <a:lnTo>
                  <a:pt x="373" y="421"/>
                </a:lnTo>
                <a:lnTo>
                  <a:pt x="377" y="425"/>
                </a:lnTo>
                <a:lnTo>
                  <a:pt x="380" y="429"/>
                </a:lnTo>
                <a:lnTo>
                  <a:pt x="384" y="433"/>
                </a:lnTo>
                <a:lnTo>
                  <a:pt x="385" y="433"/>
                </a:lnTo>
                <a:lnTo>
                  <a:pt x="389" y="437"/>
                </a:lnTo>
                <a:lnTo>
                  <a:pt x="391" y="438"/>
                </a:lnTo>
                <a:lnTo>
                  <a:pt x="392" y="441"/>
                </a:lnTo>
                <a:lnTo>
                  <a:pt x="392" y="442"/>
                </a:lnTo>
                <a:lnTo>
                  <a:pt x="398" y="445"/>
                </a:lnTo>
                <a:lnTo>
                  <a:pt x="404" y="446"/>
                </a:lnTo>
                <a:lnTo>
                  <a:pt x="408" y="450"/>
                </a:lnTo>
                <a:lnTo>
                  <a:pt x="408" y="451"/>
                </a:lnTo>
                <a:lnTo>
                  <a:pt x="411" y="455"/>
                </a:lnTo>
                <a:lnTo>
                  <a:pt x="415" y="455"/>
                </a:lnTo>
                <a:lnTo>
                  <a:pt x="415" y="459"/>
                </a:lnTo>
                <a:lnTo>
                  <a:pt x="418" y="463"/>
                </a:lnTo>
                <a:lnTo>
                  <a:pt x="422" y="466"/>
                </a:lnTo>
                <a:lnTo>
                  <a:pt x="422" y="469"/>
                </a:lnTo>
                <a:lnTo>
                  <a:pt x="418" y="471"/>
                </a:lnTo>
                <a:lnTo>
                  <a:pt x="418" y="472"/>
                </a:lnTo>
                <a:lnTo>
                  <a:pt x="422" y="472"/>
                </a:lnTo>
                <a:lnTo>
                  <a:pt x="418" y="474"/>
                </a:lnTo>
                <a:lnTo>
                  <a:pt x="422" y="476"/>
                </a:lnTo>
                <a:lnTo>
                  <a:pt x="422" y="478"/>
                </a:lnTo>
                <a:lnTo>
                  <a:pt x="423" y="479"/>
                </a:lnTo>
                <a:lnTo>
                  <a:pt x="425" y="482"/>
                </a:lnTo>
                <a:lnTo>
                  <a:pt x="425" y="483"/>
                </a:lnTo>
                <a:lnTo>
                  <a:pt x="429" y="494"/>
                </a:lnTo>
                <a:lnTo>
                  <a:pt x="429" y="496"/>
                </a:lnTo>
                <a:lnTo>
                  <a:pt x="425" y="496"/>
                </a:lnTo>
                <a:lnTo>
                  <a:pt x="423" y="494"/>
                </a:lnTo>
                <a:lnTo>
                  <a:pt x="422" y="496"/>
                </a:lnTo>
                <a:lnTo>
                  <a:pt x="422" y="499"/>
                </a:lnTo>
                <a:lnTo>
                  <a:pt x="422" y="503"/>
                </a:lnTo>
                <a:lnTo>
                  <a:pt x="422" y="507"/>
                </a:lnTo>
                <a:lnTo>
                  <a:pt x="423" y="513"/>
                </a:lnTo>
                <a:lnTo>
                  <a:pt x="422" y="517"/>
                </a:lnTo>
                <a:lnTo>
                  <a:pt x="427" y="521"/>
                </a:lnTo>
                <a:lnTo>
                  <a:pt x="430" y="521"/>
                </a:lnTo>
                <a:lnTo>
                  <a:pt x="430" y="517"/>
                </a:lnTo>
                <a:lnTo>
                  <a:pt x="432" y="513"/>
                </a:lnTo>
                <a:lnTo>
                  <a:pt x="432" y="511"/>
                </a:lnTo>
                <a:lnTo>
                  <a:pt x="432" y="509"/>
                </a:lnTo>
                <a:lnTo>
                  <a:pt x="432" y="507"/>
                </a:lnTo>
                <a:lnTo>
                  <a:pt x="436" y="505"/>
                </a:lnTo>
                <a:lnTo>
                  <a:pt x="437" y="505"/>
                </a:lnTo>
                <a:lnTo>
                  <a:pt x="441" y="507"/>
                </a:lnTo>
                <a:lnTo>
                  <a:pt x="444" y="504"/>
                </a:lnTo>
                <a:lnTo>
                  <a:pt x="446" y="505"/>
                </a:lnTo>
                <a:lnTo>
                  <a:pt x="449" y="507"/>
                </a:lnTo>
                <a:lnTo>
                  <a:pt x="449" y="509"/>
                </a:lnTo>
                <a:lnTo>
                  <a:pt x="449" y="513"/>
                </a:lnTo>
                <a:lnTo>
                  <a:pt x="449" y="516"/>
                </a:lnTo>
                <a:lnTo>
                  <a:pt x="444" y="521"/>
                </a:lnTo>
                <a:lnTo>
                  <a:pt x="444" y="524"/>
                </a:lnTo>
                <a:lnTo>
                  <a:pt x="446" y="524"/>
                </a:lnTo>
                <a:lnTo>
                  <a:pt x="446" y="525"/>
                </a:lnTo>
                <a:lnTo>
                  <a:pt x="446" y="528"/>
                </a:lnTo>
                <a:lnTo>
                  <a:pt x="444" y="529"/>
                </a:lnTo>
                <a:lnTo>
                  <a:pt x="446" y="530"/>
                </a:lnTo>
                <a:lnTo>
                  <a:pt x="449" y="532"/>
                </a:lnTo>
                <a:lnTo>
                  <a:pt x="453" y="532"/>
                </a:lnTo>
                <a:lnTo>
                  <a:pt x="456" y="529"/>
                </a:lnTo>
                <a:lnTo>
                  <a:pt x="458" y="528"/>
                </a:lnTo>
                <a:lnTo>
                  <a:pt x="463" y="526"/>
                </a:lnTo>
                <a:lnTo>
                  <a:pt x="468" y="533"/>
                </a:lnTo>
                <a:lnTo>
                  <a:pt x="468" y="541"/>
                </a:lnTo>
                <a:lnTo>
                  <a:pt x="467" y="546"/>
                </a:lnTo>
                <a:lnTo>
                  <a:pt x="468" y="548"/>
                </a:lnTo>
                <a:lnTo>
                  <a:pt x="468" y="549"/>
                </a:lnTo>
                <a:lnTo>
                  <a:pt x="467" y="551"/>
                </a:lnTo>
                <a:lnTo>
                  <a:pt x="470" y="562"/>
                </a:lnTo>
                <a:lnTo>
                  <a:pt x="474" y="565"/>
                </a:lnTo>
                <a:lnTo>
                  <a:pt x="475" y="565"/>
                </a:lnTo>
                <a:lnTo>
                  <a:pt x="477" y="566"/>
                </a:lnTo>
                <a:lnTo>
                  <a:pt x="479" y="565"/>
                </a:lnTo>
                <a:lnTo>
                  <a:pt x="482" y="569"/>
                </a:lnTo>
                <a:lnTo>
                  <a:pt x="486" y="569"/>
                </a:lnTo>
                <a:lnTo>
                  <a:pt x="487" y="569"/>
                </a:lnTo>
                <a:lnTo>
                  <a:pt x="491" y="569"/>
                </a:lnTo>
                <a:lnTo>
                  <a:pt x="493" y="569"/>
                </a:lnTo>
                <a:lnTo>
                  <a:pt x="494" y="569"/>
                </a:lnTo>
                <a:lnTo>
                  <a:pt x="500" y="569"/>
                </a:lnTo>
                <a:lnTo>
                  <a:pt x="503" y="569"/>
                </a:lnTo>
                <a:lnTo>
                  <a:pt x="505" y="573"/>
                </a:lnTo>
                <a:lnTo>
                  <a:pt x="506" y="571"/>
                </a:lnTo>
                <a:lnTo>
                  <a:pt x="506" y="575"/>
                </a:lnTo>
                <a:lnTo>
                  <a:pt x="506" y="579"/>
                </a:lnTo>
                <a:lnTo>
                  <a:pt x="506" y="582"/>
                </a:lnTo>
                <a:lnTo>
                  <a:pt x="510" y="587"/>
                </a:lnTo>
                <a:lnTo>
                  <a:pt x="506" y="590"/>
                </a:lnTo>
                <a:lnTo>
                  <a:pt x="506" y="592"/>
                </a:lnTo>
                <a:lnTo>
                  <a:pt x="512" y="599"/>
                </a:lnTo>
                <a:lnTo>
                  <a:pt x="515" y="600"/>
                </a:lnTo>
                <a:lnTo>
                  <a:pt x="515" y="604"/>
                </a:lnTo>
                <a:lnTo>
                  <a:pt x="520" y="608"/>
                </a:lnTo>
                <a:lnTo>
                  <a:pt x="519" y="611"/>
                </a:lnTo>
                <a:lnTo>
                  <a:pt x="515" y="612"/>
                </a:lnTo>
                <a:lnTo>
                  <a:pt x="513" y="617"/>
                </a:lnTo>
                <a:lnTo>
                  <a:pt x="515" y="629"/>
                </a:lnTo>
                <a:lnTo>
                  <a:pt x="513" y="630"/>
                </a:lnTo>
                <a:lnTo>
                  <a:pt x="506" y="634"/>
                </a:lnTo>
                <a:lnTo>
                  <a:pt x="505" y="636"/>
                </a:lnTo>
                <a:lnTo>
                  <a:pt x="330" y="623"/>
                </a:lnTo>
                <a:lnTo>
                  <a:pt x="332" y="620"/>
                </a:lnTo>
                <a:lnTo>
                  <a:pt x="334" y="620"/>
                </a:lnTo>
                <a:lnTo>
                  <a:pt x="332" y="617"/>
                </a:lnTo>
                <a:lnTo>
                  <a:pt x="330" y="615"/>
                </a:lnTo>
                <a:lnTo>
                  <a:pt x="330" y="611"/>
                </a:lnTo>
                <a:lnTo>
                  <a:pt x="330" y="609"/>
                </a:lnTo>
                <a:lnTo>
                  <a:pt x="332" y="608"/>
                </a:lnTo>
                <a:lnTo>
                  <a:pt x="339" y="603"/>
                </a:lnTo>
                <a:lnTo>
                  <a:pt x="342" y="594"/>
                </a:lnTo>
                <a:lnTo>
                  <a:pt x="339" y="592"/>
                </a:lnTo>
                <a:lnTo>
                  <a:pt x="334" y="592"/>
                </a:lnTo>
                <a:lnTo>
                  <a:pt x="334" y="590"/>
                </a:lnTo>
                <a:lnTo>
                  <a:pt x="339" y="579"/>
                </a:lnTo>
                <a:lnTo>
                  <a:pt x="344" y="573"/>
                </a:lnTo>
                <a:lnTo>
                  <a:pt x="347" y="557"/>
                </a:lnTo>
                <a:lnTo>
                  <a:pt x="346" y="553"/>
                </a:lnTo>
                <a:lnTo>
                  <a:pt x="344" y="551"/>
                </a:lnTo>
                <a:lnTo>
                  <a:pt x="342" y="549"/>
                </a:lnTo>
                <a:lnTo>
                  <a:pt x="339" y="549"/>
                </a:lnTo>
                <a:lnTo>
                  <a:pt x="335" y="549"/>
                </a:lnTo>
                <a:lnTo>
                  <a:pt x="334" y="548"/>
                </a:lnTo>
                <a:lnTo>
                  <a:pt x="334" y="545"/>
                </a:lnTo>
                <a:lnTo>
                  <a:pt x="334" y="542"/>
                </a:lnTo>
                <a:lnTo>
                  <a:pt x="334" y="540"/>
                </a:lnTo>
                <a:lnTo>
                  <a:pt x="330" y="541"/>
                </a:lnTo>
                <a:lnTo>
                  <a:pt x="328" y="540"/>
                </a:lnTo>
                <a:lnTo>
                  <a:pt x="327" y="540"/>
                </a:lnTo>
                <a:lnTo>
                  <a:pt x="325" y="540"/>
                </a:lnTo>
                <a:lnTo>
                  <a:pt x="323" y="538"/>
                </a:lnTo>
                <a:lnTo>
                  <a:pt x="325" y="536"/>
                </a:lnTo>
                <a:lnTo>
                  <a:pt x="325" y="534"/>
                </a:lnTo>
                <a:lnTo>
                  <a:pt x="323" y="533"/>
                </a:lnTo>
                <a:lnTo>
                  <a:pt x="320" y="533"/>
                </a:lnTo>
                <a:lnTo>
                  <a:pt x="320" y="532"/>
                </a:lnTo>
                <a:lnTo>
                  <a:pt x="320" y="526"/>
                </a:lnTo>
                <a:lnTo>
                  <a:pt x="320" y="525"/>
                </a:lnTo>
                <a:lnTo>
                  <a:pt x="318" y="524"/>
                </a:lnTo>
                <a:lnTo>
                  <a:pt x="315" y="524"/>
                </a:lnTo>
                <a:lnTo>
                  <a:pt x="313" y="513"/>
                </a:lnTo>
                <a:lnTo>
                  <a:pt x="311" y="513"/>
                </a:lnTo>
                <a:lnTo>
                  <a:pt x="309" y="505"/>
                </a:lnTo>
                <a:lnTo>
                  <a:pt x="308" y="504"/>
                </a:lnTo>
                <a:lnTo>
                  <a:pt x="306" y="504"/>
                </a:lnTo>
                <a:lnTo>
                  <a:pt x="306" y="501"/>
                </a:lnTo>
                <a:lnTo>
                  <a:pt x="302" y="501"/>
                </a:lnTo>
                <a:lnTo>
                  <a:pt x="297" y="500"/>
                </a:lnTo>
                <a:lnTo>
                  <a:pt x="296" y="501"/>
                </a:lnTo>
                <a:lnTo>
                  <a:pt x="294" y="501"/>
                </a:lnTo>
                <a:lnTo>
                  <a:pt x="292" y="501"/>
                </a:lnTo>
                <a:lnTo>
                  <a:pt x="292" y="499"/>
                </a:lnTo>
                <a:lnTo>
                  <a:pt x="289" y="496"/>
                </a:lnTo>
                <a:lnTo>
                  <a:pt x="285" y="496"/>
                </a:lnTo>
                <a:lnTo>
                  <a:pt x="283" y="491"/>
                </a:lnTo>
                <a:lnTo>
                  <a:pt x="282" y="490"/>
                </a:lnTo>
                <a:lnTo>
                  <a:pt x="283" y="486"/>
                </a:lnTo>
                <a:lnTo>
                  <a:pt x="283" y="482"/>
                </a:lnTo>
                <a:lnTo>
                  <a:pt x="280" y="480"/>
                </a:lnTo>
                <a:lnTo>
                  <a:pt x="280" y="478"/>
                </a:lnTo>
                <a:lnTo>
                  <a:pt x="278" y="476"/>
                </a:lnTo>
                <a:lnTo>
                  <a:pt x="273" y="475"/>
                </a:lnTo>
                <a:lnTo>
                  <a:pt x="273" y="472"/>
                </a:lnTo>
                <a:lnTo>
                  <a:pt x="270" y="472"/>
                </a:lnTo>
                <a:lnTo>
                  <a:pt x="270" y="471"/>
                </a:lnTo>
                <a:lnTo>
                  <a:pt x="270" y="467"/>
                </a:lnTo>
                <a:lnTo>
                  <a:pt x="266" y="467"/>
                </a:lnTo>
                <a:lnTo>
                  <a:pt x="266" y="463"/>
                </a:lnTo>
                <a:lnTo>
                  <a:pt x="261" y="455"/>
                </a:lnTo>
                <a:lnTo>
                  <a:pt x="254" y="449"/>
                </a:lnTo>
                <a:lnTo>
                  <a:pt x="249" y="446"/>
                </a:lnTo>
                <a:lnTo>
                  <a:pt x="240" y="438"/>
                </a:lnTo>
                <a:lnTo>
                  <a:pt x="239" y="436"/>
                </a:lnTo>
                <a:lnTo>
                  <a:pt x="235" y="433"/>
                </a:lnTo>
                <a:lnTo>
                  <a:pt x="233" y="432"/>
                </a:lnTo>
                <a:lnTo>
                  <a:pt x="228" y="432"/>
                </a:lnTo>
                <a:lnTo>
                  <a:pt x="213" y="425"/>
                </a:lnTo>
                <a:lnTo>
                  <a:pt x="209" y="425"/>
                </a:lnTo>
                <a:lnTo>
                  <a:pt x="204" y="425"/>
                </a:lnTo>
                <a:lnTo>
                  <a:pt x="201" y="416"/>
                </a:lnTo>
                <a:lnTo>
                  <a:pt x="199" y="416"/>
                </a:lnTo>
                <a:lnTo>
                  <a:pt x="199" y="415"/>
                </a:lnTo>
                <a:lnTo>
                  <a:pt x="194" y="412"/>
                </a:lnTo>
                <a:lnTo>
                  <a:pt x="192" y="409"/>
                </a:lnTo>
                <a:lnTo>
                  <a:pt x="190" y="407"/>
                </a:lnTo>
                <a:lnTo>
                  <a:pt x="187" y="405"/>
                </a:lnTo>
                <a:lnTo>
                  <a:pt x="187" y="404"/>
                </a:lnTo>
                <a:lnTo>
                  <a:pt x="185" y="403"/>
                </a:lnTo>
                <a:lnTo>
                  <a:pt x="183" y="403"/>
                </a:lnTo>
                <a:lnTo>
                  <a:pt x="181" y="399"/>
                </a:lnTo>
                <a:lnTo>
                  <a:pt x="178" y="399"/>
                </a:lnTo>
                <a:lnTo>
                  <a:pt x="176" y="399"/>
                </a:lnTo>
                <a:lnTo>
                  <a:pt x="176" y="401"/>
                </a:lnTo>
                <a:lnTo>
                  <a:pt x="173" y="401"/>
                </a:lnTo>
                <a:lnTo>
                  <a:pt x="171" y="397"/>
                </a:lnTo>
                <a:lnTo>
                  <a:pt x="166" y="390"/>
                </a:lnTo>
                <a:lnTo>
                  <a:pt x="164" y="387"/>
                </a:lnTo>
                <a:lnTo>
                  <a:pt x="154" y="386"/>
                </a:lnTo>
                <a:lnTo>
                  <a:pt x="150" y="380"/>
                </a:lnTo>
                <a:lnTo>
                  <a:pt x="145" y="376"/>
                </a:lnTo>
                <a:lnTo>
                  <a:pt x="149" y="372"/>
                </a:lnTo>
                <a:lnTo>
                  <a:pt x="150" y="365"/>
                </a:lnTo>
                <a:lnTo>
                  <a:pt x="149" y="363"/>
                </a:lnTo>
                <a:lnTo>
                  <a:pt x="150" y="359"/>
                </a:lnTo>
                <a:lnTo>
                  <a:pt x="149" y="357"/>
                </a:lnTo>
                <a:lnTo>
                  <a:pt x="145" y="353"/>
                </a:lnTo>
                <a:lnTo>
                  <a:pt x="135" y="350"/>
                </a:lnTo>
                <a:lnTo>
                  <a:pt x="135" y="347"/>
                </a:lnTo>
                <a:lnTo>
                  <a:pt x="135" y="346"/>
                </a:lnTo>
                <a:lnTo>
                  <a:pt x="137" y="344"/>
                </a:lnTo>
                <a:lnTo>
                  <a:pt x="138" y="341"/>
                </a:lnTo>
                <a:lnTo>
                  <a:pt x="140" y="340"/>
                </a:lnTo>
                <a:lnTo>
                  <a:pt x="140" y="336"/>
                </a:lnTo>
                <a:lnTo>
                  <a:pt x="140" y="333"/>
                </a:lnTo>
                <a:lnTo>
                  <a:pt x="140" y="329"/>
                </a:lnTo>
                <a:lnTo>
                  <a:pt x="140" y="326"/>
                </a:lnTo>
                <a:lnTo>
                  <a:pt x="138" y="325"/>
                </a:lnTo>
                <a:lnTo>
                  <a:pt x="138" y="320"/>
                </a:lnTo>
                <a:lnTo>
                  <a:pt x="140" y="313"/>
                </a:lnTo>
                <a:lnTo>
                  <a:pt x="140" y="312"/>
                </a:lnTo>
                <a:lnTo>
                  <a:pt x="140" y="308"/>
                </a:lnTo>
                <a:lnTo>
                  <a:pt x="140" y="303"/>
                </a:lnTo>
                <a:lnTo>
                  <a:pt x="138" y="299"/>
                </a:lnTo>
                <a:lnTo>
                  <a:pt x="137" y="296"/>
                </a:lnTo>
                <a:lnTo>
                  <a:pt x="135" y="295"/>
                </a:lnTo>
                <a:lnTo>
                  <a:pt x="130" y="293"/>
                </a:lnTo>
                <a:lnTo>
                  <a:pt x="126" y="292"/>
                </a:lnTo>
                <a:lnTo>
                  <a:pt x="126" y="291"/>
                </a:lnTo>
                <a:lnTo>
                  <a:pt x="126" y="290"/>
                </a:lnTo>
                <a:lnTo>
                  <a:pt x="121" y="290"/>
                </a:lnTo>
                <a:lnTo>
                  <a:pt x="126" y="286"/>
                </a:lnTo>
                <a:lnTo>
                  <a:pt x="126" y="282"/>
                </a:lnTo>
                <a:lnTo>
                  <a:pt x="126" y="278"/>
                </a:lnTo>
                <a:lnTo>
                  <a:pt x="123" y="276"/>
                </a:lnTo>
                <a:lnTo>
                  <a:pt x="121" y="275"/>
                </a:lnTo>
                <a:lnTo>
                  <a:pt x="121" y="274"/>
                </a:lnTo>
                <a:lnTo>
                  <a:pt x="126" y="272"/>
                </a:lnTo>
                <a:lnTo>
                  <a:pt x="123" y="272"/>
                </a:lnTo>
                <a:lnTo>
                  <a:pt x="121" y="270"/>
                </a:lnTo>
                <a:lnTo>
                  <a:pt x="119" y="270"/>
                </a:lnTo>
                <a:lnTo>
                  <a:pt x="119" y="272"/>
                </a:lnTo>
                <a:lnTo>
                  <a:pt x="121" y="275"/>
                </a:lnTo>
                <a:lnTo>
                  <a:pt x="121" y="280"/>
                </a:lnTo>
                <a:lnTo>
                  <a:pt x="123" y="282"/>
                </a:lnTo>
                <a:lnTo>
                  <a:pt x="123" y="284"/>
                </a:lnTo>
                <a:lnTo>
                  <a:pt x="121" y="286"/>
                </a:lnTo>
                <a:lnTo>
                  <a:pt x="119" y="283"/>
                </a:lnTo>
                <a:lnTo>
                  <a:pt x="118" y="280"/>
                </a:lnTo>
                <a:lnTo>
                  <a:pt x="116" y="280"/>
                </a:lnTo>
                <a:lnTo>
                  <a:pt x="116" y="283"/>
                </a:lnTo>
                <a:lnTo>
                  <a:pt x="118" y="286"/>
                </a:lnTo>
                <a:lnTo>
                  <a:pt x="118" y="288"/>
                </a:lnTo>
                <a:lnTo>
                  <a:pt x="119" y="291"/>
                </a:lnTo>
                <a:lnTo>
                  <a:pt x="119" y="293"/>
                </a:lnTo>
                <a:lnTo>
                  <a:pt x="118" y="292"/>
                </a:lnTo>
                <a:lnTo>
                  <a:pt x="112" y="276"/>
                </a:lnTo>
                <a:lnTo>
                  <a:pt x="109" y="262"/>
                </a:lnTo>
                <a:lnTo>
                  <a:pt x="112" y="259"/>
                </a:lnTo>
                <a:lnTo>
                  <a:pt x="109" y="237"/>
                </a:lnTo>
                <a:lnTo>
                  <a:pt x="112" y="236"/>
                </a:lnTo>
                <a:lnTo>
                  <a:pt x="109" y="232"/>
                </a:lnTo>
                <a:lnTo>
                  <a:pt x="104" y="228"/>
                </a:lnTo>
                <a:lnTo>
                  <a:pt x="100" y="220"/>
                </a:lnTo>
                <a:lnTo>
                  <a:pt x="100" y="216"/>
                </a:lnTo>
                <a:lnTo>
                  <a:pt x="95" y="215"/>
                </a:lnTo>
                <a:lnTo>
                  <a:pt x="90" y="216"/>
                </a:lnTo>
                <a:lnTo>
                  <a:pt x="90" y="215"/>
                </a:lnTo>
                <a:lnTo>
                  <a:pt x="90" y="211"/>
                </a:lnTo>
                <a:lnTo>
                  <a:pt x="88" y="208"/>
                </a:lnTo>
                <a:lnTo>
                  <a:pt x="90" y="201"/>
                </a:lnTo>
                <a:lnTo>
                  <a:pt x="90" y="199"/>
                </a:lnTo>
                <a:lnTo>
                  <a:pt x="90" y="196"/>
                </a:lnTo>
                <a:lnTo>
                  <a:pt x="90" y="192"/>
                </a:lnTo>
                <a:lnTo>
                  <a:pt x="88" y="190"/>
                </a:lnTo>
                <a:lnTo>
                  <a:pt x="86" y="188"/>
                </a:lnTo>
                <a:lnTo>
                  <a:pt x="90" y="187"/>
                </a:lnTo>
                <a:lnTo>
                  <a:pt x="90" y="186"/>
                </a:lnTo>
                <a:lnTo>
                  <a:pt x="90" y="179"/>
                </a:lnTo>
                <a:lnTo>
                  <a:pt x="81" y="168"/>
                </a:lnTo>
                <a:lnTo>
                  <a:pt x="81" y="167"/>
                </a:lnTo>
                <a:lnTo>
                  <a:pt x="76" y="165"/>
                </a:lnTo>
                <a:lnTo>
                  <a:pt x="74" y="162"/>
                </a:lnTo>
                <a:lnTo>
                  <a:pt x="74" y="159"/>
                </a:lnTo>
                <a:lnTo>
                  <a:pt x="74" y="158"/>
                </a:lnTo>
                <a:lnTo>
                  <a:pt x="73" y="154"/>
                </a:lnTo>
                <a:lnTo>
                  <a:pt x="71" y="154"/>
                </a:lnTo>
                <a:lnTo>
                  <a:pt x="69" y="154"/>
                </a:lnTo>
                <a:lnTo>
                  <a:pt x="69" y="151"/>
                </a:lnTo>
                <a:lnTo>
                  <a:pt x="67" y="149"/>
                </a:lnTo>
                <a:lnTo>
                  <a:pt x="62" y="143"/>
                </a:lnTo>
                <a:lnTo>
                  <a:pt x="60" y="143"/>
                </a:lnTo>
                <a:lnTo>
                  <a:pt x="57" y="143"/>
                </a:lnTo>
                <a:lnTo>
                  <a:pt x="57" y="138"/>
                </a:lnTo>
                <a:lnTo>
                  <a:pt x="54" y="136"/>
                </a:lnTo>
                <a:lnTo>
                  <a:pt x="52" y="137"/>
                </a:lnTo>
                <a:lnTo>
                  <a:pt x="48" y="132"/>
                </a:lnTo>
                <a:lnTo>
                  <a:pt x="47" y="130"/>
                </a:lnTo>
                <a:lnTo>
                  <a:pt x="47" y="128"/>
                </a:lnTo>
                <a:lnTo>
                  <a:pt x="50" y="126"/>
                </a:lnTo>
                <a:lnTo>
                  <a:pt x="52" y="126"/>
                </a:lnTo>
                <a:lnTo>
                  <a:pt x="54" y="126"/>
                </a:lnTo>
                <a:lnTo>
                  <a:pt x="55" y="125"/>
                </a:lnTo>
                <a:lnTo>
                  <a:pt x="52" y="124"/>
                </a:lnTo>
                <a:lnTo>
                  <a:pt x="52" y="120"/>
                </a:lnTo>
                <a:lnTo>
                  <a:pt x="52" y="113"/>
                </a:lnTo>
                <a:lnTo>
                  <a:pt x="50" y="111"/>
                </a:lnTo>
                <a:lnTo>
                  <a:pt x="47" y="109"/>
                </a:lnTo>
                <a:lnTo>
                  <a:pt x="43" y="108"/>
                </a:lnTo>
                <a:lnTo>
                  <a:pt x="43" y="104"/>
                </a:lnTo>
                <a:lnTo>
                  <a:pt x="40" y="101"/>
                </a:lnTo>
                <a:lnTo>
                  <a:pt x="43" y="99"/>
                </a:lnTo>
                <a:lnTo>
                  <a:pt x="48" y="100"/>
                </a:lnTo>
                <a:lnTo>
                  <a:pt x="52" y="103"/>
                </a:lnTo>
                <a:lnTo>
                  <a:pt x="55" y="104"/>
                </a:lnTo>
                <a:lnTo>
                  <a:pt x="60" y="105"/>
                </a:lnTo>
                <a:lnTo>
                  <a:pt x="60" y="101"/>
                </a:lnTo>
                <a:lnTo>
                  <a:pt x="64" y="97"/>
                </a:lnTo>
                <a:lnTo>
                  <a:pt x="64" y="100"/>
                </a:lnTo>
                <a:lnTo>
                  <a:pt x="62" y="103"/>
                </a:lnTo>
                <a:lnTo>
                  <a:pt x="62" y="104"/>
                </a:lnTo>
                <a:lnTo>
                  <a:pt x="64" y="107"/>
                </a:lnTo>
                <a:lnTo>
                  <a:pt x="64" y="108"/>
                </a:lnTo>
                <a:lnTo>
                  <a:pt x="67" y="96"/>
                </a:lnTo>
                <a:lnTo>
                  <a:pt x="64" y="96"/>
                </a:lnTo>
                <a:lnTo>
                  <a:pt x="62" y="96"/>
                </a:lnTo>
                <a:lnTo>
                  <a:pt x="62" y="93"/>
                </a:lnTo>
                <a:lnTo>
                  <a:pt x="62" y="89"/>
                </a:lnTo>
                <a:lnTo>
                  <a:pt x="55" y="89"/>
                </a:lnTo>
                <a:lnTo>
                  <a:pt x="54" y="87"/>
                </a:lnTo>
                <a:lnTo>
                  <a:pt x="48" y="83"/>
                </a:lnTo>
                <a:lnTo>
                  <a:pt x="47" y="83"/>
                </a:lnTo>
                <a:lnTo>
                  <a:pt x="47" y="80"/>
                </a:lnTo>
                <a:lnTo>
                  <a:pt x="43" y="75"/>
                </a:lnTo>
                <a:lnTo>
                  <a:pt x="38" y="75"/>
                </a:lnTo>
                <a:lnTo>
                  <a:pt x="36" y="75"/>
                </a:lnTo>
                <a:lnTo>
                  <a:pt x="35" y="74"/>
                </a:lnTo>
                <a:lnTo>
                  <a:pt x="33" y="68"/>
                </a:lnTo>
                <a:lnTo>
                  <a:pt x="29" y="66"/>
                </a:lnTo>
                <a:lnTo>
                  <a:pt x="28" y="63"/>
                </a:lnTo>
                <a:lnTo>
                  <a:pt x="29" y="58"/>
                </a:lnTo>
                <a:lnTo>
                  <a:pt x="29" y="55"/>
                </a:lnTo>
                <a:lnTo>
                  <a:pt x="28" y="53"/>
                </a:lnTo>
                <a:lnTo>
                  <a:pt x="26" y="46"/>
                </a:lnTo>
                <a:lnTo>
                  <a:pt x="24" y="42"/>
                </a:lnTo>
                <a:lnTo>
                  <a:pt x="24" y="39"/>
                </a:lnTo>
                <a:lnTo>
                  <a:pt x="22" y="37"/>
                </a:lnTo>
                <a:lnTo>
                  <a:pt x="19" y="34"/>
                </a:lnTo>
                <a:lnTo>
                  <a:pt x="16" y="33"/>
                </a:lnTo>
                <a:lnTo>
                  <a:pt x="0" y="0"/>
                </a:lnTo>
                <a:lnTo>
                  <a:pt x="321" y="9"/>
                </a:lnTo>
                <a:lnTo>
                  <a:pt x="321" y="18"/>
                </a:lnTo>
                <a:lnTo>
                  <a:pt x="313" y="24"/>
                </a:lnTo>
                <a:lnTo>
                  <a:pt x="308" y="25"/>
                </a:lnTo>
                <a:lnTo>
                  <a:pt x="306" y="33"/>
                </a:lnTo>
                <a:lnTo>
                  <a:pt x="294" y="45"/>
                </a:lnTo>
                <a:lnTo>
                  <a:pt x="292" y="45"/>
                </a:lnTo>
                <a:lnTo>
                  <a:pt x="290" y="46"/>
                </a:lnTo>
                <a:lnTo>
                  <a:pt x="289" y="50"/>
                </a:lnTo>
                <a:lnTo>
                  <a:pt x="283" y="55"/>
                </a:lnTo>
                <a:lnTo>
                  <a:pt x="287" y="59"/>
                </a:lnTo>
                <a:lnTo>
                  <a:pt x="290" y="63"/>
                </a:lnTo>
                <a:lnTo>
                  <a:pt x="292" y="67"/>
                </a:lnTo>
                <a:lnTo>
                  <a:pt x="296" y="68"/>
                </a:lnTo>
                <a:lnTo>
                  <a:pt x="294" y="72"/>
                </a:lnTo>
                <a:lnTo>
                  <a:pt x="292" y="74"/>
                </a:lnTo>
                <a:lnTo>
                  <a:pt x="294" y="80"/>
                </a:lnTo>
                <a:lnTo>
                  <a:pt x="294" y="91"/>
                </a:lnTo>
                <a:lnTo>
                  <a:pt x="292" y="99"/>
                </a:lnTo>
                <a:lnTo>
                  <a:pt x="289" y="105"/>
                </a:lnTo>
                <a:lnTo>
                  <a:pt x="289" y="107"/>
                </a:lnTo>
                <a:lnTo>
                  <a:pt x="289" y="115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Freeform 3"/>
          <p:cNvSpPr>
            <a:spLocks/>
          </p:cNvSpPr>
          <p:nvPr/>
        </p:nvSpPr>
        <p:spPr bwMode="auto">
          <a:xfrm>
            <a:off x="1109663" y="2449513"/>
            <a:ext cx="1335087" cy="1633537"/>
          </a:xfrm>
          <a:custGeom>
            <a:avLst/>
            <a:gdLst>
              <a:gd name="T0" fmla="*/ 2147483647 w 732"/>
              <a:gd name="T1" fmla="*/ 2147483647 h 720"/>
              <a:gd name="T2" fmla="*/ 2147483647 w 732"/>
              <a:gd name="T3" fmla="*/ 2147483647 h 720"/>
              <a:gd name="T4" fmla="*/ 2147483647 w 732"/>
              <a:gd name="T5" fmla="*/ 2147483647 h 720"/>
              <a:gd name="T6" fmla="*/ 2147483647 w 732"/>
              <a:gd name="T7" fmla="*/ 2147483647 h 720"/>
              <a:gd name="T8" fmla="*/ 2147483647 w 732"/>
              <a:gd name="T9" fmla="*/ 2147483647 h 720"/>
              <a:gd name="T10" fmla="*/ 2147483647 w 732"/>
              <a:gd name="T11" fmla="*/ 2147483647 h 720"/>
              <a:gd name="T12" fmla="*/ 2147483647 w 732"/>
              <a:gd name="T13" fmla="*/ 2147483647 h 720"/>
              <a:gd name="T14" fmla="*/ 2147483647 w 732"/>
              <a:gd name="T15" fmla="*/ 2147483647 h 720"/>
              <a:gd name="T16" fmla="*/ 2147483647 w 732"/>
              <a:gd name="T17" fmla="*/ 2147483647 h 720"/>
              <a:gd name="T18" fmla="*/ 2147483647 w 732"/>
              <a:gd name="T19" fmla="*/ 2147483647 h 720"/>
              <a:gd name="T20" fmla="*/ 2147483647 w 732"/>
              <a:gd name="T21" fmla="*/ 2147483647 h 720"/>
              <a:gd name="T22" fmla="*/ 2147483647 w 732"/>
              <a:gd name="T23" fmla="*/ 2147483647 h 720"/>
              <a:gd name="T24" fmla="*/ 2147483647 w 732"/>
              <a:gd name="T25" fmla="*/ 2147483647 h 720"/>
              <a:gd name="T26" fmla="*/ 2147483647 w 732"/>
              <a:gd name="T27" fmla="*/ 2147483647 h 720"/>
              <a:gd name="T28" fmla="*/ 2147483647 w 732"/>
              <a:gd name="T29" fmla="*/ 2147483647 h 720"/>
              <a:gd name="T30" fmla="*/ 2147483647 w 732"/>
              <a:gd name="T31" fmla="*/ 2147483647 h 720"/>
              <a:gd name="T32" fmla="*/ 2147483647 w 732"/>
              <a:gd name="T33" fmla="*/ 2147483647 h 720"/>
              <a:gd name="T34" fmla="*/ 2147483647 w 732"/>
              <a:gd name="T35" fmla="*/ 2147483647 h 720"/>
              <a:gd name="T36" fmla="*/ 2147483647 w 732"/>
              <a:gd name="T37" fmla="*/ 2147483647 h 720"/>
              <a:gd name="T38" fmla="*/ 2147483647 w 732"/>
              <a:gd name="T39" fmla="*/ 2147483647 h 720"/>
              <a:gd name="T40" fmla="*/ 2147483647 w 732"/>
              <a:gd name="T41" fmla="*/ 2147483647 h 720"/>
              <a:gd name="T42" fmla="*/ 2147483647 w 732"/>
              <a:gd name="T43" fmla="*/ 2147483647 h 720"/>
              <a:gd name="T44" fmla="*/ 2147483647 w 732"/>
              <a:gd name="T45" fmla="*/ 2147483647 h 720"/>
              <a:gd name="T46" fmla="*/ 2147483647 w 732"/>
              <a:gd name="T47" fmla="*/ 2147483647 h 720"/>
              <a:gd name="T48" fmla="*/ 2147483647 w 732"/>
              <a:gd name="T49" fmla="*/ 2147483647 h 720"/>
              <a:gd name="T50" fmla="*/ 2147483647 w 732"/>
              <a:gd name="T51" fmla="*/ 2147483647 h 720"/>
              <a:gd name="T52" fmla="*/ 2147483647 w 732"/>
              <a:gd name="T53" fmla="*/ 2147483647 h 720"/>
              <a:gd name="T54" fmla="*/ 2147483647 w 732"/>
              <a:gd name="T55" fmla="*/ 2147483647 h 720"/>
              <a:gd name="T56" fmla="*/ 2147483647 w 732"/>
              <a:gd name="T57" fmla="*/ 2147483647 h 720"/>
              <a:gd name="T58" fmla="*/ 2147483647 w 732"/>
              <a:gd name="T59" fmla="*/ 2147483647 h 720"/>
              <a:gd name="T60" fmla="*/ 2147483647 w 732"/>
              <a:gd name="T61" fmla="*/ 2147483647 h 720"/>
              <a:gd name="T62" fmla="*/ 2147483647 w 732"/>
              <a:gd name="T63" fmla="*/ 2147483647 h 720"/>
              <a:gd name="T64" fmla="*/ 2147483647 w 732"/>
              <a:gd name="T65" fmla="*/ 2147483647 h 720"/>
              <a:gd name="T66" fmla="*/ 2147483647 w 732"/>
              <a:gd name="T67" fmla="*/ 2147483647 h 720"/>
              <a:gd name="T68" fmla="*/ 2147483647 w 732"/>
              <a:gd name="T69" fmla="*/ 2147483647 h 720"/>
              <a:gd name="T70" fmla="*/ 2147483647 w 732"/>
              <a:gd name="T71" fmla="*/ 2147483647 h 720"/>
              <a:gd name="T72" fmla="*/ 2147483647 w 732"/>
              <a:gd name="T73" fmla="*/ 2147483647 h 720"/>
              <a:gd name="T74" fmla="*/ 2147483647 w 732"/>
              <a:gd name="T75" fmla="*/ 2147483647 h 720"/>
              <a:gd name="T76" fmla="*/ 2147483647 w 732"/>
              <a:gd name="T77" fmla="*/ 2147483647 h 720"/>
              <a:gd name="T78" fmla="*/ 2147483647 w 732"/>
              <a:gd name="T79" fmla="*/ 2147483647 h 720"/>
              <a:gd name="T80" fmla="*/ 2147483647 w 732"/>
              <a:gd name="T81" fmla="*/ 2147483647 h 720"/>
              <a:gd name="T82" fmla="*/ 2147483647 w 732"/>
              <a:gd name="T83" fmla="*/ 2147483647 h 720"/>
              <a:gd name="T84" fmla="*/ 2147483647 w 732"/>
              <a:gd name="T85" fmla="*/ 2147483647 h 720"/>
              <a:gd name="T86" fmla="*/ 2147483647 w 732"/>
              <a:gd name="T87" fmla="*/ 2147483647 h 720"/>
              <a:gd name="T88" fmla="*/ 2147483647 w 732"/>
              <a:gd name="T89" fmla="*/ 2147483647 h 720"/>
              <a:gd name="T90" fmla="*/ 2147483647 w 732"/>
              <a:gd name="T91" fmla="*/ 2147483647 h 720"/>
              <a:gd name="T92" fmla="*/ 2147483647 w 732"/>
              <a:gd name="T93" fmla="*/ 2147483647 h 720"/>
              <a:gd name="T94" fmla="*/ 2147483647 w 732"/>
              <a:gd name="T95" fmla="*/ 2147483647 h 720"/>
              <a:gd name="T96" fmla="*/ 2147483647 w 732"/>
              <a:gd name="T97" fmla="*/ 2147483647 h 720"/>
              <a:gd name="T98" fmla="*/ 2147483647 w 732"/>
              <a:gd name="T99" fmla="*/ 2147483647 h 720"/>
              <a:gd name="T100" fmla="*/ 2147483647 w 732"/>
              <a:gd name="T101" fmla="*/ 2147483647 h 720"/>
              <a:gd name="T102" fmla="*/ 2147483647 w 732"/>
              <a:gd name="T103" fmla="*/ 2147483647 h 720"/>
              <a:gd name="T104" fmla="*/ 2147483647 w 732"/>
              <a:gd name="T105" fmla="*/ 2147483647 h 720"/>
              <a:gd name="T106" fmla="*/ 2147483647 w 732"/>
              <a:gd name="T107" fmla="*/ 2147483647 h 720"/>
              <a:gd name="T108" fmla="*/ 2147483647 w 732"/>
              <a:gd name="T109" fmla="*/ 2147483647 h 720"/>
              <a:gd name="T110" fmla="*/ 2147483647 w 732"/>
              <a:gd name="T111" fmla="*/ 2147483647 h 720"/>
              <a:gd name="T112" fmla="*/ 2147483647 w 732"/>
              <a:gd name="T113" fmla="*/ 2147483647 h 720"/>
              <a:gd name="T114" fmla="*/ 2147483647 w 732"/>
              <a:gd name="T115" fmla="*/ 2147483647 h 720"/>
              <a:gd name="T116" fmla="*/ 2147483647 w 732"/>
              <a:gd name="T117" fmla="*/ 2147483647 h 720"/>
              <a:gd name="T118" fmla="*/ 2147483647 w 732"/>
              <a:gd name="T119" fmla="*/ 2147483647 h 720"/>
              <a:gd name="T120" fmla="*/ 2147483647 w 732"/>
              <a:gd name="T121" fmla="*/ 2147483647 h 720"/>
              <a:gd name="T122" fmla="*/ 2147483647 w 732"/>
              <a:gd name="T123" fmla="*/ 2147483647 h 720"/>
              <a:gd name="T124" fmla="*/ 2147483647 w 732"/>
              <a:gd name="T125" fmla="*/ 2147483647 h 72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32" h="720">
                <a:moveTo>
                  <a:pt x="436" y="500"/>
                </a:moveTo>
                <a:lnTo>
                  <a:pt x="436" y="500"/>
                </a:lnTo>
                <a:lnTo>
                  <a:pt x="439" y="504"/>
                </a:lnTo>
                <a:lnTo>
                  <a:pt x="448" y="507"/>
                </a:lnTo>
                <a:lnTo>
                  <a:pt x="448" y="508"/>
                </a:lnTo>
                <a:lnTo>
                  <a:pt x="451" y="511"/>
                </a:lnTo>
                <a:lnTo>
                  <a:pt x="451" y="512"/>
                </a:lnTo>
                <a:lnTo>
                  <a:pt x="467" y="517"/>
                </a:lnTo>
                <a:lnTo>
                  <a:pt x="467" y="520"/>
                </a:lnTo>
                <a:lnTo>
                  <a:pt x="468" y="520"/>
                </a:lnTo>
                <a:lnTo>
                  <a:pt x="472" y="520"/>
                </a:lnTo>
                <a:lnTo>
                  <a:pt x="474" y="521"/>
                </a:lnTo>
                <a:lnTo>
                  <a:pt x="475" y="523"/>
                </a:lnTo>
                <a:lnTo>
                  <a:pt x="475" y="524"/>
                </a:lnTo>
                <a:lnTo>
                  <a:pt x="472" y="523"/>
                </a:lnTo>
                <a:lnTo>
                  <a:pt x="468" y="521"/>
                </a:lnTo>
                <a:lnTo>
                  <a:pt x="467" y="521"/>
                </a:lnTo>
                <a:lnTo>
                  <a:pt x="436" y="508"/>
                </a:lnTo>
                <a:lnTo>
                  <a:pt x="429" y="508"/>
                </a:lnTo>
                <a:lnTo>
                  <a:pt x="425" y="509"/>
                </a:lnTo>
                <a:lnTo>
                  <a:pt x="425" y="512"/>
                </a:lnTo>
                <a:lnTo>
                  <a:pt x="427" y="515"/>
                </a:lnTo>
                <a:lnTo>
                  <a:pt x="430" y="515"/>
                </a:lnTo>
                <a:lnTo>
                  <a:pt x="432" y="515"/>
                </a:lnTo>
                <a:lnTo>
                  <a:pt x="453" y="520"/>
                </a:lnTo>
                <a:lnTo>
                  <a:pt x="462" y="521"/>
                </a:lnTo>
                <a:lnTo>
                  <a:pt x="475" y="525"/>
                </a:lnTo>
                <a:lnTo>
                  <a:pt x="486" y="533"/>
                </a:lnTo>
                <a:lnTo>
                  <a:pt x="488" y="533"/>
                </a:lnTo>
                <a:lnTo>
                  <a:pt x="493" y="534"/>
                </a:lnTo>
                <a:lnTo>
                  <a:pt x="491" y="534"/>
                </a:lnTo>
                <a:lnTo>
                  <a:pt x="488" y="534"/>
                </a:lnTo>
                <a:lnTo>
                  <a:pt x="493" y="537"/>
                </a:lnTo>
                <a:lnTo>
                  <a:pt x="493" y="538"/>
                </a:lnTo>
                <a:lnTo>
                  <a:pt x="501" y="542"/>
                </a:lnTo>
                <a:lnTo>
                  <a:pt x="507" y="548"/>
                </a:lnTo>
                <a:lnTo>
                  <a:pt x="510" y="550"/>
                </a:lnTo>
                <a:lnTo>
                  <a:pt x="512" y="554"/>
                </a:lnTo>
                <a:lnTo>
                  <a:pt x="515" y="558"/>
                </a:lnTo>
                <a:lnTo>
                  <a:pt x="519" y="561"/>
                </a:lnTo>
                <a:lnTo>
                  <a:pt x="522" y="565"/>
                </a:lnTo>
                <a:lnTo>
                  <a:pt x="531" y="569"/>
                </a:lnTo>
                <a:lnTo>
                  <a:pt x="543" y="579"/>
                </a:lnTo>
                <a:lnTo>
                  <a:pt x="545" y="582"/>
                </a:lnTo>
                <a:lnTo>
                  <a:pt x="545" y="586"/>
                </a:lnTo>
                <a:lnTo>
                  <a:pt x="555" y="599"/>
                </a:lnTo>
                <a:lnTo>
                  <a:pt x="564" y="604"/>
                </a:lnTo>
                <a:lnTo>
                  <a:pt x="567" y="608"/>
                </a:lnTo>
                <a:lnTo>
                  <a:pt x="574" y="609"/>
                </a:lnTo>
                <a:lnTo>
                  <a:pt x="583" y="611"/>
                </a:lnTo>
                <a:lnTo>
                  <a:pt x="588" y="613"/>
                </a:lnTo>
                <a:lnTo>
                  <a:pt x="588" y="616"/>
                </a:lnTo>
                <a:lnTo>
                  <a:pt x="595" y="616"/>
                </a:lnTo>
                <a:lnTo>
                  <a:pt x="596" y="617"/>
                </a:lnTo>
                <a:lnTo>
                  <a:pt x="602" y="621"/>
                </a:lnTo>
                <a:lnTo>
                  <a:pt x="603" y="625"/>
                </a:lnTo>
                <a:lnTo>
                  <a:pt x="609" y="634"/>
                </a:lnTo>
                <a:lnTo>
                  <a:pt x="612" y="637"/>
                </a:lnTo>
                <a:lnTo>
                  <a:pt x="612" y="640"/>
                </a:lnTo>
                <a:lnTo>
                  <a:pt x="614" y="648"/>
                </a:lnTo>
                <a:lnTo>
                  <a:pt x="617" y="650"/>
                </a:lnTo>
                <a:lnTo>
                  <a:pt x="619" y="652"/>
                </a:lnTo>
                <a:lnTo>
                  <a:pt x="626" y="662"/>
                </a:lnTo>
                <a:lnTo>
                  <a:pt x="626" y="669"/>
                </a:lnTo>
                <a:lnTo>
                  <a:pt x="626" y="675"/>
                </a:lnTo>
                <a:lnTo>
                  <a:pt x="628" y="677"/>
                </a:lnTo>
                <a:lnTo>
                  <a:pt x="628" y="678"/>
                </a:lnTo>
                <a:lnTo>
                  <a:pt x="626" y="682"/>
                </a:lnTo>
                <a:lnTo>
                  <a:pt x="629" y="695"/>
                </a:lnTo>
                <a:lnTo>
                  <a:pt x="631" y="696"/>
                </a:lnTo>
                <a:lnTo>
                  <a:pt x="641" y="709"/>
                </a:lnTo>
                <a:lnTo>
                  <a:pt x="648" y="712"/>
                </a:lnTo>
                <a:lnTo>
                  <a:pt x="653" y="719"/>
                </a:lnTo>
                <a:lnTo>
                  <a:pt x="657" y="717"/>
                </a:lnTo>
                <a:lnTo>
                  <a:pt x="666" y="715"/>
                </a:lnTo>
                <a:lnTo>
                  <a:pt x="664" y="713"/>
                </a:lnTo>
                <a:lnTo>
                  <a:pt x="666" y="712"/>
                </a:lnTo>
                <a:lnTo>
                  <a:pt x="672" y="712"/>
                </a:lnTo>
                <a:lnTo>
                  <a:pt x="685" y="706"/>
                </a:lnTo>
                <a:lnTo>
                  <a:pt x="690" y="700"/>
                </a:lnTo>
                <a:lnTo>
                  <a:pt x="700" y="699"/>
                </a:lnTo>
                <a:lnTo>
                  <a:pt x="709" y="696"/>
                </a:lnTo>
                <a:lnTo>
                  <a:pt x="709" y="695"/>
                </a:lnTo>
                <a:lnTo>
                  <a:pt x="714" y="692"/>
                </a:lnTo>
                <a:lnTo>
                  <a:pt x="728" y="677"/>
                </a:lnTo>
                <a:lnTo>
                  <a:pt x="730" y="669"/>
                </a:lnTo>
                <a:lnTo>
                  <a:pt x="730" y="661"/>
                </a:lnTo>
                <a:lnTo>
                  <a:pt x="731" y="657"/>
                </a:lnTo>
                <a:lnTo>
                  <a:pt x="731" y="654"/>
                </a:lnTo>
                <a:lnTo>
                  <a:pt x="730" y="652"/>
                </a:lnTo>
                <a:lnTo>
                  <a:pt x="726" y="648"/>
                </a:lnTo>
                <a:lnTo>
                  <a:pt x="726" y="644"/>
                </a:lnTo>
                <a:lnTo>
                  <a:pt x="726" y="640"/>
                </a:lnTo>
                <a:lnTo>
                  <a:pt x="726" y="636"/>
                </a:lnTo>
                <a:lnTo>
                  <a:pt x="717" y="632"/>
                </a:lnTo>
                <a:lnTo>
                  <a:pt x="717" y="628"/>
                </a:lnTo>
                <a:lnTo>
                  <a:pt x="704" y="627"/>
                </a:lnTo>
                <a:lnTo>
                  <a:pt x="695" y="620"/>
                </a:lnTo>
                <a:lnTo>
                  <a:pt x="695" y="617"/>
                </a:lnTo>
                <a:lnTo>
                  <a:pt x="695" y="616"/>
                </a:lnTo>
                <a:lnTo>
                  <a:pt x="698" y="609"/>
                </a:lnTo>
                <a:lnTo>
                  <a:pt x="697" y="607"/>
                </a:lnTo>
                <a:lnTo>
                  <a:pt x="697" y="603"/>
                </a:lnTo>
                <a:lnTo>
                  <a:pt x="693" y="599"/>
                </a:lnTo>
                <a:lnTo>
                  <a:pt x="692" y="599"/>
                </a:lnTo>
                <a:lnTo>
                  <a:pt x="690" y="596"/>
                </a:lnTo>
                <a:lnTo>
                  <a:pt x="685" y="588"/>
                </a:lnTo>
                <a:lnTo>
                  <a:pt x="685" y="583"/>
                </a:lnTo>
                <a:lnTo>
                  <a:pt x="686" y="573"/>
                </a:lnTo>
                <a:lnTo>
                  <a:pt x="685" y="569"/>
                </a:lnTo>
                <a:lnTo>
                  <a:pt x="667" y="567"/>
                </a:lnTo>
                <a:lnTo>
                  <a:pt x="666" y="566"/>
                </a:lnTo>
                <a:lnTo>
                  <a:pt x="662" y="561"/>
                </a:lnTo>
                <a:lnTo>
                  <a:pt x="662" y="555"/>
                </a:lnTo>
                <a:lnTo>
                  <a:pt x="657" y="550"/>
                </a:lnTo>
                <a:lnTo>
                  <a:pt x="653" y="550"/>
                </a:lnTo>
                <a:lnTo>
                  <a:pt x="645" y="545"/>
                </a:lnTo>
                <a:lnTo>
                  <a:pt x="636" y="537"/>
                </a:lnTo>
                <a:lnTo>
                  <a:pt x="633" y="530"/>
                </a:lnTo>
                <a:lnTo>
                  <a:pt x="629" y="530"/>
                </a:lnTo>
                <a:lnTo>
                  <a:pt x="628" y="528"/>
                </a:lnTo>
                <a:lnTo>
                  <a:pt x="628" y="524"/>
                </a:lnTo>
                <a:lnTo>
                  <a:pt x="624" y="524"/>
                </a:lnTo>
                <a:lnTo>
                  <a:pt x="619" y="523"/>
                </a:lnTo>
                <a:lnTo>
                  <a:pt x="617" y="525"/>
                </a:lnTo>
                <a:lnTo>
                  <a:pt x="614" y="528"/>
                </a:lnTo>
                <a:lnTo>
                  <a:pt x="614" y="530"/>
                </a:lnTo>
                <a:lnTo>
                  <a:pt x="612" y="532"/>
                </a:lnTo>
                <a:lnTo>
                  <a:pt x="610" y="533"/>
                </a:lnTo>
                <a:lnTo>
                  <a:pt x="612" y="534"/>
                </a:lnTo>
                <a:lnTo>
                  <a:pt x="614" y="536"/>
                </a:lnTo>
                <a:lnTo>
                  <a:pt x="615" y="537"/>
                </a:lnTo>
                <a:lnTo>
                  <a:pt x="615" y="541"/>
                </a:lnTo>
                <a:lnTo>
                  <a:pt x="615" y="542"/>
                </a:lnTo>
                <a:lnTo>
                  <a:pt x="612" y="555"/>
                </a:lnTo>
                <a:lnTo>
                  <a:pt x="609" y="555"/>
                </a:lnTo>
                <a:lnTo>
                  <a:pt x="607" y="555"/>
                </a:lnTo>
                <a:lnTo>
                  <a:pt x="603" y="555"/>
                </a:lnTo>
                <a:lnTo>
                  <a:pt x="602" y="555"/>
                </a:lnTo>
                <a:lnTo>
                  <a:pt x="602" y="553"/>
                </a:lnTo>
                <a:lnTo>
                  <a:pt x="600" y="552"/>
                </a:lnTo>
                <a:lnTo>
                  <a:pt x="600" y="548"/>
                </a:lnTo>
                <a:lnTo>
                  <a:pt x="602" y="548"/>
                </a:lnTo>
                <a:lnTo>
                  <a:pt x="603" y="548"/>
                </a:lnTo>
                <a:lnTo>
                  <a:pt x="607" y="548"/>
                </a:lnTo>
                <a:lnTo>
                  <a:pt x="609" y="545"/>
                </a:lnTo>
                <a:lnTo>
                  <a:pt x="609" y="542"/>
                </a:lnTo>
                <a:lnTo>
                  <a:pt x="602" y="542"/>
                </a:lnTo>
                <a:lnTo>
                  <a:pt x="600" y="544"/>
                </a:lnTo>
                <a:lnTo>
                  <a:pt x="596" y="545"/>
                </a:lnTo>
                <a:lnTo>
                  <a:pt x="595" y="545"/>
                </a:lnTo>
                <a:lnTo>
                  <a:pt x="591" y="545"/>
                </a:lnTo>
                <a:lnTo>
                  <a:pt x="588" y="545"/>
                </a:lnTo>
                <a:lnTo>
                  <a:pt x="583" y="542"/>
                </a:lnTo>
                <a:lnTo>
                  <a:pt x="583" y="540"/>
                </a:lnTo>
                <a:lnTo>
                  <a:pt x="579" y="540"/>
                </a:lnTo>
                <a:lnTo>
                  <a:pt x="576" y="540"/>
                </a:lnTo>
                <a:lnTo>
                  <a:pt x="576" y="538"/>
                </a:lnTo>
                <a:lnTo>
                  <a:pt x="574" y="537"/>
                </a:lnTo>
                <a:lnTo>
                  <a:pt x="572" y="536"/>
                </a:lnTo>
                <a:lnTo>
                  <a:pt x="572" y="533"/>
                </a:lnTo>
                <a:lnTo>
                  <a:pt x="564" y="525"/>
                </a:lnTo>
                <a:lnTo>
                  <a:pt x="564" y="524"/>
                </a:lnTo>
                <a:lnTo>
                  <a:pt x="562" y="507"/>
                </a:lnTo>
                <a:lnTo>
                  <a:pt x="560" y="504"/>
                </a:lnTo>
                <a:lnTo>
                  <a:pt x="557" y="500"/>
                </a:lnTo>
                <a:lnTo>
                  <a:pt x="557" y="498"/>
                </a:lnTo>
                <a:lnTo>
                  <a:pt x="557" y="491"/>
                </a:lnTo>
                <a:lnTo>
                  <a:pt x="562" y="473"/>
                </a:lnTo>
                <a:lnTo>
                  <a:pt x="564" y="471"/>
                </a:lnTo>
                <a:lnTo>
                  <a:pt x="567" y="469"/>
                </a:lnTo>
                <a:lnTo>
                  <a:pt x="569" y="466"/>
                </a:lnTo>
                <a:lnTo>
                  <a:pt x="569" y="463"/>
                </a:lnTo>
                <a:lnTo>
                  <a:pt x="569" y="459"/>
                </a:lnTo>
                <a:lnTo>
                  <a:pt x="565" y="455"/>
                </a:lnTo>
                <a:lnTo>
                  <a:pt x="564" y="449"/>
                </a:lnTo>
                <a:lnTo>
                  <a:pt x="560" y="444"/>
                </a:lnTo>
                <a:lnTo>
                  <a:pt x="560" y="441"/>
                </a:lnTo>
                <a:lnTo>
                  <a:pt x="557" y="436"/>
                </a:lnTo>
                <a:lnTo>
                  <a:pt x="550" y="430"/>
                </a:lnTo>
                <a:lnTo>
                  <a:pt x="546" y="429"/>
                </a:lnTo>
                <a:lnTo>
                  <a:pt x="538" y="421"/>
                </a:lnTo>
                <a:lnTo>
                  <a:pt x="536" y="419"/>
                </a:lnTo>
                <a:lnTo>
                  <a:pt x="532" y="417"/>
                </a:lnTo>
                <a:lnTo>
                  <a:pt x="532" y="413"/>
                </a:lnTo>
                <a:lnTo>
                  <a:pt x="532" y="398"/>
                </a:lnTo>
                <a:lnTo>
                  <a:pt x="532" y="391"/>
                </a:lnTo>
                <a:lnTo>
                  <a:pt x="532" y="388"/>
                </a:lnTo>
                <a:lnTo>
                  <a:pt x="531" y="386"/>
                </a:lnTo>
                <a:lnTo>
                  <a:pt x="529" y="383"/>
                </a:lnTo>
                <a:lnTo>
                  <a:pt x="527" y="382"/>
                </a:lnTo>
                <a:lnTo>
                  <a:pt x="527" y="378"/>
                </a:lnTo>
                <a:lnTo>
                  <a:pt x="529" y="376"/>
                </a:lnTo>
                <a:lnTo>
                  <a:pt x="529" y="370"/>
                </a:lnTo>
                <a:lnTo>
                  <a:pt x="526" y="365"/>
                </a:lnTo>
                <a:lnTo>
                  <a:pt x="524" y="365"/>
                </a:lnTo>
                <a:lnTo>
                  <a:pt x="524" y="363"/>
                </a:lnTo>
                <a:lnTo>
                  <a:pt x="519" y="362"/>
                </a:lnTo>
                <a:lnTo>
                  <a:pt x="515" y="362"/>
                </a:lnTo>
                <a:lnTo>
                  <a:pt x="513" y="361"/>
                </a:lnTo>
                <a:lnTo>
                  <a:pt x="512" y="359"/>
                </a:lnTo>
                <a:lnTo>
                  <a:pt x="510" y="357"/>
                </a:lnTo>
                <a:lnTo>
                  <a:pt x="510" y="355"/>
                </a:lnTo>
                <a:lnTo>
                  <a:pt x="510" y="353"/>
                </a:lnTo>
                <a:lnTo>
                  <a:pt x="505" y="342"/>
                </a:lnTo>
                <a:lnTo>
                  <a:pt x="501" y="340"/>
                </a:lnTo>
                <a:lnTo>
                  <a:pt x="498" y="334"/>
                </a:lnTo>
                <a:lnTo>
                  <a:pt x="489" y="322"/>
                </a:lnTo>
                <a:lnTo>
                  <a:pt x="488" y="319"/>
                </a:lnTo>
                <a:lnTo>
                  <a:pt x="491" y="319"/>
                </a:lnTo>
                <a:lnTo>
                  <a:pt x="491" y="316"/>
                </a:lnTo>
                <a:lnTo>
                  <a:pt x="488" y="316"/>
                </a:lnTo>
                <a:lnTo>
                  <a:pt x="488" y="304"/>
                </a:lnTo>
                <a:lnTo>
                  <a:pt x="488" y="303"/>
                </a:lnTo>
                <a:lnTo>
                  <a:pt x="493" y="295"/>
                </a:lnTo>
                <a:lnTo>
                  <a:pt x="493" y="294"/>
                </a:lnTo>
                <a:lnTo>
                  <a:pt x="493" y="291"/>
                </a:lnTo>
                <a:lnTo>
                  <a:pt x="491" y="287"/>
                </a:lnTo>
                <a:lnTo>
                  <a:pt x="489" y="282"/>
                </a:lnTo>
                <a:lnTo>
                  <a:pt x="488" y="278"/>
                </a:lnTo>
                <a:lnTo>
                  <a:pt x="484" y="276"/>
                </a:lnTo>
                <a:lnTo>
                  <a:pt x="484" y="274"/>
                </a:lnTo>
                <a:lnTo>
                  <a:pt x="482" y="269"/>
                </a:lnTo>
                <a:lnTo>
                  <a:pt x="484" y="259"/>
                </a:lnTo>
                <a:lnTo>
                  <a:pt x="484" y="255"/>
                </a:lnTo>
                <a:lnTo>
                  <a:pt x="484" y="254"/>
                </a:lnTo>
                <a:lnTo>
                  <a:pt x="481" y="251"/>
                </a:lnTo>
                <a:lnTo>
                  <a:pt x="477" y="249"/>
                </a:lnTo>
                <a:lnTo>
                  <a:pt x="475" y="241"/>
                </a:lnTo>
                <a:lnTo>
                  <a:pt x="477" y="237"/>
                </a:lnTo>
                <a:lnTo>
                  <a:pt x="479" y="237"/>
                </a:lnTo>
                <a:lnTo>
                  <a:pt x="481" y="234"/>
                </a:lnTo>
                <a:lnTo>
                  <a:pt x="481" y="232"/>
                </a:lnTo>
                <a:lnTo>
                  <a:pt x="479" y="229"/>
                </a:lnTo>
                <a:lnTo>
                  <a:pt x="470" y="226"/>
                </a:lnTo>
                <a:lnTo>
                  <a:pt x="467" y="224"/>
                </a:lnTo>
                <a:lnTo>
                  <a:pt x="465" y="222"/>
                </a:lnTo>
                <a:lnTo>
                  <a:pt x="465" y="220"/>
                </a:lnTo>
                <a:lnTo>
                  <a:pt x="465" y="216"/>
                </a:lnTo>
                <a:lnTo>
                  <a:pt x="465" y="212"/>
                </a:lnTo>
                <a:lnTo>
                  <a:pt x="465" y="205"/>
                </a:lnTo>
                <a:lnTo>
                  <a:pt x="460" y="203"/>
                </a:lnTo>
                <a:lnTo>
                  <a:pt x="456" y="199"/>
                </a:lnTo>
                <a:lnTo>
                  <a:pt x="453" y="196"/>
                </a:lnTo>
                <a:lnTo>
                  <a:pt x="437" y="180"/>
                </a:lnTo>
                <a:lnTo>
                  <a:pt x="436" y="178"/>
                </a:lnTo>
                <a:lnTo>
                  <a:pt x="432" y="178"/>
                </a:lnTo>
                <a:lnTo>
                  <a:pt x="425" y="182"/>
                </a:lnTo>
                <a:lnTo>
                  <a:pt x="427" y="186"/>
                </a:lnTo>
                <a:lnTo>
                  <a:pt x="429" y="203"/>
                </a:lnTo>
                <a:lnTo>
                  <a:pt x="430" y="207"/>
                </a:lnTo>
                <a:lnTo>
                  <a:pt x="430" y="208"/>
                </a:lnTo>
                <a:lnTo>
                  <a:pt x="434" y="211"/>
                </a:lnTo>
                <a:lnTo>
                  <a:pt x="436" y="211"/>
                </a:lnTo>
                <a:lnTo>
                  <a:pt x="444" y="220"/>
                </a:lnTo>
                <a:lnTo>
                  <a:pt x="446" y="220"/>
                </a:lnTo>
                <a:lnTo>
                  <a:pt x="448" y="224"/>
                </a:lnTo>
                <a:lnTo>
                  <a:pt x="446" y="224"/>
                </a:lnTo>
                <a:lnTo>
                  <a:pt x="444" y="228"/>
                </a:lnTo>
                <a:lnTo>
                  <a:pt x="436" y="229"/>
                </a:lnTo>
                <a:lnTo>
                  <a:pt x="434" y="226"/>
                </a:lnTo>
                <a:lnTo>
                  <a:pt x="429" y="220"/>
                </a:lnTo>
                <a:lnTo>
                  <a:pt x="420" y="216"/>
                </a:lnTo>
                <a:lnTo>
                  <a:pt x="420" y="213"/>
                </a:lnTo>
                <a:lnTo>
                  <a:pt x="420" y="208"/>
                </a:lnTo>
                <a:lnTo>
                  <a:pt x="418" y="204"/>
                </a:lnTo>
                <a:lnTo>
                  <a:pt x="417" y="201"/>
                </a:lnTo>
                <a:lnTo>
                  <a:pt x="422" y="188"/>
                </a:lnTo>
                <a:lnTo>
                  <a:pt x="422" y="186"/>
                </a:lnTo>
                <a:lnTo>
                  <a:pt x="422" y="183"/>
                </a:lnTo>
                <a:lnTo>
                  <a:pt x="420" y="182"/>
                </a:lnTo>
                <a:lnTo>
                  <a:pt x="413" y="179"/>
                </a:lnTo>
                <a:lnTo>
                  <a:pt x="413" y="178"/>
                </a:lnTo>
                <a:lnTo>
                  <a:pt x="413" y="175"/>
                </a:lnTo>
                <a:lnTo>
                  <a:pt x="411" y="172"/>
                </a:lnTo>
                <a:lnTo>
                  <a:pt x="408" y="168"/>
                </a:lnTo>
                <a:lnTo>
                  <a:pt x="408" y="167"/>
                </a:lnTo>
                <a:lnTo>
                  <a:pt x="406" y="167"/>
                </a:lnTo>
                <a:lnTo>
                  <a:pt x="406" y="165"/>
                </a:lnTo>
                <a:lnTo>
                  <a:pt x="408" y="165"/>
                </a:lnTo>
                <a:lnTo>
                  <a:pt x="411" y="161"/>
                </a:lnTo>
                <a:lnTo>
                  <a:pt x="413" y="158"/>
                </a:lnTo>
                <a:lnTo>
                  <a:pt x="418" y="155"/>
                </a:lnTo>
                <a:lnTo>
                  <a:pt x="413" y="155"/>
                </a:lnTo>
                <a:lnTo>
                  <a:pt x="408" y="151"/>
                </a:lnTo>
                <a:lnTo>
                  <a:pt x="399" y="145"/>
                </a:lnTo>
                <a:lnTo>
                  <a:pt x="386" y="140"/>
                </a:lnTo>
                <a:lnTo>
                  <a:pt x="384" y="138"/>
                </a:lnTo>
                <a:lnTo>
                  <a:pt x="386" y="134"/>
                </a:lnTo>
                <a:lnTo>
                  <a:pt x="386" y="133"/>
                </a:lnTo>
                <a:lnTo>
                  <a:pt x="386" y="132"/>
                </a:lnTo>
                <a:lnTo>
                  <a:pt x="386" y="129"/>
                </a:lnTo>
                <a:lnTo>
                  <a:pt x="384" y="129"/>
                </a:lnTo>
                <a:lnTo>
                  <a:pt x="384" y="126"/>
                </a:lnTo>
                <a:lnTo>
                  <a:pt x="382" y="121"/>
                </a:lnTo>
                <a:lnTo>
                  <a:pt x="375" y="115"/>
                </a:lnTo>
                <a:lnTo>
                  <a:pt x="375" y="111"/>
                </a:lnTo>
                <a:lnTo>
                  <a:pt x="372" y="109"/>
                </a:lnTo>
                <a:lnTo>
                  <a:pt x="372" y="100"/>
                </a:lnTo>
                <a:lnTo>
                  <a:pt x="372" y="96"/>
                </a:lnTo>
                <a:lnTo>
                  <a:pt x="366" y="86"/>
                </a:lnTo>
                <a:lnTo>
                  <a:pt x="363" y="84"/>
                </a:lnTo>
                <a:lnTo>
                  <a:pt x="358" y="82"/>
                </a:lnTo>
                <a:lnTo>
                  <a:pt x="356" y="80"/>
                </a:lnTo>
                <a:lnTo>
                  <a:pt x="351" y="79"/>
                </a:lnTo>
                <a:lnTo>
                  <a:pt x="339" y="76"/>
                </a:lnTo>
                <a:lnTo>
                  <a:pt x="337" y="72"/>
                </a:lnTo>
                <a:lnTo>
                  <a:pt x="335" y="72"/>
                </a:lnTo>
                <a:lnTo>
                  <a:pt x="334" y="68"/>
                </a:lnTo>
                <a:lnTo>
                  <a:pt x="330" y="66"/>
                </a:lnTo>
                <a:lnTo>
                  <a:pt x="330" y="63"/>
                </a:lnTo>
                <a:lnTo>
                  <a:pt x="325" y="63"/>
                </a:lnTo>
                <a:lnTo>
                  <a:pt x="325" y="55"/>
                </a:lnTo>
                <a:lnTo>
                  <a:pt x="323" y="53"/>
                </a:lnTo>
                <a:lnTo>
                  <a:pt x="320" y="51"/>
                </a:lnTo>
                <a:lnTo>
                  <a:pt x="316" y="49"/>
                </a:lnTo>
                <a:lnTo>
                  <a:pt x="315" y="45"/>
                </a:lnTo>
                <a:lnTo>
                  <a:pt x="315" y="38"/>
                </a:lnTo>
                <a:lnTo>
                  <a:pt x="315" y="26"/>
                </a:lnTo>
                <a:lnTo>
                  <a:pt x="140" y="13"/>
                </a:lnTo>
                <a:lnTo>
                  <a:pt x="138" y="11"/>
                </a:lnTo>
                <a:lnTo>
                  <a:pt x="135" y="11"/>
                </a:lnTo>
                <a:lnTo>
                  <a:pt x="131" y="11"/>
                </a:lnTo>
                <a:lnTo>
                  <a:pt x="130" y="5"/>
                </a:lnTo>
                <a:lnTo>
                  <a:pt x="130" y="3"/>
                </a:lnTo>
                <a:lnTo>
                  <a:pt x="130" y="0"/>
                </a:lnTo>
                <a:lnTo>
                  <a:pt x="128" y="3"/>
                </a:lnTo>
                <a:lnTo>
                  <a:pt x="124" y="7"/>
                </a:lnTo>
                <a:lnTo>
                  <a:pt x="121" y="8"/>
                </a:lnTo>
                <a:lnTo>
                  <a:pt x="119" y="11"/>
                </a:lnTo>
                <a:lnTo>
                  <a:pt x="116" y="12"/>
                </a:lnTo>
                <a:lnTo>
                  <a:pt x="116" y="13"/>
                </a:lnTo>
                <a:lnTo>
                  <a:pt x="112" y="16"/>
                </a:lnTo>
                <a:lnTo>
                  <a:pt x="112" y="18"/>
                </a:lnTo>
                <a:lnTo>
                  <a:pt x="112" y="21"/>
                </a:lnTo>
                <a:lnTo>
                  <a:pt x="119" y="18"/>
                </a:lnTo>
                <a:lnTo>
                  <a:pt x="121" y="18"/>
                </a:lnTo>
                <a:lnTo>
                  <a:pt x="123" y="20"/>
                </a:lnTo>
                <a:lnTo>
                  <a:pt x="123" y="21"/>
                </a:lnTo>
                <a:lnTo>
                  <a:pt x="119" y="24"/>
                </a:lnTo>
                <a:lnTo>
                  <a:pt x="121" y="29"/>
                </a:lnTo>
                <a:lnTo>
                  <a:pt x="124" y="29"/>
                </a:lnTo>
                <a:lnTo>
                  <a:pt x="130" y="29"/>
                </a:lnTo>
                <a:lnTo>
                  <a:pt x="130" y="28"/>
                </a:lnTo>
                <a:lnTo>
                  <a:pt x="130" y="21"/>
                </a:lnTo>
                <a:lnTo>
                  <a:pt x="130" y="20"/>
                </a:lnTo>
                <a:lnTo>
                  <a:pt x="131" y="21"/>
                </a:lnTo>
                <a:lnTo>
                  <a:pt x="135" y="25"/>
                </a:lnTo>
                <a:lnTo>
                  <a:pt x="135" y="28"/>
                </a:lnTo>
                <a:lnTo>
                  <a:pt x="137" y="26"/>
                </a:lnTo>
                <a:lnTo>
                  <a:pt x="138" y="25"/>
                </a:lnTo>
                <a:lnTo>
                  <a:pt x="140" y="25"/>
                </a:lnTo>
                <a:lnTo>
                  <a:pt x="143" y="26"/>
                </a:lnTo>
                <a:lnTo>
                  <a:pt x="143" y="28"/>
                </a:lnTo>
                <a:lnTo>
                  <a:pt x="143" y="32"/>
                </a:lnTo>
                <a:lnTo>
                  <a:pt x="143" y="36"/>
                </a:lnTo>
                <a:lnTo>
                  <a:pt x="142" y="36"/>
                </a:lnTo>
                <a:lnTo>
                  <a:pt x="142" y="34"/>
                </a:lnTo>
                <a:lnTo>
                  <a:pt x="138" y="33"/>
                </a:lnTo>
                <a:lnTo>
                  <a:pt x="135" y="33"/>
                </a:lnTo>
                <a:lnTo>
                  <a:pt x="133" y="34"/>
                </a:lnTo>
                <a:lnTo>
                  <a:pt x="130" y="34"/>
                </a:lnTo>
                <a:lnTo>
                  <a:pt x="130" y="36"/>
                </a:lnTo>
                <a:lnTo>
                  <a:pt x="124" y="34"/>
                </a:lnTo>
                <a:lnTo>
                  <a:pt x="119" y="34"/>
                </a:lnTo>
                <a:lnTo>
                  <a:pt x="118" y="34"/>
                </a:lnTo>
                <a:lnTo>
                  <a:pt x="119" y="38"/>
                </a:lnTo>
                <a:lnTo>
                  <a:pt x="116" y="36"/>
                </a:lnTo>
                <a:lnTo>
                  <a:pt x="107" y="33"/>
                </a:lnTo>
                <a:lnTo>
                  <a:pt x="104" y="32"/>
                </a:lnTo>
                <a:lnTo>
                  <a:pt x="104" y="28"/>
                </a:lnTo>
                <a:lnTo>
                  <a:pt x="107" y="25"/>
                </a:lnTo>
                <a:lnTo>
                  <a:pt x="107" y="22"/>
                </a:lnTo>
                <a:lnTo>
                  <a:pt x="107" y="21"/>
                </a:lnTo>
                <a:lnTo>
                  <a:pt x="107" y="20"/>
                </a:lnTo>
                <a:lnTo>
                  <a:pt x="104" y="21"/>
                </a:lnTo>
                <a:lnTo>
                  <a:pt x="102" y="21"/>
                </a:lnTo>
                <a:lnTo>
                  <a:pt x="100" y="24"/>
                </a:lnTo>
                <a:lnTo>
                  <a:pt x="92" y="28"/>
                </a:lnTo>
                <a:lnTo>
                  <a:pt x="90" y="29"/>
                </a:lnTo>
                <a:lnTo>
                  <a:pt x="90" y="30"/>
                </a:lnTo>
                <a:lnTo>
                  <a:pt x="88" y="30"/>
                </a:lnTo>
                <a:lnTo>
                  <a:pt x="85" y="32"/>
                </a:lnTo>
                <a:lnTo>
                  <a:pt x="80" y="32"/>
                </a:lnTo>
                <a:lnTo>
                  <a:pt x="71" y="33"/>
                </a:lnTo>
                <a:lnTo>
                  <a:pt x="66" y="33"/>
                </a:lnTo>
                <a:lnTo>
                  <a:pt x="61" y="33"/>
                </a:lnTo>
                <a:lnTo>
                  <a:pt x="55" y="33"/>
                </a:lnTo>
                <a:lnTo>
                  <a:pt x="52" y="30"/>
                </a:lnTo>
                <a:lnTo>
                  <a:pt x="50" y="28"/>
                </a:lnTo>
                <a:lnTo>
                  <a:pt x="45" y="25"/>
                </a:lnTo>
                <a:lnTo>
                  <a:pt x="43" y="25"/>
                </a:lnTo>
                <a:lnTo>
                  <a:pt x="41" y="26"/>
                </a:lnTo>
                <a:lnTo>
                  <a:pt x="38" y="26"/>
                </a:lnTo>
                <a:lnTo>
                  <a:pt x="35" y="25"/>
                </a:lnTo>
                <a:lnTo>
                  <a:pt x="28" y="21"/>
                </a:lnTo>
                <a:lnTo>
                  <a:pt x="26" y="21"/>
                </a:lnTo>
                <a:lnTo>
                  <a:pt x="19" y="21"/>
                </a:lnTo>
                <a:lnTo>
                  <a:pt x="14" y="21"/>
                </a:lnTo>
                <a:lnTo>
                  <a:pt x="10" y="18"/>
                </a:lnTo>
                <a:lnTo>
                  <a:pt x="7" y="20"/>
                </a:lnTo>
                <a:lnTo>
                  <a:pt x="3" y="20"/>
                </a:lnTo>
                <a:lnTo>
                  <a:pt x="0" y="21"/>
                </a:lnTo>
                <a:lnTo>
                  <a:pt x="0" y="22"/>
                </a:lnTo>
                <a:lnTo>
                  <a:pt x="5" y="29"/>
                </a:lnTo>
                <a:lnTo>
                  <a:pt x="7" y="32"/>
                </a:lnTo>
                <a:lnTo>
                  <a:pt x="10" y="41"/>
                </a:lnTo>
                <a:lnTo>
                  <a:pt x="14" y="41"/>
                </a:lnTo>
                <a:lnTo>
                  <a:pt x="14" y="42"/>
                </a:lnTo>
                <a:lnTo>
                  <a:pt x="16" y="42"/>
                </a:lnTo>
                <a:lnTo>
                  <a:pt x="16" y="41"/>
                </a:lnTo>
                <a:lnTo>
                  <a:pt x="19" y="41"/>
                </a:lnTo>
                <a:lnTo>
                  <a:pt x="22" y="41"/>
                </a:lnTo>
                <a:lnTo>
                  <a:pt x="22" y="45"/>
                </a:lnTo>
                <a:lnTo>
                  <a:pt x="26" y="46"/>
                </a:lnTo>
                <a:lnTo>
                  <a:pt x="28" y="45"/>
                </a:lnTo>
                <a:lnTo>
                  <a:pt x="31" y="42"/>
                </a:lnTo>
                <a:lnTo>
                  <a:pt x="35" y="46"/>
                </a:lnTo>
                <a:lnTo>
                  <a:pt x="35" y="49"/>
                </a:lnTo>
                <a:lnTo>
                  <a:pt x="31" y="54"/>
                </a:lnTo>
                <a:lnTo>
                  <a:pt x="35" y="55"/>
                </a:lnTo>
                <a:lnTo>
                  <a:pt x="36" y="58"/>
                </a:lnTo>
                <a:lnTo>
                  <a:pt x="40" y="59"/>
                </a:lnTo>
                <a:lnTo>
                  <a:pt x="40" y="63"/>
                </a:lnTo>
                <a:lnTo>
                  <a:pt x="41" y="66"/>
                </a:lnTo>
                <a:lnTo>
                  <a:pt x="43" y="66"/>
                </a:lnTo>
                <a:lnTo>
                  <a:pt x="45" y="68"/>
                </a:lnTo>
                <a:lnTo>
                  <a:pt x="48" y="68"/>
                </a:lnTo>
                <a:lnTo>
                  <a:pt x="50" y="66"/>
                </a:lnTo>
                <a:lnTo>
                  <a:pt x="57" y="68"/>
                </a:lnTo>
                <a:lnTo>
                  <a:pt x="67" y="76"/>
                </a:lnTo>
                <a:lnTo>
                  <a:pt x="71" y="76"/>
                </a:lnTo>
                <a:lnTo>
                  <a:pt x="71" y="79"/>
                </a:lnTo>
                <a:lnTo>
                  <a:pt x="71" y="83"/>
                </a:lnTo>
                <a:lnTo>
                  <a:pt x="74" y="84"/>
                </a:lnTo>
                <a:lnTo>
                  <a:pt x="74" y="93"/>
                </a:lnTo>
                <a:lnTo>
                  <a:pt x="74" y="97"/>
                </a:lnTo>
                <a:lnTo>
                  <a:pt x="71" y="101"/>
                </a:lnTo>
                <a:lnTo>
                  <a:pt x="71" y="107"/>
                </a:lnTo>
                <a:lnTo>
                  <a:pt x="73" y="107"/>
                </a:lnTo>
                <a:lnTo>
                  <a:pt x="74" y="108"/>
                </a:lnTo>
                <a:lnTo>
                  <a:pt x="76" y="111"/>
                </a:lnTo>
                <a:lnTo>
                  <a:pt x="76" y="113"/>
                </a:lnTo>
                <a:lnTo>
                  <a:pt x="80" y="115"/>
                </a:lnTo>
                <a:lnTo>
                  <a:pt x="85" y="115"/>
                </a:lnTo>
                <a:lnTo>
                  <a:pt x="88" y="117"/>
                </a:lnTo>
                <a:lnTo>
                  <a:pt x="88" y="120"/>
                </a:lnTo>
                <a:lnTo>
                  <a:pt x="90" y="122"/>
                </a:lnTo>
                <a:lnTo>
                  <a:pt x="92" y="124"/>
                </a:lnTo>
                <a:lnTo>
                  <a:pt x="93" y="121"/>
                </a:lnTo>
                <a:lnTo>
                  <a:pt x="104" y="120"/>
                </a:lnTo>
                <a:lnTo>
                  <a:pt x="116" y="121"/>
                </a:lnTo>
                <a:lnTo>
                  <a:pt x="118" y="124"/>
                </a:lnTo>
                <a:lnTo>
                  <a:pt x="124" y="130"/>
                </a:lnTo>
                <a:lnTo>
                  <a:pt x="124" y="133"/>
                </a:lnTo>
                <a:lnTo>
                  <a:pt x="130" y="138"/>
                </a:lnTo>
                <a:lnTo>
                  <a:pt x="130" y="141"/>
                </a:lnTo>
                <a:lnTo>
                  <a:pt x="131" y="145"/>
                </a:lnTo>
                <a:lnTo>
                  <a:pt x="135" y="146"/>
                </a:lnTo>
                <a:lnTo>
                  <a:pt x="135" y="147"/>
                </a:lnTo>
                <a:lnTo>
                  <a:pt x="135" y="149"/>
                </a:lnTo>
                <a:lnTo>
                  <a:pt x="137" y="149"/>
                </a:lnTo>
                <a:lnTo>
                  <a:pt x="149" y="146"/>
                </a:lnTo>
                <a:lnTo>
                  <a:pt x="157" y="149"/>
                </a:lnTo>
                <a:lnTo>
                  <a:pt x="163" y="154"/>
                </a:lnTo>
                <a:lnTo>
                  <a:pt x="166" y="155"/>
                </a:lnTo>
                <a:lnTo>
                  <a:pt x="168" y="158"/>
                </a:lnTo>
                <a:lnTo>
                  <a:pt x="168" y="159"/>
                </a:lnTo>
                <a:lnTo>
                  <a:pt x="169" y="166"/>
                </a:lnTo>
                <a:lnTo>
                  <a:pt x="171" y="168"/>
                </a:lnTo>
                <a:lnTo>
                  <a:pt x="178" y="172"/>
                </a:lnTo>
                <a:lnTo>
                  <a:pt x="183" y="175"/>
                </a:lnTo>
                <a:lnTo>
                  <a:pt x="187" y="178"/>
                </a:lnTo>
                <a:lnTo>
                  <a:pt x="187" y="179"/>
                </a:lnTo>
                <a:lnTo>
                  <a:pt x="183" y="178"/>
                </a:lnTo>
                <a:lnTo>
                  <a:pt x="180" y="178"/>
                </a:lnTo>
                <a:lnTo>
                  <a:pt x="178" y="175"/>
                </a:lnTo>
                <a:lnTo>
                  <a:pt x="178" y="178"/>
                </a:lnTo>
                <a:lnTo>
                  <a:pt x="185" y="182"/>
                </a:lnTo>
                <a:lnTo>
                  <a:pt x="187" y="183"/>
                </a:lnTo>
                <a:lnTo>
                  <a:pt x="194" y="183"/>
                </a:lnTo>
                <a:lnTo>
                  <a:pt x="206" y="175"/>
                </a:lnTo>
                <a:lnTo>
                  <a:pt x="209" y="172"/>
                </a:lnTo>
                <a:lnTo>
                  <a:pt x="209" y="170"/>
                </a:lnTo>
                <a:lnTo>
                  <a:pt x="207" y="170"/>
                </a:lnTo>
                <a:lnTo>
                  <a:pt x="206" y="171"/>
                </a:lnTo>
                <a:lnTo>
                  <a:pt x="202" y="171"/>
                </a:lnTo>
                <a:lnTo>
                  <a:pt x="202" y="166"/>
                </a:lnTo>
                <a:lnTo>
                  <a:pt x="207" y="166"/>
                </a:lnTo>
                <a:lnTo>
                  <a:pt x="211" y="165"/>
                </a:lnTo>
                <a:lnTo>
                  <a:pt x="225" y="166"/>
                </a:lnTo>
                <a:lnTo>
                  <a:pt x="226" y="168"/>
                </a:lnTo>
                <a:lnTo>
                  <a:pt x="218" y="170"/>
                </a:lnTo>
                <a:lnTo>
                  <a:pt x="214" y="168"/>
                </a:lnTo>
                <a:lnTo>
                  <a:pt x="211" y="170"/>
                </a:lnTo>
                <a:lnTo>
                  <a:pt x="213" y="171"/>
                </a:lnTo>
                <a:lnTo>
                  <a:pt x="214" y="172"/>
                </a:lnTo>
                <a:lnTo>
                  <a:pt x="221" y="174"/>
                </a:lnTo>
                <a:lnTo>
                  <a:pt x="232" y="178"/>
                </a:lnTo>
                <a:lnTo>
                  <a:pt x="233" y="182"/>
                </a:lnTo>
                <a:lnTo>
                  <a:pt x="237" y="180"/>
                </a:lnTo>
                <a:lnTo>
                  <a:pt x="239" y="178"/>
                </a:lnTo>
                <a:lnTo>
                  <a:pt x="240" y="175"/>
                </a:lnTo>
                <a:lnTo>
                  <a:pt x="240" y="174"/>
                </a:lnTo>
                <a:lnTo>
                  <a:pt x="245" y="172"/>
                </a:lnTo>
                <a:lnTo>
                  <a:pt x="247" y="172"/>
                </a:lnTo>
                <a:lnTo>
                  <a:pt x="247" y="168"/>
                </a:lnTo>
                <a:lnTo>
                  <a:pt x="247" y="166"/>
                </a:lnTo>
                <a:lnTo>
                  <a:pt x="247" y="162"/>
                </a:lnTo>
                <a:lnTo>
                  <a:pt x="251" y="155"/>
                </a:lnTo>
                <a:lnTo>
                  <a:pt x="254" y="151"/>
                </a:lnTo>
                <a:lnTo>
                  <a:pt x="256" y="149"/>
                </a:lnTo>
                <a:lnTo>
                  <a:pt x="259" y="150"/>
                </a:lnTo>
                <a:lnTo>
                  <a:pt x="259" y="155"/>
                </a:lnTo>
                <a:lnTo>
                  <a:pt x="259" y="165"/>
                </a:lnTo>
                <a:lnTo>
                  <a:pt x="259" y="167"/>
                </a:lnTo>
                <a:lnTo>
                  <a:pt x="256" y="171"/>
                </a:lnTo>
                <a:lnTo>
                  <a:pt x="254" y="172"/>
                </a:lnTo>
                <a:lnTo>
                  <a:pt x="249" y="174"/>
                </a:lnTo>
                <a:lnTo>
                  <a:pt x="247" y="175"/>
                </a:lnTo>
                <a:lnTo>
                  <a:pt x="247" y="178"/>
                </a:lnTo>
                <a:lnTo>
                  <a:pt x="245" y="178"/>
                </a:lnTo>
                <a:lnTo>
                  <a:pt x="247" y="180"/>
                </a:lnTo>
                <a:lnTo>
                  <a:pt x="251" y="180"/>
                </a:lnTo>
                <a:lnTo>
                  <a:pt x="254" y="178"/>
                </a:lnTo>
                <a:lnTo>
                  <a:pt x="256" y="178"/>
                </a:lnTo>
                <a:lnTo>
                  <a:pt x="259" y="178"/>
                </a:lnTo>
                <a:lnTo>
                  <a:pt x="259" y="174"/>
                </a:lnTo>
                <a:lnTo>
                  <a:pt x="261" y="172"/>
                </a:lnTo>
                <a:lnTo>
                  <a:pt x="263" y="172"/>
                </a:lnTo>
                <a:lnTo>
                  <a:pt x="265" y="175"/>
                </a:lnTo>
                <a:lnTo>
                  <a:pt x="263" y="178"/>
                </a:lnTo>
                <a:lnTo>
                  <a:pt x="263" y="179"/>
                </a:lnTo>
                <a:lnTo>
                  <a:pt x="263" y="180"/>
                </a:lnTo>
                <a:lnTo>
                  <a:pt x="259" y="182"/>
                </a:lnTo>
                <a:lnTo>
                  <a:pt x="259" y="183"/>
                </a:lnTo>
                <a:lnTo>
                  <a:pt x="256" y="183"/>
                </a:lnTo>
                <a:lnTo>
                  <a:pt x="259" y="186"/>
                </a:lnTo>
                <a:lnTo>
                  <a:pt x="259" y="191"/>
                </a:lnTo>
                <a:lnTo>
                  <a:pt x="259" y="193"/>
                </a:lnTo>
                <a:lnTo>
                  <a:pt x="263" y="196"/>
                </a:lnTo>
                <a:lnTo>
                  <a:pt x="268" y="205"/>
                </a:lnTo>
                <a:lnTo>
                  <a:pt x="270" y="207"/>
                </a:lnTo>
                <a:lnTo>
                  <a:pt x="270" y="208"/>
                </a:lnTo>
                <a:lnTo>
                  <a:pt x="268" y="208"/>
                </a:lnTo>
                <a:lnTo>
                  <a:pt x="270" y="212"/>
                </a:lnTo>
                <a:lnTo>
                  <a:pt x="271" y="213"/>
                </a:lnTo>
                <a:lnTo>
                  <a:pt x="271" y="216"/>
                </a:lnTo>
                <a:lnTo>
                  <a:pt x="265" y="213"/>
                </a:lnTo>
                <a:lnTo>
                  <a:pt x="265" y="216"/>
                </a:lnTo>
                <a:lnTo>
                  <a:pt x="265" y="217"/>
                </a:lnTo>
                <a:lnTo>
                  <a:pt x="268" y="220"/>
                </a:lnTo>
                <a:lnTo>
                  <a:pt x="271" y="224"/>
                </a:lnTo>
                <a:lnTo>
                  <a:pt x="278" y="226"/>
                </a:lnTo>
                <a:lnTo>
                  <a:pt x="280" y="226"/>
                </a:lnTo>
                <a:lnTo>
                  <a:pt x="296" y="230"/>
                </a:lnTo>
                <a:lnTo>
                  <a:pt x="297" y="230"/>
                </a:lnTo>
                <a:lnTo>
                  <a:pt x="299" y="234"/>
                </a:lnTo>
                <a:lnTo>
                  <a:pt x="301" y="237"/>
                </a:lnTo>
                <a:lnTo>
                  <a:pt x="297" y="237"/>
                </a:lnTo>
                <a:lnTo>
                  <a:pt x="292" y="234"/>
                </a:lnTo>
                <a:lnTo>
                  <a:pt x="289" y="233"/>
                </a:lnTo>
                <a:lnTo>
                  <a:pt x="287" y="233"/>
                </a:lnTo>
                <a:lnTo>
                  <a:pt x="287" y="234"/>
                </a:lnTo>
                <a:lnTo>
                  <a:pt x="287" y="236"/>
                </a:lnTo>
                <a:lnTo>
                  <a:pt x="297" y="241"/>
                </a:lnTo>
                <a:lnTo>
                  <a:pt x="301" y="242"/>
                </a:lnTo>
                <a:lnTo>
                  <a:pt x="303" y="241"/>
                </a:lnTo>
                <a:lnTo>
                  <a:pt x="304" y="244"/>
                </a:lnTo>
                <a:lnTo>
                  <a:pt x="308" y="244"/>
                </a:lnTo>
                <a:lnTo>
                  <a:pt x="308" y="246"/>
                </a:lnTo>
                <a:lnTo>
                  <a:pt x="308" y="247"/>
                </a:lnTo>
                <a:lnTo>
                  <a:pt x="313" y="251"/>
                </a:lnTo>
                <a:lnTo>
                  <a:pt x="315" y="251"/>
                </a:lnTo>
                <a:lnTo>
                  <a:pt x="316" y="249"/>
                </a:lnTo>
                <a:lnTo>
                  <a:pt x="320" y="250"/>
                </a:lnTo>
                <a:lnTo>
                  <a:pt x="323" y="251"/>
                </a:lnTo>
                <a:lnTo>
                  <a:pt x="322" y="251"/>
                </a:lnTo>
                <a:lnTo>
                  <a:pt x="322" y="254"/>
                </a:lnTo>
                <a:lnTo>
                  <a:pt x="323" y="257"/>
                </a:lnTo>
                <a:lnTo>
                  <a:pt x="325" y="257"/>
                </a:lnTo>
                <a:lnTo>
                  <a:pt x="335" y="262"/>
                </a:lnTo>
                <a:lnTo>
                  <a:pt x="341" y="259"/>
                </a:lnTo>
                <a:lnTo>
                  <a:pt x="344" y="259"/>
                </a:lnTo>
                <a:lnTo>
                  <a:pt x="346" y="259"/>
                </a:lnTo>
                <a:lnTo>
                  <a:pt x="353" y="269"/>
                </a:lnTo>
                <a:lnTo>
                  <a:pt x="361" y="282"/>
                </a:lnTo>
                <a:lnTo>
                  <a:pt x="361" y="284"/>
                </a:lnTo>
                <a:lnTo>
                  <a:pt x="363" y="284"/>
                </a:lnTo>
                <a:lnTo>
                  <a:pt x="366" y="278"/>
                </a:lnTo>
                <a:lnTo>
                  <a:pt x="370" y="282"/>
                </a:lnTo>
                <a:lnTo>
                  <a:pt x="368" y="286"/>
                </a:lnTo>
                <a:lnTo>
                  <a:pt x="366" y="288"/>
                </a:lnTo>
                <a:lnTo>
                  <a:pt x="375" y="299"/>
                </a:lnTo>
                <a:lnTo>
                  <a:pt x="379" y="303"/>
                </a:lnTo>
                <a:lnTo>
                  <a:pt x="379" y="304"/>
                </a:lnTo>
                <a:lnTo>
                  <a:pt x="377" y="307"/>
                </a:lnTo>
                <a:lnTo>
                  <a:pt x="375" y="312"/>
                </a:lnTo>
                <a:lnTo>
                  <a:pt x="377" y="316"/>
                </a:lnTo>
                <a:lnTo>
                  <a:pt x="380" y="325"/>
                </a:lnTo>
                <a:lnTo>
                  <a:pt x="380" y="326"/>
                </a:lnTo>
                <a:lnTo>
                  <a:pt x="382" y="333"/>
                </a:lnTo>
                <a:lnTo>
                  <a:pt x="380" y="336"/>
                </a:lnTo>
                <a:lnTo>
                  <a:pt x="380" y="337"/>
                </a:lnTo>
                <a:lnTo>
                  <a:pt x="380" y="342"/>
                </a:lnTo>
                <a:lnTo>
                  <a:pt x="380" y="350"/>
                </a:lnTo>
                <a:lnTo>
                  <a:pt x="380" y="353"/>
                </a:lnTo>
                <a:lnTo>
                  <a:pt x="384" y="353"/>
                </a:lnTo>
                <a:lnTo>
                  <a:pt x="384" y="350"/>
                </a:lnTo>
                <a:lnTo>
                  <a:pt x="384" y="347"/>
                </a:lnTo>
                <a:lnTo>
                  <a:pt x="384" y="346"/>
                </a:lnTo>
                <a:lnTo>
                  <a:pt x="384" y="342"/>
                </a:lnTo>
                <a:lnTo>
                  <a:pt x="384" y="326"/>
                </a:lnTo>
                <a:lnTo>
                  <a:pt x="386" y="324"/>
                </a:lnTo>
                <a:lnTo>
                  <a:pt x="386" y="322"/>
                </a:lnTo>
                <a:lnTo>
                  <a:pt x="389" y="320"/>
                </a:lnTo>
                <a:lnTo>
                  <a:pt x="389" y="322"/>
                </a:lnTo>
                <a:lnTo>
                  <a:pt x="389" y="325"/>
                </a:lnTo>
                <a:lnTo>
                  <a:pt x="389" y="328"/>
                </a:lnTo>
                <a:lnTo>
                  <a:pt x="389" y="332"/>
                </a:lnTo>
                <a:lnTo>
                  <a:pt x="389" y="333"/>
                </a:lnTo>
                <a:lnTo>
                  <a:pt x="389" y="340"/>
                </a:lnTo>
                <a:lnTo>
                  <a:pt x="389" y="342"/>
                </a:lnTo>
                <a:lnTo>
                  <a:pt x="389" y="346"/>
                </a:lnTo>
                <a:lnTo>
                  <a:pt x="389" y="347"/>
                </a:lnTo>
                <a:lnTo>
                  <a:pt x="389" y="350"/>
                </a:lnTo>
                <a:lnTo>
                  <a:pt x="384" y="362"/>
                </a:lnTo>
                <a:lnTo>
                  <a:pt x="384" y="365"/>
                </a:lnTo>
                <a:lnTo>
                  <a:pt x="389" y="365"/>
                </a:lnTo>
                <a:lnTo>
                  <a:pt x="391" y="366"/>
                </a:lnTo>
                <a:lnTo>
                  <a:pt x="386" y="367"/>
                </a:lnTo>
                <a:lnTo>
                  <a:pt x="384" y="367"/>
                </a:lnTo>
                <a:lnTo>
                  <a:pt x="382" y="369"/>
                </a:lnTo>
                <a:lnTo>
                  <a:pt x="380" y="370"/>
                </a:lnTo>
                <a:lnTo>
                  <a:pt x="379" y="370"/>
                </a:lnTo>
                <a:lnTo>
                  <a:pt x="380" y="373"/>
                </a:lnTo>
                <a:lnTo>
                  <a:pt x="382" y="373"/>
                </a:lnTo>
                <a:lnTo>
                  <a:pt x="382" y="375"/>
                </a:lnTo>
                <a:lnTo>
                  <a:pt x="380" y="378"/>
                </a:lnTo>
                <a:lnTo>
                  <a:pt x="379" y="380"/>
                </a:lnTo>
                <a:lnTo>
                  <a:pt x="377" y="383"/>
                </a:lnTo>
                <a:lnTo>
                  <a:pt x="379" y="384"/>
                </a:lnTo>
                <a:lnTo>
                  <a:pt x="375" y="386"/>
                </a:lnTo>
                <a:lnTo>
                  <a:pt x="379" y="387"/>
                </a:lnTo>
                <a:lnTo>
                  <a:pt x="379" y="388"/>
                </a:lnTo>
                <a:lnTo>
                  <a:pt x="379" y="392"/>
                </a:lnTo>
                <a:lnTo>
                  <a:pt x="375" y="394"/>
                </a:lnTo>
                <a:lnTo>
                  <a:pt x="375" y="398"/>
                </a:lnTo>
                <a:lnTo>
                  <a:pt x="375" y="400"/>
                </a:lnTo>
                <a:lnTo>
                  <a:pt x="368" y="404"/>
                </a:lnTo>
                <a:lnTo>
                  <a:pt x="368" y="408"/>
                </a:lnTo>
                <a:lnTo>
                  <a:pt x="370" y="408"/>
                </a:lnTo>
                <a:lnTo>
                  <a:pt x="366" y="412"/>
                </a:lnTo>
                <a:lnTo>
                  <a:pt x="365" y="419"/>
                </a:lnTo>
                <a:lnTo>
                  <a:pt x="365" y="421"/>
                </a:lnTo>
                <a:lnTo>
                  <a:pt x="363" y="421"/>
                </a:lnTo>
                <a:lnTo>
                  <a:pt x="363" y="424"/>
                </a:lnTo>
                <a:lnTo>
                  <a:pt x="365" y="426"/>
                </a:lnTo>
                <a:lnTo>
                  <a:pt x="363" y="426"/>
                </a:lnTo>
                <a:lnTo>
                  <a:pt x="361" y="434"/>
                </a:lnTo>
                <a:lnTo>
                  <a:pt x="361" y="436"/>
                </a:lnTo>
                <a:lnTo>
                  <a:pt x="358" y="438"/>
                </a:lnTo>
                <a:lnTo>
                  <a:pt x="358" y="441"/>
                </a:lnTo>
                <a:lnTo>
                  <a:pt x="361" y="446"/>
                </a:lnTo>
                <a:lnTo>
                  <a:pt x="361" y="445"/>
                </a:lnTo>
                <a:lnTo>
                  <a:pt x="363" y="445"/>
                </a:lnTo>
                <a:lnTo>
                  <a:pt x="365" y="442"/>
                </a:lnTo>
                <a:lnTo>
                  <a:pt x="363" y="440"/>
                </a:lnTo>
                <a:lnTo>
                  <a:pt x="363" y="438"/>
                </a:lnTo>
                <a:lnTo>
                  <a:pt x="365" y="436"/>
                </a:lnTo>
                <a:lnTo>
                  <a:pt x="366" y="436"/>
                </a:lnTo>
                <a:lnTo>
                  <a:pt x="366" y="433"/>
                </a:lnTo>
                <a:lnTo>
                  <a:pt x="368" y="429"/>
                </a:lnTo>
                <a:lnTo>
                  <a:pt x="370" y="426"/>
                </a:lnTo>
                <a:lnTo>
                  <a:pt x="372" y="425"/>
                </a:lnTo>
                <a:lnTo>
                  <a:pt x="375" y="426"/>
                </a:lnTo>
                <a:lnTo>
                  <a:pt x="375" y="429"/>
                </a:lnTo>
                <a:lnTo>
                  <a:pt x="372" y="430"/>
                </a:lnTo>
                <a:lnTo>
                  <a:pt x="372" y="433"/>
                </a:lnTo>
                <a:lnTo>
                  <a:pt x="375" y="434"/>
                </a:lnTo>
                <a:lnTo>
                  <a:pt x="372" y="436"/>
                </a:lnTo>
                <a:lnTo>
                  <a:pt x="375" y="438"/>
                </a:lnTo>
                <a:lnTo>
                  <a:pt x="372" y="438"/>
                </a:lnTo>
                <a:lnTo>
                  <a:pt x="370" y="438"/>
                </a:lnTo>
                <a:lnTo>
                  <a:pt x="370" y="440"/>
                </a:lnTo>
                <a:lnTo>
                  <a:pt x="370" y="442"/>
                </a:lnTo>
                <a:lnTo>
                  <a:pt x="368" y="444"/>
                </a:lnTo>
                <a:lnTo>
                  <a:pt x="368" y="445"/>
                </a:lnTo>
                <a:lnTo>
                  <a:pt x="366" y="446"/>
                </a:lnTo>
                <a:lnTo>
                  <a:pt x="366" y="449"/>
                </a:lnTo>
                <a:lnTo>
                  <a:pt x="368" y="450"/>
                </a:lnTo>
                <a:lnTo>
                  <a:pt x="370" y="451"/>
                </a:lnTo>
                <a:lnTo>
                  <a:pt x="366" y="457"/>
                </a:lnTo>
                <a:lnTo>
                  <a:pt x="370" y="459"/>
                </a:lnTo>
                <a:lnTo>
                  <a:pt x="370" y="462"/>
                </a:lnTo>
                <a:lnTo>
                  <a:pt x="372" y="462"/>
                </a:lnTo>
                <a:lnTo>
                  <a:pt x="372" y="465"/>
                </a:lnTo>
                <a:lnTo>
                  <a:pt x="372" y="467"/>
                </a:lnTo>
                <a:lnTo>
                  <a:pt x="375" y="465"/>
                </a:lnTo>
                <a:lnTo>
                  <a:pt x="377" y="465"/>
                </a:lnTo>
                <a:lnTo>
                  <a:pt x="377" y="462"/>
                </a:lnTo>
                <a:lnTo>
                  <a:pt x="375" y="459"/>
                </a:lnTo>
                <a:lnTo>
                  <a:pt x="375" y="450"/>
                </a:lnTo>
                <a:lnTo>
                  <a:pt x="375" y="446"/>
                </a:lnTo>
                <a:lnTo>
                  <a:pt x="380" y="446"/>
                </a:lnTo>
                <a:lnTo>
                  <a:pt x="382" y="446"/>
                </a:lnTo>
                <a:lnTo>
                  <a:pt x="382" y="449"/>
                </a:lnTo>
                <a:lnTo>
                  <a:pt x="380" y="449"/>
                </a:lnTo>
                <a:lnTo>
                  <a:pt x="380" y="451"/>
                </a:lnTo>
                <a:lnTo>
                  <a:pt x="382" y="455"/>
                </a:lnTo>
                <a:lnTo>
                  <a:pt x="382" y="457"/>
                </a:lnTo>
                <a:lnTo>
                  <a:pt x="382" y="459"/>
                </a:lnTo>
                <a:lnTo>
                  <a:pt x="382" y="462"/>
                </a:lnTo>
                <a:lnTo>
                  <a:pt x="384" y="463"/>
                </a:lnTo>
                <a:lnTo>
                  <a:pt x="386" y="462"/>
                </a:lnTo>
                <a:lnTo>
                  <a:pt x="389" y="459"/>
                </a:lnTo>
                <a:lnTo>
                  <a:pt x="389" y="455"/>
                </a:lnTo>
                <a:lnTo>
                  <a:pt x="386" y="450"/>
                </a:lnTo>
                <a:lnTo>
                  <a:pt x="386" y="446"/>
                </a:lnTo>
                <a:lnTo>
                  <a:pt x="386" y="442"/>
                </a:lnTo>
                <a:lnTo>
                  <a:pt x="386" y="440"/>
                </a:lnTo>
                <a:lnTo>
                  <a:pt x="389" y="440"/>
                </a:lnTo>
                <a:lnTo>
                  <a:pt x="389" y="442"/>
                </a:lnTo>
                <a:lnTo>
                  <a:pt x="389" y="449"/>
                </a:lnTo>
                <a:lnTo>
                  <a:pt x="399" y="470"/>
                </a:lnTo>
                <a:lnTo>
                  <a:pt x="403" y="471"/>
                </a:lnTo>
                <a:lnTo>
                  <a:pt x="403" y="476"/>
                </a:lnTo>
                <a:lnTo>
                  <a:pt x="403" y="491"/>
                </a:lnTo>
                <a:lnTo>
                  <a:pt x="406" y="491"/>
                </a:lnTo>
                <a:lnTo>
                  <a:pt x="408" y="491"/>
                </a:lnTo>
                <a:lnTo>
                  <a:pt x="413" y="492"/>
                </a:lnTo>
                <a:lnTo>
                  <a:pt x="413" y="491"/>
                </a:lnTo>
                <a:lnTo>
                  <a:pt x="411" y="491"/>
                </a:lnTo>
                <a:lnTo>
                  <a:pt x="411" y="487"/>
                </a:lnTo>
                <a:lnTo>
                  <a:pt x="408" y="486"/>
                </a:lnTo>
                <a:lnTo>
                  <a:pt x="408" y="484"/>
                </a:lnTo>
                <a:lnTo>
                  <a:pt x="408" y="482"/>
                </a:lnTo>
                <a:lnTo>
                  <a:pt x="408" y="480"/>
                </a:lnTo>
                <a:lnTo>
                  <a:pt x="411" y="479"/>
                </a:lnTo>
                <a:lnTo>
                  <a:pt x="411" y="482"/>
                </a:lnTo>
                <a:lnTo>
                  <a:pt x="411" y="483"/>
                </a:lnTo>
                <a:lnTo>
                  <a:pt x="411" y="486"/>
                </a:lnTo>
                <a:lnTo>
                  <a:pt x="417" y="486"/>
                </a:lnTo>
                <a:lnTo>
                  <a:pt x="418" y="486"/>
                </a:lnTo>
                <a:lnTo>
                  <a:pt x="420" y="486"/>
                </a:lnTo>
                <a:lnTo>
                  <a:pt x="420" y="487"/>
                </a:lnTo>
                <a:lnTo>
                  <a:pt x="422" y="487"/>
                </a:lnTo>
                <a:lnTo>
                  <a:pt x="425" y="486"/>
                </a:lnTo>
                <a:lnTo>
                  <a:pt x="422" y="483"/>
                </a:lnTo>
                <a:lnTo>
                  <a:pt x="425" y="482"/>
                </a:lnTo>
                <a:lnTo>
                  <a:pt x="422" y="479"/>
                </a:lnTo>
                <a:lnTo>
                  <a:pt x="425" y="479"/>
                </a:lnTo>
                <a:lnTo>
                  <a:pt x="427" y="479"/>
                </a:lnTo>
                <a:lnTo>
                  <a:pt x="429" y="482"/>
                </a:lnTo>
                <a:lnTo>
                  <a:pt x="429" y="486"/>
                </a:lnTo>
                <a:lnTo>
                  <a:pt x="434" y="499"/>
                </a:lnTo>
                <a:lnTo>
                  <a:pt x="436" y="500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Freeform 4"/>
          <p:cNvSpPr>
            <a:spLocks/>
          </p:cNvSpPr>
          <p:nvPr/>
        </p:nvSpPr>
        <p:spPr bwMode="auto">
          <a:xfrm>
            <a:off x="1279525" y="1143000"/>
            <a:ext cx="1498600" cy="1947863"/>
          </a:xfrm>
          <a:custGeom>
            <a:avLst/>
            <a:gdLst>
              <a:gd name="T0" fmla="*/ 2147483647 w 822"/>
              <a:gd name="T1" fmla="*/ 2147483647 h 859"/>
              <a:gd name="T2" fmla="*/ 2147483647 w 822"/>
              <a:gd name="T3" fmla="*/ 2147483647 h 859"/>
              <a:gd name="T4" fmla="*/ 2147483647 w 822"/>
              <a:gd name="T5" fmla="*/ 2147483647 h 859"/>
              <a:gd name="T6" fmla="*/ 2147483647 w 822"/>
              <a:gd name="T7" fmla="*/ 2147483647 h 859"/>
              <a:gd name="T8" fmla="*/ 2147483647 w 822"/>
              <a:gd name="T9" fmla="*/ 2147483647 h 859"/>
              <a:gd name="T10" fmla="*/ 2147483647 w 822"/>
              <a:gd name="T11" fmla="*/ 2147483647 h 859"/>
              <a:gd name="T12" fmla="*/ 2147483647 w 822"/>
              <a:gd name="T13" fmla="*/ 2147483647 h 859"/>
              <a:gd name="T14" fmla="*/ 2147483647 w 822"/>
              <a:gd name="T15" fmla="*/ 2147483647 h 859"/>
              <a:gd name="T16" fmla="*/ 2147483647 w 822"/>
              <a:gd name="T17" fmla="*/ 2147483647 h 859"/>
              <a:gd name="T18" fmla="*/ 2147483647 w 822"/>
              <a:gd name="T19" fmla="*/ 2147483647 h 859"/>
              <a:gd name="T20" fmla="*/ 2147483647 w 822"/>
              <a:gd name="T21" fmla="*/ 2147483647 h 859"/>
              <a:gd name="T22" fmla="*/ 2147483647 w 822"/>
              <a:gd name="T23" fmla="*/ 2147483647 h 859"/>
              <a:gd name="T24" fmla="*/ 2147483647 w 822"/>
              <a:gd name="T25" fmla="*/ 2147483647 h 859"/>
              <a:gd name="T26" fmla="*/ 2147483647 w 822"/>
              <a:gd name="T27" fmla="*/ 2147483647 h 859"/>
              <a:gd name="T28" fmla="*/ 2147483647 w 822"/>
              <a:gd name="T29" fmla="*/ 2147483647 h 859"/>
              <a:gd name="T30" fmla="*/ 2147483647 w 822"/>
              <a:gd name="T31" fmla="*/ 2147483647 h 859"/>
              <a:gd name="T32" fmla="*/ 2147483647 w 822"/>
              <a:gd name="T33" fmla="*/ 2147483647 h 859"/>
              <a:gd name="T34" fmla="*/ 2147483647 w 822"/>
              <a:gd name="T35" fmla="*/ 2147483647 h 859"/>
              <a:gd name="T36" fmla="*/ 2147483647 w 822"/>
              <a:gd name="T37" fmla="*/ 2147483647 h 859"/>
              <a:gd name="T38" fmla="*/ 2147483647 w 822"/>
              <a:gd name="T39" fmla="*/ 2147483647 h 859"/>
              <a:gd name="T40" fmla="*/ 2147483647 w 822"/>
              <a:gd name="T41" fmla="*/ 2147483647 h 859"/>
              <a:gd name="T42" fmla="*/ 2147483647 w 822"/>
              <a:gd name="T43" fmla="*/ 2147483647 h 859"/>
              <a:gd name="T44" fmla="*/ 2147483647 w 822"/>
              <a:gd name="T45" fmla="*/ 2147483647 h 859"/>
              <a:gd name="T46" fmla="*/ 2147483647 w 822"/>
              <a:gd name="T47" fmla="*/ 2147483647 h 859"/>
              <a:gd name="T48" fmla="*/ 2147483647 w 822"/>
              <a:gd name="T49" fmla="*/ 2147483647 h 859"/>
              <a:gd name="T50" fmla="*/ 2147483647 w 822"/>
              <a:gd name="T51" fmla="*/ 2147483647 h 859"/>
              <a:gd name="T52" fmla="*/ 2147483647 w 822"/>
              <a:gd name="T53" fmla="*/ 2147483647 h 859"/>
              <a:gd name="T54" fmla="*/ 2147483647 w 822"/>
              <a:gd name="T55" fmla="*/ 2147483647 h 859"/>
              <a:gd name="T56" fmla="*/ 2147483647 w 822"/>
              <a:gd name="T57" fmla="*/ 2147483647 h 859"/>
              <a:gd name="T58" fmla="*/ 2147483647 w 822"/>
              <a:gd name="T59" fmla="*/ 2147483647 h 859"/>
              <a:gd name="T60" fmla="*/ 2147483647 w 822"/>
              <a:gd name="T61" fmla="*/ 2147483647 h 859"/>
              <a:gd name="T62" fmla="*/ 2147483647 w 822"/>
              <a:gd name="T63" fmla="*/ 2147483647 h 859"/>
              <a:gd name="T64" fmla="*/ 2147483647 w 822"/>
              <a:gd name="T65" fmla="*/ 2147483647 h 859"/>
              <a:gd name="T66" fmla="*/ 2147483647 w 822"/>
              <a:gd name="T67" fmla="*/ 2147483647 h 859"/>
              <a:gd name="T68" fmla="*/ 2147483647 w 822"/>
              <a:gd name="T69" fmla="*/ 2147483647 h 859"/>
              <a:gd name="T70" fmla="*/ 2147483647 w 822"/>
              <a:gd name="T71" fmla="*/ 2147483647 h 859"/>
              <a:gd name="T72" fmla="*/ 2147483647 w 822"/>
              <a:gd name="T73" fmla="*/ 2147483647 h 859"/>
              <a:gd name="T74" fmla="*/ 2147483647 w 822"/>
              <a:gd name="T75" fmla="*/ 2147483647 h 859"/>
              <a:gd name="T76" fmla="*/ 2147483647 w 822"/>
              <a:gd name="T77" fmla="*/ 2147483647 h 859"/>
              <a:gd name="T78" fmla="*/ 2147483647 w 822"/>
              <a:gd name="T79" fmla="*/ 2147483647 h 859"/>
              <a:gd name="T80" fmla="*/ 2147483647 w 822"/>
              <a:gd name="T81" fmla="*/ 2147483647 h 859"/>
              <a:gd name="T82" fmla="*/ 2147483647 w 822"/>
              <a:gd name="T83" fmla="*/ 2147483647 h 859"/>
              <a:gd name="T84" fmla="*/ 2147483647 w 822"/>
              <a:gd name="T85" fmla="*/ 2147483647 h 859"/>
              <a:gd name="T86" fmla="*/ 2147483647 w 822"/>
              <a:gd name="T87" fmla="*/ 2147483647 h 859"/>
              <a:gd name="T88" fmla="*/ 2147483647 w 822"/>
              <a:gd name="T89" fmla="*/ 2147483647 h 859"/>
              <a:gd name="T90" fmla="*/ 2147483647 w 822"/>
              <a:gd name="T91" fmla="*/ 2147483647 h 859"/>
              <a:gd name="T92" fmla="*/ 2147483647 w 822"/>
              <a:gd name="T93" fmla="*/ 2147483647 h 859"/>
              <a:gd name="T94" fmla="*/ 2147483647 w 822"/>
              <a:gd name="T95" fmla="*/ 2147483647 h 859"/>
              <a:gd name="T96" fmla="*/ 2147483647 w 822"/>
              <a:gd name="T97" fmla="*/ 2147483647 h 859"/>
              <a:gd name="T98" fmla="*/ 2147483647 w 822"/>
              <a:gd name="T99" fmla="*/ 2147483647 h 859"/>
              <a:gd name="T100" fmla="*/ 2147483647 w 822"/>
              <a:gd name="T101" fmla="*/ 2147483647 h 859"/>
              <a:gd name="T102" fmla="*/ 2147483647 w 822"/>
              <a:gd name="T103" fmla="*/ 2147483647 h 859"/>
              <a:gd name="T104" fmla="*/ 2147483647 w 822"/>
              <a:gd name="T105" fmla="*/ 2147483647 h 859"/>
              <a:gd name="T106" fmla="*/ 2147483647 w 822"/>
              <a:gd name="T107" fmla="*/ 2147483647 h 859"/>
              <a:gd name="T108" fmla="*/ 2147483647 w 822"/>
              <a:gd name="T109" fmla="*/ 2147483647 h 859"/>
              <a:gd name="T110" fmla="*/ 2147483647 w 822"/>
              <a:gd name="T111" fmla="*/ 2147483647 h 859"/>
              <a:gd name="T112" fmla="*/ 2147483647 w 822"/>
              <a:gd name="T113" fmla="*/ 2147483647 h 859"/>
              <a:gd name="T114" fmla="*/ 2147483647 w 822"/>
              <a:gd name="T115" fmla="*/ 2147483647 h 859"/>
              <a:gd name="T116" fmla="*/ 2147483647 w 822"/>
              <a:gd name="T117" fmla="*/ 2147483647 h 859"/>
              <a:gd name="T118" fmla="*/ 2147483647 w 822"/>
              <a:gd name="T119" fmla="*/ 2147483647 h 859"/>
              <a:gd name="T120" fmla="*/ 2147483647 w 822"/>
              <a:gd name="T121" fmla="*/ 2147483647 h 859"/>
              <a:gd name="T122" fmla="*/ 2147483647 w 822"/>
              <a:gd name="T123" fmla="*/ 2147483647 h 8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22" h="859">
                <a:moveTo>
                  <a:pt x="475" y="609"/>
                </a:moveTo>
                <a:lnTo>
                  <a:pt x="475" y="612"/>
                </a:lnTo>
                <a:lnTo>
                  <a:pt x="475" y="614"/>
                </a:lnTo>
                <a:lnTo>
                  <a:pt x="479" y="617"/>
                </a:lnTo>
                <a:lnTo>
                  <a:pt x="479" y="621"/>
                </a:lnTo>
                <a:lnTo>
                  <a:pt x="470" y="622"/>
                </a:lnTo>
                <a:lnTo>
                  <a:pt x="472" y="622"/>
                </a:lnTo>
                <a:lnTo>
                  <a:pt x="475" y="622"/>
                </a:lnTo>
                <a:lnTo>
                  <a:pt x="475" y="625"/>
                </a:lnTo>
                <a:lnTo>
                  <a:pt x="481" y="629"/>
                </a:lnTo>
                <a:lnTo>
                  <a:pt x="486" y="633"/>
                </a:lnTo>
                <a:lnTo>
                  <a:pt x="491" y="637"/>
                </a:lnTo>
                <a:lnTo>
                  <a:pt x="496" y="638"/>
                </a:lnTo>
                <a:lnTo>
                  <a:pt x="494" y="634"/>
                </a:lnTo>
                <a:lnTo>
                  <a:pt x="494" y="633"/>
                </a:lnTo>
                <a:lnTo>
                  <a:pt x="494" y="631"/>
                </a:lnTo>
                <a:lnTo>
                  <a:pt x="500" y="633"/>
                </a:lnTo>
                <a:lnTo>
                  <a:pt x="500" y="635"/>
                </a:lnTo>
                <a:lnTo>
                  <a:pt x="503" y="638"/>
                </a:lnTo>
                <a:lnTo>
                  <a:pt x="510" y="639"/>
                </a:lnTo>
                <a:lnTo>
                  <a:pt x="515" y="639"/>
                </a:lnTo>
                <a:lnTo>
                  <a:pt x="519" y="641"/>
                </a:lnTo>
                <a:lnTo>
                  <a:pt x="515" y="642"/>
                </a:lnTo>
                <a:lnTo>
                  <a:pt x="512" y="642"/>
                </a:lnTo>
                <a:lnTo>
                  <a:pt x="510" y="642"/>
                </a:lnTo>
                <a:lnTo>
                  <a:pt x="508" y="645"/>
                </a:lnTo>
                <a:lnTo>
                  <a:pt x="508" y="647"/>
                </a:lnTo>
                <a:lnTo>
                  <a:pt x="508" y="652"/>
                </a:lnTo>
                <a:lnTo>
                  <a:pt x="510" y="652"/>
                </a:lnTo>
                <a:lnTo>
                  <a:pt x="514" y="652"/>
                </a:lnTo>
                <a:lnTo>
                  <a:pt x="514" y="655"/>
                </a:lnTo>
                <a:lnTo>
                  <a:pt x="510" y="656"/>
                </a:lnTo>
                <a:lnTo>
                  <a:pt x="507" y="656"/>
                </a:lnTo>
                <a:lnTo>
                  <a:pt x="503" y="656"/>
                </a:lnTo>
                <a:lnTo>
                  <a:pt x="503" y="658"/>
                </a:lnTo>
                <a:lnTo>
                  <a:pt x="507" y="660"/>
                </a:lnTo>
                <a:lnTo>
                  <a:pt x="507" y="663"/>
                </a:lnTo>
                <a:lnTo>
                  <a:pt x="508" y="663"/>
                </a:lnTo>
                <a:lnTo>
                  <a:pt x="510" y="662"/>
                </a:lnTo>
                <a:lnTo>
                  <a:pt x="514" y="660"/>
                </a:lnTo>
                <a:lnTo>
                  <a:pt x="514" y="663"/>
                </a:lnTo>
                <a:lnTo>
                  <a:pt x="514" y="664"/>
                </a:lnTo>
                <a:lnTo>
                  <a:pt x="510" y="666"/>
                </a:lnTo>
                <a:lnTo>
                  <a:pt x="508" y="666"/>
                </a:lnTo>
                <a:lnTo>
                  <a:pt x="507" y="666"/>
                </a:lnTo>
                <a:lnTo>
                  <a:pt x="507" y="668"/>
                </a:lnTo>
                <a:lnTo>
                  <a:pt x="507" y="670"/>
                </a:lnTo>
                <a:lnTo>
                  <a:pt x="507" y="672"/>
                </a:lnTo>
                <a:lnTo>
                  <a:pt x="508" y="672"/>
                </a:lnTo>
                <a:lnTo>
                  <a:pt x="508" y="674"/>
                </a:lnTo>
                <a:lnTo>
                  <a:pt x="503" y="676"/>
                </a:lnTo>
                <a:lnTo>
                  <a:pt x="507" y="680"/>
                </a:lnTo>
                <a:lnTo>
                  <a:pt x="508" y="689"/>
                </a:lnTo>
                <a:lnTo>
                  <a:pt x="510" y="691"/>
                </a:lnTo>
                <a:lnTo>
                  <a:pt x="510" y="688"/>
                </a:lnTo>
                <a:lnTo>
                  <a:pt x="515" y="687"/>
                </a:lnTo>
                <a:lnTo>
                  <a:pt x="517" y="687"/>
                </a:lnTo>
                <a:lnTo>
                  <a:pt x="515" y="689"/>
                </a:lnTo>
                <a:lnTo>
                  <a:pt x="515" y="696"/>
                </a:lnTo>
                <a:lnTo>
                  <a:pt x="519" y="697"/>
                </a:lnTo>
                <a:lnTo>
                  <a:pt x="519" y="700"/>
                </a:lnTo>
                <a:lnTo>
                  <a:pt x="517" y="701"/>
                </a:lnTo>
                <a:lnTo>
                  <a:pt x="517" y="705"/>
                </a:lnTo>
                <a:lnTo>
                  <a:pt x="519" y="706"/>
                </a:lnTo>
                <a:lnTo>
                  <a:pt x="522" y="704"/>
                </a:lnTo>
                <a:lnTo>
                  <a:pt x="524" y="705"/>
                </a:lnTo>
                <a:lnTo>
                  <a:pt x="526" y="708"/>
                </a:lnTo>
                <a:lnTo>
                  <a:pt x="526" y="709"/>
                </a:lnTo>
                <a:lnTo>
                  <a:pt x="526" y="712"/>
                </a:lnTo>
                <a:lnTo>
                  <a:pt x="526" y="714"/>
                </a:lnTo>
                <a:lnTo>
                  <a:pt x="526" y="716"/>
                </a:lnTo>
                <a:lnTo>
                  <a:pt x="529" y="717"/>
                </a:lnTo>
                <a:lnTo>
                  <a:pt x="529" y="718"/>
                </a:lnTo>
                <a:lnTo>
                  <a:pt x="529" y="720"/>
                </a:lnTo>
                <a:lnTo>
                  <a:pt x="526" y="720"/>
                </a:lnTo>
                <a:lnTo>
                  <a:pt x="522" y="721"/>
                </a:lnTo>
                <a:lnTo>
                  <a:pt x="524" y="722"/>
                </a:lnTo>
                <a:lnTo>
                  <a:pt x="526" y="722"/>
                </a:lnTo>
                <a:lnTo>
                  <a:pt x="533" y="725"/>
                </a:lnTo>
                <a:lnTo>
                  <a:pt x="534" y="726"/>
                </a:lnTo>
                <a:lnTo>
                  <a:pt x="538" y="727"/>
                </a:lnTo>
                <a:lnTo>
                  <a:pt x="546" y="731"/>
                </a:lnTo>
                <a:lnTo>
                  <a:pt x="548" y="731"/>
                </a:lnTo>
                <a:lnTo>
                  <a:pt x="552" y="731"/>
                </a:lnTo>
                <a:lnTo>
                  <a:pt x="552" y="734"/>
                </a:lnTo>
                <a:lnTo>
                  <a:pt x="560" y="737"/>
                </a:lnTo>
                <a:lnTo>
                  <a:pt x="565" y="741"/>
                </a:lnTo>
                <a:lnTo>
                  <a:pt x="569" y="741"/>
                </a:lnTo>
                <a:lnTo>
                  <a:pt x="572" y="742"/>
                </a:lnTo>
                <a:lnTo>
                  <a:pt x="574" y="742"/>
                </a:lnTo>
                <a:lnTo>
                  <a:pt x="572" y="741"/>
                </a:lnTo>
                <a:lnTo>
                  <a:pt x="574" y="738"/>
                </a:lnTo>
                <a:lnTo>
                  <a:pt x="574" y="737"/>
                </a:lnTo>
                <a:lnTo>
                  <a:pt x="577" y="734"/>
                </a:lnTo>
                <a:lnTo>
                  <a:pt x="579" y="737"/>
                </a:lnTo>
                <a:lnTo>
                  <a:pt x="581" y="739"/>
                </a:lnTo>
                <a:lnTo>
                  <a:pt x="584" y="741"/>
                </a:lnTo>
                <a:lnTo>
                  <a:pt x="591" y="742"/>
                </a:lnTo>
                <a:lnTo>
                  <a:pt x="597" y="742"/>
                </a:lnTo>
                <a:lnTo>
                  <a:pt x="600" y="742"/>
                </a:lnTo>
                <a:lnTo>
                  <a:pt x="600" y="743"/>
                </a:lnTo>
                <a:lnTo>
                  <a:pt x="600" y="747"/>
                </a:lnTo>
                <a:lnTo>
                  <a:pt x="600" y="749"/>
                </a:lnTo>
                <a:lnTo>
                  <a:pt x="602" y="750"/>
                </a:lnTo>
                <a:lnTo>
                  <a:pt x="605" y="750"/>
                </a:lnTo>
                <a:lnTo>
                  <a:pt x="607" y="751"/>
                </a:lnTo>
                <a:lnTo>
                  <a:pt x="605" y="754"/>
                </a:lnTo>
                <a:lnTo>
                  <a:pt x="607" y="754"/>
                </a:lnTo>
                <a:lnTo>
                  <a:pt x="610" y="754"/>
                </a:lnTo>
                <a:lnTo>
                  <a:pt x="609" y="756"/>
                </a:lnTo>
                <a:lnTo>
                  <a:pt x="609" y="758"/>
                </a:lnTo>
                <a:lnTo>
                  <a:pt x="607" y="759"/>
                </a:lnTo>
                <a:lnTo>
                  <a:pt x="605" y="762"/>
                </a:lnTo>
                <a:lnTo>
                  <a:pt x="603" y="758"/>
                </a:lnTo>
                <a:lnTo>
                  <a:pt x="603" y="756"/>
                </a:lnTo>
                <a:lnTo>
                  <a:pt x="597" y="751"/>
                </a:lnTo>
                <a:lnTo>
                  <a:pt x="597" y="754"/>
                </a:lnTo>
                <a:lnTo>
                  <a:pt x="598" y="758"/>
                </a:lnTo>
                <a:lnTo>
                  <a:pt x="600" y="758"/>
                </a:lnTo>
                <a:lnTo>
                  <a:pt x="600" y="762"/>
                </a:lnTo>
                <a:lnTo>
                  <a:pt x="603" y="762"/>
                </a:lnTo>
                <a:lnTo>
                  <a:pt x="605" y="762"/>
                </a:lnTo>
                <a:lnTo>
                  <a:pt x="607" y="772"/>
                </a:lnTo>
                <a:lnTo>
                  <a:pt x="607" y="773"/>
                </a:lnTo>
                <a:lnTo>
                  <a:pt x="607" y="775"/>
                </a:lnTo>
                <a:lnTo>
                  <a:pt x="607" y="777"/>
                </a:lnTo>
                <a:lnTo>
                  <a:pt x="609" y="779"/>
                </a:lnTo>
                <a:lnTo>
                  <a:pt x="610" y="783"/>
                </a:lnTo>
                <a:lnTo>
                  <a:pt x="612" y="788"/>
                </a:lnTo>
                <a:lnTo>
                  <a:pt x="616" y="788"/>
                </a:lnTo>
                <a:lnTo>
                  <a:pt x="616" y="789"/>
                </a:lnTo>
                <a:lnTo>
                  <a:pt x="619" y="792"/>
                </a:lnTo>
                <a:lnTo>
                  <a:pt x="619" y="793"/>
                </a:lnTo>
                <a:lnTo>
                  <a:pt x="629" y="797"/>
                </a:lnTo>
                <a:lnTo>
                  <a:pt x="629" y="796"/>
                </a:lnTo>
                <a:lnTo>
                  <a:pt x="631" y="795"/>
                </a:lnTo>
                <a:lnTo>
                  <a:pt x="633" y="793"/>
                </a:lnTo>
                <a:lnTo>
                  <a:pt x="635" y="793"/>
                </a:lnTo>
                <a:lnTo>
                  <a:pt x="638" y="796"/>
                </a:lnTo>
                <a:lnTo>
                  <a:pt x="641" y="800"/>
                </a:lnTo>
                <a:lnTo>
                  <a:pt x="648" y="802"/>
                </a:lnTo>
                <a:lnTo>
                  <a:pt x="650" y="802"/>
                </a:lnTo>
                <a:lnTo>
                  <a:pt x="652" y="800"/>
                </a:lnTo>
                <a:lnTo>
                  <a:pt x="647" y="796"/>
                </a:lnTo>
                <a:lnTo>
                  <a:pt x="641" y="795"/>
                </a:lnTo>
                <a:lnTo>
                  <a:pt x="638" y="789"/>
                </a:lnTo>
                <a:lnTo>
                  <a:pt x="641" y="788"/>
                </a:lnTo>
                <a:lnTo>
                  <a:pt x="641" y="787"/>
                </a:lnTo>
                <a:lnTo>
                  <a:pt x="647" y="788"/>
                </a:lnTo>
                <a:lnTo>
                  <a:pt x="647" y="789"/>
                </a:lnTo>
                <a:lnTo>
                  <a:pt x="645" y="792"/>
                </a:lnTo>
                <a:lnTo>
                  <a:pt x="647" y="793"/>
                </a:lnTo>
                <a:lnTo>
                  <a:pt x="655" y="796"/>
                </a:lnTo>
                <a:lnTo>
                  <a:pt x="657" y="796"/>
                </a:lnTo>
                <a:lnTo>
                  <a:pt x="659" y="795"/>
                </a:lnTo>
                <a:lnTo>
                  <a:pt x="655" y="793"/>
                </a:lnTo>
                <a:lnTo>
                  <a:pt x="652" y="792"/>
                </a:lnTo>
                <a:lnTo>
                  <a:pt x="652" y="789"/>
                </a:lnTo>
                <a:lnTo>
                  <a:pt x="652" y="788"/>
                </a:lnTo>
                <a:lnTo>
                  <a:pt x="654" y="787"/>
                </a:lnTo>
                <a:lnTo>
                  <a:pt x="655" y="787"/>
                </a:lnTo>
                <a:lnTo>
                  <a:pt x="657" y="784"/>
                </a:lnTo>
                <a:lnTo>
                  <a:pt x="660" y="783"/>
                </a:lnTo>
                <a:lnTo>
                  <a:pt x="662" y="783"/>
                </a:lnTo>
                <a:lnTo>
                  <a:pt x="662" y="784"/>
                </a:lnTo>
                <a:lnTo>
                  <a:pt x="662" y="787"/>
                </a:lnTo>
                <a:lnTo>
                  <a:pt x="660" y="788"/>
                </a:lnTo>
                <a:lnTo>
                  <a:pt x="662" y="789"/>
                </a:lnTo>
                <a:lnTo>
                  <a:pt x="666" y="789"/>
                </a:lnTo>
                <a:lnTo>
                  <a:pt x="667" y="789"/>
                </a:lnTo>
                <a:lnTo>
                  <a:pt x="666" y="792"/>
                </a:lnTo>
                <a:lnTo>
                  <a:pt x="666" y="793"/>
                </a:lnTo>
                <a:lnTo>
                  <a:pt x="667" y="796"/>
                </a:lnTo>
                <a:lnTo>
                  <a:pt x="669" y="797"/>
                </a:lnTo>
                <a:lnTo>
                  <a:pt x="674" y="798"/>
                </a:lnTo>
                <a:lnTo>
                  <a:pt x="671" y="800"/>
                </a:lnTo>
                <a:lnTo>
                  <a:pt x="671" y="802"/>
                </a:lnTo>
                <a:lnTo>
                  <a:pt x="669" y="805"/>
                </a:lnTo>
                <a:lnTo>
                  <a:pt x="666" y="805"/>
                </a:lnTo>
                <a:lnTo>
                  <a:pt x="662" y="804"/>
                </a:lnTo>
                <a:lnTo>
                  <a:pt x="660" y="802"/>
                </a:lnTo>
                <a:lnTo>
                  <a:pt x="657" y="800"/>
                </a:lnTo>
                <a:lnTo>
                  <a:pt x="657" y="802"/>
                </a:lnTo>
                <a:lnTo>
                  <a:pt x="659" y="805"/>
                </a:lnTo>
                <a:lnTo>
                  <a:pt x="660" y="806"/>
                </a:lnTo>
                <a:lnTo>
                  <a:pt x="662" y="806"/>
                </a:lnTo>
                <a:lnTo>
                  <a:pt x="667" y="810"/>
                </a:lnTo>
                <a:lnTo>
                  <a:pt x="671" y="814"/>
                </a:lnTo>
                <a:lnTo>
                  <a:pt x="674" y="817"/>
                </a:lnTo>
                <a:lnTo>
                  <a:pt x="676" y="818"/>
                </a:lnTo>
                <a:lnTo>
                  <a:pt x="681" y="827"/>
                </a:lnTo>
                <a:lnTo>
                  <a:pt x="679" y="827"/>
                </a:lnTo>
                <a:lnTo>
                  <a:pt x="679" y="830"/>
                </a:lnTo>
                <a:lnTo>
                  <a:pt x="681" y="833"/>
                </a:lnTo>
                <a:lnTo>
                  <a:pt x="681" y="837"/>
                </a:lnTo>
                <a:lnTo>
                  <a:pt x="681" y="839"/>
                </a:lnTo>
                <a:lnTo>
                  <a:pt x="681" y="841"/>
                </a:lnTo>
                <a:lnTo>
                  <a:pt x="681" y="850"/>
                </a:lnTo>
                <a:lnTo>
                  <a:pt x="683" y="856"/>
                </a:lnTo>
                <a:lnTo>
                  <a:pt x="683" y="858"/>
                </a:lnTo>
                <a:lnTo>
                  <a:pt x="685" y="858"/>
                </a:lnTo>
                <a:lnTo>
                  <a:pt x="683" y="851"/>
                </a:lnTo>
                <a:lnTo>
                  <a:pt x="683" y="835"/>
                </a:lnTo>
                <a:lnTo>
                  <a:pt x="685" y="835"/>
                </a:lnTo>
                <a:lnTo>
                  <a:pt x="686" y="835"/>
                </a:lnTo>
                <a:lnTo>
                  <a:pt x="686" y="838"/>
                </a:lnTo>
                <a:lnTo>
                  <a:pt x="686" y="841"/>
                </a:lnTo>
                <a:lnTo>
                  <a:pt x="688" y="843"/>
                </a:lnTo>
                <a:lnTo>
                  <a:pt x="688" y="845"/>
                </a:lnTo>
                <a:lnTo>
                  <a:pt x="688" y="846"/>
                </a:lnTo>
                <a:lnTo>
                  <a:pt x="688" y="847"/>
                </a:lnTo>
                <a:lnTo>
                  <a:pt x="685" y="848"/>
                </a:lnTo>
                <a:lnTo>
                  <a:pt x="686" y="850"/>
                </a:lnTo>
                <a:lnTo>
                  <a:pt x="688" y="850"/>
                </a:lnTo>
                <a:lnTo>
                  <a:pt x="690" y="848"/>
                </a:lnTo>
                <a:lnTo>
                  <a:pt x="690" y="847"/>
                </a:lnTo>
                <a:lnTo>
                  <a:pt x="695" y="847"/>
                </a:lnTo>
                <a:lnTo>
                  <a:pt x="695" y="848"/>
                </a:lnTo>
                <a:lnTo>
                  <a:pt x="697" y="850"/>
                </a:lnTo>
                <a:lnTo>
                  <a:pt x="699" y="848"/>
                </a:lnTo>
                <a:lnTo>
                  <a:pt x="697" y="845"/>
                </a:lnTo>
                <a:lnTo>
                  <a:pt x="695" y="843"/>
                </a:lnTo>
                <a:lnTo>
                  <a:pt x="693" y="842"/>
                </a:lnTo>
                <a:lnTo>
                  <a:pt x="690" y="839"/>
                </a:lnTo>
                <a:lnTo>
                  <a:pt x="690" y="837"/>
                </a:lnTo>
                <a:lnTo>
                  <a:pt x="690" y="835"/>
                </a:lnTo>
                <a:lnTo>
                  <a:pt x="693" y="837"/>
                </a:lnTo>
                <a:lnTo>
                  <a:pt x="695" y="838"/>
                </a:lnTo>
                <a:lnTo>
                  <a:pt x="699" y="841"/>
                </a:lnTo>
                <a:lnTo>
                  <a:pt x="702" y="843"/>
                </a:lnTo>
                <a:lnTo>
                  <a:pt x="704" y="845"/>
                </a:lnTo>
                <a:lnTo>
                  <a:pt x="704" y="847"/>
                </a:lnTo>
                <a:lnTo>
                  <a:pt x="704" y="850"/>
                </a:lnTo>
                <a:lnTo>
                  <a:pt x="702" y="850"/>
                </a:lnTo>
                <a:lnTo>
                  <a:pt x="705" y="852"/>
                </a:lnTo>
                <a:lnTo>
                  <a:pt x="723" y="845"/>
                </a:lnTo>
                <a:lnTo>
                  <a:pt x="731" y="839"/>
                </a:lnTo>
                <a:lnTo>
                  <a:pt x="754" y="826"/>
                </a:lnTo>
                <a:lnTo>
                  <a:pt x="761" y="820"/>
                </a:lnTo>
                <a:lnTo>
                  <a:pt x="768" y="817"/>
                </a:lnTo>
                <a:lnTo>
                  <a:pt x="773" y="812"/>
                </a:lnTo>
                <a:lnTo>
                  <a:pt x="773" y="810"/>
                </a:lnTo>
                <a:lnTo>
                  <a:pt x="778" y="806"/>
                </a:lnTo>
                <a:lnTo>
                  <a:pt x="785" y="800"/>
                </a:lnTo>
                <a:lnTo>
                  <a:pt x="797" y="787"/>
                </a:lnTo>
                <a:lnTo>
                  <a:pt x="801" y="776"/>
                </a:lnTo>
                <a:lnTo>
                  <a:pt x="804" y="768"/>
                </a:lnTo>
                <a:lnTo>
                  <a:pt x="802" y="766"/>
                </a:lnTo>
                <a:lnTo>
                  <a:pt x="801" y="762"/>
                </a:lnTo>
                <a:lnTo>
                  <a:pt x="794" y="759"/>
                </a:lnTo>
                <a:lnTo>
                  <a:pt x="790" y="756"/>
                </a:lnTo>
                <a:lnTo>
                  <a:pt x="785" y="750"/>
                </a:lnTo>
                <a:lnTo>
                  <a:pt x="782" y="738"/>
                </a:lnTo>
                <a:lnTo>
                  <a:pt x="782" y="731"/>
                </a:lnTo>
                <a:lnTo>
                  <a:pt x="785" y="726"/>
                </a:lnTo>
                <a:lnTo>
                  <a:pt x="785" y="725"/>
                </a:lnTo>
                <a:lnTo>
                  <a:pt x="788" y="720"/>
                </a:lnTo>
                <a:lnTo>
                  <a:pt x="785" y="714"/>
                </a:lnTo>
                <a:lnTo>
                  <a:pt x="783" y="709"/>
                </a:lnTo>
                <a:lnTo>
                  <a:pt x="785" y="701"/>
                </a:lnTo>
                <a:lnTo>
                  <a:pt x="775" y="689"/>
                </a:lnTo>
                <a:lnTo>
                  <a:pt x="771" y="679"/>
                </a:lnTo>
                <a:lnTo>
                  <a:pt x="759" y="663"/>
                </a:lnTo>
                <a:lnTo>
                  <a:pt x="754" y="655"/>
                </a:lnTo>
                <a:lnTo>
                  <a:pt x="750" y="651"/>
                </a:lnTo>
                <a:lnTo>
                  <a:pt x="745" y="645"/>
                </a:lnTo>
                <a:lnTo>
                  <a:pt x="740" y="631"/>
                </a:lnTo>
                <a:lnTo>
                  <a:pt x="737" y="622"/>
                </a:lnTo>
                <a:lnTo>
                  <a:pt x="735" y="612"/>
                </a:lnTo>
                <a:lnTo>
                  <a:pt x="735" y="605"/>
                </a:lnTo>
                <a:lnTo>
                  <a:pt x="740" y="601"/>
                </a:lnTo>
                <a:lnTo>
                  <a:pt x="745" y="600"/>
                </a:lnTo>
                <a:lnTo>
                  <a:pt x="773" y="601"/>
                </a:lnTo>
                <a:lnTo>
                  <a:pt x="797" y="605"/>
                </a:lnTo>
                <a:lnTo>
                  <a:pt x="802" y="604"/>
                </a:lnTo>
                <a:lnTo>
                  <a:pt x="806" y="600"/>
                </a:lnTo>
                <a:lnTo>
                  <a:pt x="806" y="592"/>
                </a:lnTo>
                <a:lnTo>
                  <a:pt x="801" y="579"/>
                </a:lnTo>
                <a:lnTo>
                  <a:pt x="799" y="574"/>
                </a:lnTo>
                <a:lnTo>
                  <a:pt x="799" y="571"/>
                </a:lnTo>
                <a:lnTo>
                  <a:pt x="797" y="564"/>
                </a:lnTo>
                <a:lnTo>
                  <a:pt x="804" y="552"/>
                </a:lnTo>
                <a:lnTo>
                  <a:pt x="804" y="546"/>
                </a:lnTo>
                <a:lnTo>
                  <a:pt x="801" y="541"/>
                </a:lnTo>
                <a:lnTo>
                  <a:pt x="802" y="534"/>
                </a:lnTo>
                <a:lnTo>
                  <a:pt x="799" y="495"/>
                </a:lnTo>
                <a:lnTo>
                  <a:pt x="797" y="480"/>
                </a:lnTo>
                <a:lnTo>
                  <a:pt x="797" y="479"/>
                </a:lnTo>
                <a:lnTo>
                  <a:pt x="797" y="468"/>
                </a:lnTo>
                <a:lnTo>
                  <a:pt x="797" y="463"/>
                </a:lnTo>
                <a:lnTo>
                  <a:pt x="813" y="463"/>
                </a:lnTo>
                <a:lnTo>
                  <a:pt x="813" y="458"/>
                </a:lnTo>
                <a:lnTo>
                  <a:pt x="816" y="441"/>
                </a:lnTo>
                <a:lnTo>
                  <a:pt x="816" y="422"/>
                </a:lnTo>
                <a:lnTo>
                  <a:pt x="818" y="408"/>
                </a:lnTo>
                <a:lnTo>
                  <a:pt x="818" y="383"/>
                </a:lnTo>
                <a:lnTo>
                  <a:pt x="821" y="372"/>
                </a:lnTo>
                <a:lnTo>
                  <a:pt x="818" y="350"/>
                </a:lnTo>
                <a:lnTo>
                  <a:pt x="818" y="339"/>
                </a:lnTo>
                <a:lnTo>
                  <a:pt x="814" y="334"/>
                </a:lnTo>
                <a:lnTo>
                  <a:pt x="814" y="331"/>
                </a:lnTo>
                <a:lnTo>
                  <a:pt x="813" y="329"/>
                </a:lnTo>
                <a:lnTo>
                  <a:pt x="806" y="313"/>
                </a:lnTo>
                <a:lnTo>
                  <a:pt x="801" y="280"/>
                </a:lnTo>
                <a:lnTo>
                  <a:pt x="799" y="276"/>
                </a:lnTo>
                <a:lnTo>
                  <a:pt x="797" y="249"/>
                </a:lnTo>
                <a:lnTo>
                  <a:pt x="797" y="234"/>
                </a:lnTo>
                <a:lnTo>
                  <a:pt x="785" y="230"/>
                </a:lnTo>
                <a:lnTo>
                  <a:pt x="797" y="220"/>
                </a:lnTo>
                <a:lnTo>
                  <a:pt x="482" y="191"/>
                </a:lnTo>
                <a:lnTo>
                  <a:pt x="22" y="0"/>
                </a:lnTo>
                <a:lnTo>
                  <a:pt x="10" y="12"/>
                </a:lnTo>
                <a:lnTo>
                  <a:pt x="9" y="12"/>
                </a:lnTo>
                <a:lnTo>
                  <a:pt x="7" y="13"/>
                </a:lnTo>
                <a:lnTo>
                  <a:pt x="5" y="17"/>
                </a:lnTo>
                <a:lnTo>
                  <a:pt x="0" y="22"/>
                </a:lnTo>
                <a:lnTo>
                  <a:pt x="3" y="26"/>
                </a:lnTo>
                <a:lnTo>
                  <a:pt x="7" y="30"/>
                </a:lnTo>
                <a:lnTo>
                  <a:pt x="9" y="34"/>
                </a:lnTo>
                <a:lnTo>
                  <a:pt x="12" y="36"/>
                </a:lnTo>
                <a:lnTo>
                  <a:pt x="10" y="39"/>
                </a:lnTo>
                <a:lnTo>
                  <a:pt x="9" y="41"/>
                </a:lnTo>
                <a:lnTo>
                  <a:pt x="10" y="47"/>
                </a:lnTo>
                <a:lnTo>
                  <a:pt x="10" y="58"/>
                </a:lnTo>
                <a:lnTo>
                  <a:pt x="9" y="66"/>
                </a:lnTo>
                <a:lnTo>
                  <a:pt x="5" y="72"/>
                </a:lnTo>
                <a:lnTo>
                  <a:pt x="5" y="74"/>
                </a:lnTo>
                <a:lnTo>
                  <a:pt x="5" y="82"/>
                </a:lnTo>
                <a:lnTo>
                  <a:pt x="7" y="84"/>
                </a:lnTo>
                <a:lnTo>
                  <a:pt x="9" y="86"/>
                </a:lnTo>
                <a:lnTo>
                  <a:pt x="10" y="86"/>
                </a:lnTo>
                <a:lnTo>
                  <a:pt x="14" y="87"/>
                </a:lnTo>
                <a:lnTo>
                  <a:pt x="17" y="86"/>
                </a:lnTo>
                <a:lnTo>
                  <a:pt x="36" y="95"/>
                </a:lnTo>
                <a:lnTo>
                  <a:pt x="38" y="99"/>
                </a:lnTo>
                <a:lnTo>
                  <a:pt x="41" y="104"/>
                </a:lnTo>
                <a:lnTo>
                  <a:pt x="45" y="108"/>
                </a:lnTo>
                <a:lnTo>
                  <a:pt x="47" y="109"/>
                </a:lnTo>
                <a:lnTo>
                  <a:pt x="48" y="112"/>
                </a:lnTo>
                <a:lnTo>
                  <a:pt x="55" y="114"/>
                </a:lnTo>
                <a:lnTo>
                  <a:pt x="59" y="116"/>
                </a:lnTo>
                <a:lnTo>
                  <a:pt x="62" y="116"/>
                </a:lnTo>
                <a:lnTo>
                  <a:pt x="67" y="121"/>
                </a:lnTo>
                <a:lnTo>
                  <a:pt x="69" y="121"/>
                </a:lnTo>
                <a:lnTo>
                  <a:pt x="71" y="122"/>
                </a:lnTo>
                <a:lnTo>
                  <a:pt x="73" y="124"/>
                </a:lnTo>
                <a:lnTo>
                  <a:pt x="74" y="125"/>
                </a:lnTo>
                <a:lnTo>
                  <a:pt x="74" y="126"/>
                </a:lnTo>
                <a:lnTo>
                  <a:pt x="76" y="129"/>
                </a:lnTo>
                <a:lnTo>
                  <a:pt x="80" y="130"/>
                </a:lnTo>
                <a:lnTo>
                  <a:pt x="80" y="132"/>
                </a:lnTo>
                <a:lnTo>
                  <a:pt x="85" y="132"/>
                </a:lnTo>
                <a:lnTo>
                  <a:pt x="88" y="133"/>
                </a:lnTo>
                <a:lnTo>
                  <a:pt x="95" y="135"/>
                </a:lnTo>
                <a:lnTo>
                  <a:pt x="97" y="138"/>
                </a:lnTo>
                <a:lnTo>
                  <a:pt x="99" y="138"/>
                </a:lnTo>
                <a:lnTo>
                  <a:pt x="100" y="139"/>
                </a:lnTo>
                <a:lnTo>
                  <a:pt x="100" y="141"/>
                </a:lnTo>
                <a:lnTo>
                  <a:pt x="104" y="141"/>
                </a:lnTo>
                <a:lnTo>
                  <a:pt x="107" y="142"/>
                </a:lnTo>
                <a:lnTo>
                  <a:pt x="109" y="141"/>
                </a:lnTo>
                <a:lnTo>
                  <a:pt x="112" y="142"/>
                </a:lnTo>
                <a:lnTo>
                  <a:pt x="114" y="141"/>
                </a:lnTo>
                <a:lnTo>
                  <a:pt x="116" y="142"/>
                </a:lnTo>
                <a:lnTo>
                  <a:pt x="118" y="141"/>
                </a:lnTo>
                <a:lnTo>
                  <a:pt x="121" y="141"/>
                </a:lnTo>
                <a:lnTo>
                  <a:pt x="121" y="139"/>
                </a:lnTo>
                <a:lnTo>
                  <a:pt x="121" y="138"/>
                </a:lnTo>
                <a:lnTo>
                  <a:pt x="124" y="137"/>
                </a:lnTo>
                <a:lnTo>
                  <a:pt x="124" y="135"/>
                </a:lnTo>
                <a:lnTo>
                  <a:pt x="124" y="134"/>
                </a:lnTo>
                <a:lnTo>
                  <a:pt x="124" y="132"/>
                </a:lnTo>
                <a:lnTo>
                  <a:pt x="126" y="132"/>
                </a:lnTo>
                <a:lnTo>
                  <a:pt x="130" y="132"/>
                </a:lnTo>
                <a:lnTo>
                  <a:pt x="130" y="130"/>
                </a:lnTo>
                <a:lnTo>
                  <a:pt x="131" y="129"/>
                </a:lnTo>
                <a:lnTo>
                  <a:pt x="133" y="126"/>
                </a:lnTo>
                <a:lnTo>
                  <a:pt x="133" y="125"/>
                </a:lnTo>
                <a:lnTo>
                  <a:pt x="131" y="122"/>
                </a:lnTo>
                <a:lnTo>
                  <a:pt x="131" y="121"/>
                </a:lnTo>
                <a:lnTo>
                  <a:pt x="131" y="118"/>
                </a:lnTo>
                <a:lnTo>
                  <a:pt x="131" y="117"/>
                </a:lnTo>
                <a:lnTo>
                  <a:pt x="133" y="116"/>
                </a:lnTo>
                <a:lnTo>
                  <a:pt x="135" y="118"/>
                </a:lnTo>
                <a:lnTo>
                  <a:pt x="133" y="121"/>
                </a:lnTo>
                <a:lnTo>
                  <a:pt x="135" y="124"/>
                </a:lnTo>
                <a:lnTo>
                  <a:pt x="138" y="122"/>
                </a:lnTo>
                <a:lnTo>
                  <a:pt x="138" y="121"/>
                </a:lnTo>
                <a:lnTo>
                  <a:pt x="140" y="121"/>
                </a:lnTo>
                <a:lnTo>
                  <a:pt x="142" y="122"/>
                </a:lnTo>
                <a:lnTo>
                  <a:pt x="144" y="122"/>
                </a:lnTo>
                <a:lnTo>
                  <a:pt x="144" y="125"/>
                </a:lnTo>
                <a:lnTo>
                  <a:pt x="144" y="126"/>
                </a:lnTo>
                <a:lnTo>
                  <a:pt x="147" y="129"/>
                </a:lnTo>
                <a:lnTo>
                  <a:pt x="149" y="130"/>
                </a:lnTo>
                <a:lnTo>
                  <a:pt x="152" y="132"/>
                </a:lnTo>
                <a:lnTo>
                  <a:pt x="152" y="133"/>
                </a:lnTo>
                <a:lnTo>
                  <a:pt x="154" y="134"/>
                </a:lnTo>
                <a:lnTo>
                  <a:pt x="157" y="134"/>
                </a:lnTo>
                <a:lnTo>
                  <a:pt x="157" y="135"/>
                </a:lnTo>
                <a:lnTo>
                  <a:pt x="161" y="138"/>
                </a:lnTo>
                <a:lnTo>
                  <a:pt x="163" y="139"/>
                </a:lnTo>
                <a:lnTo>
                  <a:pt x="166" y="142"/>
                </a:lnTo>
                <a:lnTo>
                  <a:pt x="166" y="145"/>
                </a:lnTo>
                <a:lnTo>
                  <a:pt x="166" y="146"/>
                </a:lnTo>
                <a:lnTo>
                  <a:pt x="168" y="149"/>
                </a:lnTo>
                <a:lnTo>
                  <a:pt x="168" y="153"/>
                </a:lnTo>
                <a:lnTo>
                  <a:pt x="169" y="154"/>
                </a:lnTo>
                <a:lnTo>
                  <a:pt x="169" y="163"/>
                </a:lnTo>
                <a:lnTo>
                  <a:pt x="169" y="166"/>
                </a:lnTo>
                <a:lnTo>
                  <a:pt x="166" y="166"/>
                </a:lnTo>
                <a:lnTo>
                  <a:pt x="166" y="167"/>
                </a:lnTo>
                <a:lnTo>
                  <a:pt x="168" y="167"/>
                </a:lnTo>
                <a:lnTo>
                  <a:pt x="169" y="168"/>
                </a:lnTo>
                <a:lnTo>
                  <a:pt x="169" y="170"/>
                </a:lnTo>
                <a:lnTo>
                  <a:pt x="171" y="171"/>
                </a:lnTo>
                <a:lnTo>
                  <a:pt x="173" y="174"/>
                </a:lnTo>
                <a:lnTo>
                  <a:pt x="175" y="175"/>
                </a:lnTo>
                <a:lnTo>
                  <a:pt x="176" y="175"/>
                </a:lnTo>
                <a:lnTo>
                  <a:pt x="180" y="175"/>
                </a:lnTo>
                <a:lnTo>
                  <a:pt x="183" y="176"/>
                </a:lnTo>
                <a:lnTo>
                  <a:pt x="185" y="178"/>
                </a:lnTo>
                <a:lnTo>
                  <a:pt x="187" y="178"/>
                </a:lnTo>
                <a:lnTo>
                  <a:pt x="192" y="178"/>
                </a:lnTo>
                <a:lnTo>
                  <a:pt x="194" y="178"/>
                </a:lnTo>
                <a:lnTo>
                  <a:pt x="199" y="180"/>
                </a:lnTo>
                <a:lnTo>
                  <a:pt x="199" y="182"/>
                </a:lnTo>
                <a:lnTo>
                  <a:pt x="202" y="183"/>
                </a:lnTo>
                <a:lnTo>
                  <a:pt x="209" y="184"/>
                </a:lnTo>
                <a:lnTo>
                  <a:pt x="211" y="187"/>
                </a:lnTo>
                <a:lnTo>
                  <a:pt x="213" y="187"/>
                </a:lnTo>
                <a:lnTo>
                  <a:pt x="216" y="189"/>
                </a:lnTo>
                <a:lnTo>
                  <a:pt x="218" y="189"/>
                </a:lnTo>
                <a:lnTo>
                  <a:pt x="223" y="189"/>
                </a:lnTo>
                <a:lnTo>
                  <a:pt x="223" y="187"/>
                </a:lnTo>
                <a:lnTo>
                  <a:pt x="221" y="187"/>
                </a:lnTo>
                <a:lnTo>
                  <a:pt x="218" y="184"/>
                </a:lnTo>
                <a:lnTo>
                  <a:pt x="220" y="184"/>
                </a:lnTo>
                <a:lnTo>
                  <a:pt x="221" y="183"/>
                </a:lnTo>
                <a:lnTo>
                  <a:pt x="223" y="183"/>
                </a:lnTo>
                <a:lnTo>
                  <a:pt x="225" y="184"/>
                </a:lnTo>
                <a:lnTo>
                  <a:pt x="225" y="187"/>
                </a:lnTo>
                <a:lnTo>
                  <a:pt x="228" y="187"/>
                </a:lnTo>
                <a:lnTo>
                  <a:pt x="228" y="191"/>
                </a:lnTo>
                <a:lnTo>
                  <a:pt x="226" y="191"/>
                </a:lnTo>
                <a:lnTo>
                  <a:pt x="226" y="195"/>
                </a:lnTo>
                <a:lnTo>
                  <a:pt x="230" y="195"/>
                </a:lnTo>
                <a:lnTo>
                  <a:pt x="232" y="195"/>
                </a:lnTo>
                <a:lnTo>
                  <a:pt x="235" y="195"/>
                </a:lnTo>
                <a:lnTo>
                  <a:pt x="237" y="197"/>
                </a:lnTo>
                <a:lnTo>
                  <a:pt x="239" y="197"/>
                </a:lnTo>
                <a:lnTo>
                  <a:pt x="240" y="197"/>
                </a:lnTo>
                <a:lnTo>
                  <a:pt x="237" y="195"/>
                </a:lnTo>
                <a:lnTo>
                  <a:pt x="237" y="193"/>
                </a:lnTo>
                <a:lnTo>
                  <a:pt x="237" y="191"/>
                </a:lnTo>
                <a:lnTo>
                  <a:pt x="235" y="189"/>
                </a:lnTo>
                <a:lnTo>
                  <a:pt x="232" y="187"/>
                </a:lnTo>
                <a:lnTo>
                  <a:pt x="235" y="187"/>
                </a:lnTo>
                <a:lnTo>
                  <a:pt x="237" y="187"/>
                </a:lnTo>
                <a:lnTo>
                  <a:pt x="240" y="187"/>
                </a:lnTo>
                <a:lnTo>
                  <a:pt x="242" y="187"/>
                </a:lnTo>
                <a:lnTo>
                  <a:pt x="242" y="189"/>
                </a:lnTo>
                <a:lnTo>
                  <a:pt x="242" y="192"/>
                </a:lnTo>
                <a:lnTo>
                  <a:pt x="244" y="193"/>
                </a:lnTo>
                <a:lnTo>
                  <a:pt x="246" y="193"/>
                </a:lnTo>
                <a:lnTo>
                  <a:pt x="246" y="195"/>
                </a:lnTo>
                <a:lnTo>
                  <a:pt x="246" y="200"/>
                </a:lnTo>
                <a:lnTo>
                  <a:pt x="246" y="204"/>
                </a:lnTo>
                <a:lnTo>
                  <a:pt x="246" y="207"/>
                </a:lnTo>
                <a:lnTo>
                  <a:pt x="244" y="208"/>
                </a:lnTo>
                <a:lnTo>
                  <a:pt x="244" y="213"/>
                </a:lnTo>
                <a:lnTo>
                  <a:pt x="242" y="214"/>
                </a:lnTo>
                <a:lnTo>
                  <a:pt x="240" y="214"/>
                </a:lnTo>
                <a:lnTo>
                  <a:pt x="240" y="212"/>
                </a:lnTo>
                <a:lnTo>
                  <a:pt x="240" y="208"/>
                </a:lnTo>
                <a:lnTo>
                  <a:pt x="237" y="207"/>
                </a:lnTo>
                <a:lnTo>
                  <a:pt x="237" y="205"/>
                </a:lnTo>
                <a:lnTo>
                  <a:pt x="237" y="204"/>
                </a:lnTo>
                <a:lnTo>
                  <a:pt x="237" y="208"/>
                </a:lnTo>
                <a:lnTo>
                  <a:pt x="237" y="212"/>
                </a:lnTo>
                <a:lnTo>
                  <a:pt x="240" y="217"/>
                </a:lnTo>
                <a:lnTo>
                  <a:pt x="240" y="218"/>
                </a:lnTo>
                <a:lnTo>
                  <a:pt x="240" y="221"/>
                </a:lnTo>
                <a:lnTo>
                  <a:pt x="242" y="224"/>
                </a:lnTo>
                <a:lnTo>
                  <a:pt x="240" y="229"/>
                </a:lnTo>
                <a:lnTo>
                  <a:pt x="237" y="232"/>
                </a:lnTo>
                <a:lnTo>
                  <a:pt x="232" y="237"/>
                </a:lnTo>
                <a:lnTo>
                  <a:pt x="232" y="250"/>
                </a:lnTo>
                <a:lnTo>
                  <a:pt x="232" y="253"/>
                </a:lnTo>
                <a:lnTo>
                  <a:pt x="235" y="255"/>
                </a:lnTo>
                <a:lnTo>
                  <a:pt x="232" y="257"/>
                </a:lnTo>
                <a:lnTo>
                  <a:pt x="237" y="263"/>
                </a:lnTo>
                <a:lnTo>
                  <a:pt x="237" y="266"/>
                </a:lnTo>
                <a:lnTo>
                  <a:pt x="246" y="283"/>
                </a:lnTo>
                <a:lnTo>
                  <a:pt x="249" y="285"/>
                </a:lnTo>
                <a:lnTo>
                  <a:pt x="251" y="287"/>
                </a:lnTo>
                <a:lnTo>
                  <a:pt x="252" y="293"/>
                </a:lnTo>
                <a:lnTo>
                  <a:pt x="254" y="296"/>
                </a:lnTo>
                <a:lnTo>
                  <a:pt x="254" y="304"/>
                </a:lnTo>
                <a:lnTo>
                  <a:pt x="254" y="307"/>
                </a:lnTo>
                <a:lnTo>
                  <a:pt x="252" y="309"/>
                </a:lnTo>
                <a:lnTo>
                  <a:pt x="252" y="310"/>
                </a:lnTo>
                <a:lnTo>
                  <a:pt x="251" y="313"/>
                </a:lnTo>
                <a:lnTo>
                  <a:pt x="256" y="313"/>
                </a:lnTo>
                <a:lnTo>
                  <a:pt x="258" y="314"/>
                </a:lnTo>
                <a:lnTo>
                  <a:pt x="259" y="316"/>
                </a:lnTo>
                <a:lnTo>
                  <a:pt x="261" y="317"/>
                </a:lnTo>
                <a:lnTo>
                  <a:pt x="263" y="322"/>
                </a:lnTo>
                <a:lnTo>
                  <a:pt x="263" y="324"/>
                </a:lnTo>
                <a:lnTo>
                  <a:pt x="263" y="326"/>
                </a:lnTo>
                <a:lnTo>
                  <a:pt x="263" y="328"/>
                </a:lnTo>
                <a:lnTo>
                  <a:pt x="261" y="330"/>
                </a:lnTo>
                <a:lnTo>
                  <a:pt x="259" y="331"/>
                </a:lnTo>
                <a:lnTo>
                  <a:pt x="259" y="334"/>
                </a:lnTo>
                <a:lnTo>
                  <a:pt x="259" y="337"/>
                </a:lnTo>
                <a:lnTo>
                  <a:pt x="259" y="341"/>
                </a:lnTo>
                <a:lnTo>
                  <a:pt x="261" y="343"/>
                </a:lnTo>
                <a:lnTo>
                  <a:pt x="261" y="349"/>
                </a:lnTo>
                <a:lnTo>
                  <a:pt x="259" y="350"/>
                </a:lnTo>
                <a:lnTo>
                  <a:pt x="258" y="351"/>
                </a:lnTo>
                <a:lnTo>
                  <a:pt x="258" y="353"/>
                </a:lnTo>
                <a:lnTo>
                  <a:pt x="256" y="354"/>
                </a:lnTo>
                <a:lnTo>
                  <a:pt x="254" y="354"/>
                </a:lnTo>
                <a:lnTo>
                  <a:pt x="254" y="366"/>
                </a:lnTo>
                <a:lnTo>
                  <a:pt x="256" y="367"/>
                </a:lnTo>
                <a:lnTo>
                  <a:pt x="265" y="367"/>
                </a:lnTo>
                <a:lnTo>
                  <a:pt x="265" y="372"/>
                </a:lnTo>
                <a:lnTo>
                  <a:pt x="268" y="378"/>
                </a:lnTo>
                <a:lnTo>
                  <a:pt x="268" y="379"/>
                </a:lnTo>
                <a:lnTo>
                  <a:pt x="268" y="381"/>
                </a:lnTo>
                <a:lnTo>
                  <a:pt x="270" y="383"/>
                </a:lnTo>
                <a:lnTo>
                  <a:pt x="271" y="384"/>
                </a:lnTo>
                <a:lnTo>
                  <a:pt x="273" y="388"/>
                </a:lnTo>
                <a:lnTo>
                  <a:pt x="275" y="389"/>
                </a:lnTo>
                <a:lnTo>
                  <a:pt x="275" y="392"/>
                </a:lnTo>
                <a:lnTo>
                  <a:pt x="275" y="395"/>
                </a:lnTo>
                <a:lnTo>
                  <a:pt x="277" y="396"/>
                </a:lnTo>
                <a:lnTo>
                  <a:pt x="278" y="396"/>
                </a:lnTo>
                <a:lnTo>
                  <a:pt x="282" y="399"/>
                </a:lnTo>
                <a:lnTo>
                  <a:pt x="282" y="400"/>
                </a:lnTo>
                <a:lnTo>
                  <a:pt x="287" y="400"/>
                </a:lnTo>
                <a:lnTo>
                  <a:pt x="289" y="405"/>
                </a:lnTo>
                <a:lnTo>
                  <a:pt x="290" y="408"/>
                </a:lnTo>
                <a:lnTo>
                  <a:pt x="290" y="410"/>
                </a:lnTo>
                <a:lnTo>
                  <a:pt x="290" y="413"/>
                </a:lnTo>
                <a:lnTo>
                  <a:pt x="290" y="416"/>
                </a:lnTo>
                <a:lnTo>
                  <a:pt x="290" y="418"/>
                </a:lnTo>
                <a:lnTo>
                  <a:pt x="290" y="420"/>
                </a:lnTo>
                <a:lnTo>
                  <a:pt x="290" y="424"/>
                </a:lnTo>
                <a:lnTo>
                  <a:pt x="289" y="425"/>
                </a:lnTo>
                <a:lnTo>
                  <a:pt x="287" y="428"/>
                </a:lnTo>
                <a:lnTo>
                  <a:pt x="287" y="430"/>
                </a:lnTo>
                <a:lnTo>
                  <a:pt x="287" y="434"/>
                </a:lnTo>
                <a:lnTo>
                  <a:pt x="290" y="438"/>
                </a:lnTo>
                <a:lnTo>
                  <a:pt x="292" y="439"/>
                </a:lnTo>
                <a:lnTo>
                  <a:pt x="296" y="441"/>
                </a:lnTo>
                <a:lnTo>
                  <a:pt x="297" y="441"/>
                </a:lnTo>
                <a:lnTo>
                  <a:pt x="301" y="441"/>
                </a:lnTo>
                <a:lnTo>
                  <a:pt x="299" y="439"/>
                </a:lnTo>
                <a:lnTo>
                  <a:pt x="301" y="439"/>
                </a:lnTo>
                <a:lnTo>
                  <a:pt x="304" y="437"/>
                </a:lnTo>
                <a:lnTo>
                  <a:pt x="306" y="439"/>
                </a:lnTo>
                <a:lnTo>
                  <a:pt x="309" y="443"/>
                </a:lnTo>
                <a:lnTo>
                  <a:pt x="309" y="445"/>
                </a:lnTo>
                <a:lnTo>
                  <a:pt x="313" y="447"/>
                </a:lnTo>
                <a:lnTo>
                  <a:pt x="313" y="453"/>
                </a:lnTo>
                <a:lnTo>
                  <a:pt x="315" y="454"/>
                </a:lnTo>
                <a:lnTo>
                  <a:pt x="315" y="456"/>
                </a:lnTo>
                <a:lnTo>
                  <a:pt x="315" y="458"/>
                </a:lnTo>
                <a:lnTo>
                  <a:pt x="318" y="458"/>
                </a:lnTo>
                <a:lnTo>
                  <a:pt x="320" y="458"/>
                </a:lnTo>
                <a:lnTo>
                  <a:pt x="320" y="460"/>
                </a:lnTo>
                <a:lnTo>
                  <a:pt x="320" y="463"/>
                </a:lnTo>
                <a:lnTo>
                  <a:pt x="318" y="466"/>
                </a:lnTo>
                <a:lnTo>
                  <a:pt x="318" y="467"/>
                </a:lnTo>
                <a:lnTo>
                  <a:pt x="318" y="468"/>
                </a:lnTo>
                <a:lnTo>
                  <a:pt x="320" y="468"/>
                </a:lnTo>
                <a:lnTo>
                  <a:pt x="320" y="470"/>
                </a:lnTo>
                <a:lnTo>
                  <a:pt x="320" y="474"/>
                </a:lnTo>
                <a:lnTo>
                  <a:pt x="320" y="476"/>
                </a:lnTo>
                <a:lnTo>
                  <a:pt x="320" y="480"/>
                </a:lnTo>
                <a:lnTo>
                  <a:pt x="323" y="484"/>
                </a:lnTo>
                <a:lnTo>
                  <a:pt x="327" y="485"/>
                </a:lnTo>
                <a:lnTo>
                  <a:pt x="329" y="491"/>
                </a:lnTo>
                <a:lnTo>
                  <a:pt x="329" y="495"/>
                </a:lnTo>
                <a:lnTo>
                  <a:pt x="332" y="496"/>
                </a:lnTo>
                <a:lnTo>
                  <a:pt x="335" y="501"/>
                </a:lnTo>
                <a:lnTo>
                  <a:pt x="335" y="503"/>
                </a:lnTo>
                <a:lnTo>
                  <a:pt x="335" y="508"/>
                </a:lnTo>
                <a:lnTo>
                  <a:pt x="337" y="509"/>
                </a:lnTo>
                <a:lnTo>
                  <a:pt x="354" y="513"/>
                </a:lnTo>
                <a:lnTo>
                  <a:pt x="354" y="509"/>
                </a:lnTo>
                <a:lnTo>
                  <a:pt x="358" y="509"/>
                </a:lnTo>
                <a:lnTo>
                  <a:pt x="360" y="509"/>
                </a:lnTo>
                <a:lnTo>
                  <a:pt x="361" y="510"/>
                </a:lnTo>
                <a:lnTo>
                  <a:pt x="363" y="510"/>
                </a:lnTo>
                <a:lnTo>
                  <a:pt x="367" y="513"/>
                </a:lnTo>
                <a:lnTo>
                  <a:pt x="367" y="514"/>
                </a:lnTo>
                <a:lnTo>
                  <a:pt x="367" y="516"/>
                </a:lnTo>
                <a:lnTo>
                  <a:pt x="365" y="518"/>
                </a:lnTo>
                <a:lnTo>
                  <a:pt x="363" y="518"/>
                </a:lnTo>
                <a:lnTo>
                  <a:pt x="363" y="521"/>
                </a:lnTo>
                <a:lnTo>
                  <a:pt x="361" y="521"/>
                </a:lnTo>
                <a:lnTo>
                  <a:pt x="360" y="521"/>
                </a:lnTo>
                <a:lnTo>
                  <a:pt x="360" y="518"/>
                </a:lnTo>
                <a:lnTo>
                  <a:pt x="358" y="516"/>
                </a:lnTo>
                <a:lnTo>
                  <a:pt x="354" y="518"/>
                </a:lnTo>
                <a:lnTo>
                  <a:pt x="351" y="520"/>
                </a:lnTo>
                <a:lnTo>
                  <a:pt x="351" y="521"/>
                </a:lnTo>
                <a:lnTo>
                  <a:pt x="351" y="522"/>
                </a:lnTo>
                <a:lnTo>
                  <a:pt x="354" y="524"/>
                </a:lnTo>
                <a:lnTo>
                  <a:pt x="354" y="526"/>
                </a:lnTo>
                <a:lnTo>
                  <a:pt x="358" y="526"/>
                </a:lnTo>
                <a:lnTo>
                  <a:pt x="358" y="530"/>
                </a:lnTo>
                <a:lnTo>
                  <a:pt x="360" y="535"/>
                </a:lnTo>
                <a:lnTo>
                  <a:pt x="365" y="538"/>
                </a:lnTo>
                <a:lnTo>
                  <a:pt x="367" y="539"/>
                </a:lnTo>
                <a:lnTo>
                  <a:pt x="373" y="550"/>
                </a:lnTo>
                <a:lnTo>
                  <a:pt x="377" y="554"/>
                </a:lnTo>
                <a:lnTo>
                  <a:pt x="373" y="556"/>
                </a:lnTo>
                <a:lnTo>
                  <a:pt x="373" y="559"/>
                </a:lnTo>
                <a:lnTo>
                  <a:pt x="375" y="560"/>
                </a:lnTo>
                <a:lnTo>
                  <a:pt x="379" y="560"/>
                </a:lnTo>
                <a:lnTo>
                  <a:pt x="380" y="560"/>
                </a:lnTo>
                <a:lnTo>
                  <a:pt x="382" y="562"/>
                </a:lnTo>
                <a:lnTo>
                  <a:pt x="384" y="562"/>
                </a:lnTo>
                <a:lnTo>
                  <a:pt x="387" y="563"/>
                </a:lnTo>
                <a:lnTo>
                  <a:pt x="391" y="566"/>
                </a:lnTo>
                <a:lnTo>
                  <a:pt x="394" y="566"/>
                </a:lnTo>
                <a:lnTo>
                  <a:pt x="396" y="566"/>
                </a:lnTo>
                <a:lnTo>
                  <a:pt x="405" y="567"/>
                </a:lnTo>
                <a:lnTo>
                  <a:pt x="411" y="570"/>
                </a:lnTo>
                <a:lnTo>
                  <a:pt x="411" y="574"/>
                </a:lnTo>
                <a:lnTo>
                  <a:pt x="411" y="580"/>
                </a:lnTo>
                <a:lnTo>
                  <a:pt x="411" y="583"/>
                </a:lnTo>
                <a:lnTo>
                  <a:pt x="411" y="587"/>
                </a:lnTo>
                <a:lnTo>
                  <a:pt x="417" y="588"/>
                </a:lnTo>
                <a:lnTo>
                  <a:pt x="418" y="589"/>
                </a:lnTo>
                <a:lnTo>
                  <a:pt x="417" y="592"/>
                </a:lnTo>
                <a:lnTo>
                  <a:pt x="417" y="595"/>
                </a:lnTo>
                <a:lnTo>
                  <a:pt x="418" y="595"/>
                </a:lnTo>
                <a:lnTo>
                  <a:pt x="417" y="597"/>
                </a:lnTo>
                <a:lnTo>
                  <a:pt x="417" y="601"/>
                </a:lnTo>
                <a:lnTo>
                  <a:pt x="418" y="601"/>
                </a:lnTo>
                <a:lnTo>
                  <a:pt x="422" y="604"/>
                </a:lnTo>
                <a:lnTo>
                  <a:pt x="425" y="606"/>
                </a:lnTo>
                <a:lnTo>
                  <a:pt x="422" y="608"/>
                </a:lnTo>
                <a:lnTo>
                  <a:pt x="422" y="609"/>
                </a:lnTo>
                <a:lnTo>
                  <a:pt x="425" y="610"/>
                </a:lnTo>
                <a:lnTo>
                  <a:pt x="425" y="612"/>
                </a:lnTo>
                <a:lnTo>
                  <a:pt x="425" y="614"/>
                </a:lnTo>
                <a:lnTo>
                  <a:pt x="425" y="617"/>
                </a:lnTo>
                <a:lnTo>
                  <a:pt x="431" y="617"/>
                </a:lnTo>
                <a:lnTo>
                  <a:pt x="431" y="618"/>
                </a:lnTo>
                <a:lnTo>
                  <a:pt x="436" y="618"/>
                </a:lnTo>
                <a:lnTo>
                  <a:pt x="436" y="617"/>
                </a:lnTo>
                <a:lnTo>
                  <a:pt x="436" y="614"/>
                </a:lnTo>
                <a:lnTo>
                  <a:pt x="436" y="612"/>
                </a:lnTo>
                <a:lnTo>
                  <a:pt x="439" y="610"/>
                </a:lnTo>
                <a:lnTo>
                  <a:pt x="444" y="610"/>
                </a:lnTo>
                <a:lnTo>
                  <a:pt x="448" y="610"/>
                </a:lnTo>
                <a:lnTo>
                  <a:pt x="450" y="609"/>
                </a:lnTo>
                <a:lnTo>
                  <a:pt x="451" y="610"/>
                </a:lnTo>
                <a:lnTo>
                  <a:pt x="450" y="617"/>
                </a:lnTo>
                <a:lnTo>
                  <a:pt x="451" y="618"/>
                </a:lnTo>
                <a:lnTo>
                  <a:pt x="451" y="621"/>
                </a:lnTo>
                <a:lnTo>
                  <a:pt x="455" y="622"/>
                </a:lnTo>
                <a:lnTo>
                  <a:pt x="451" y="625"/>
                </a:lnTo>
                <a:lnTo>
                  <a:pt x="453" y="627"/>
                </a:lnTo>
                <a:lnTo>
                  <a:pt x="456" y="627"/>
                </a:lnTo>
                <a:lnTo>
                  <a:pt x="458" y="629"/>
                </a:lnTo>
                <a:lnTo>
                  <a:pt x="462" y="631"/>
                </a:lnTo>
                <a:lnTo>
                  <a:pt x="458" y="633"/>
                </a:lnTo>
                <a:lnTo>
                  <a:pt x="462" y="633"/>
                </a:lnTo>
                <a:lnTo>
                  <a:pt x="463" y="633"/>
                </a:lnTo>
                <a:lnTo>
                  <a:pt x="467" y="631"/>
                </a:lnTo>
                <a:lnTo>
                  <a:pt x="467" y="630"/>
                </a:lnTo>
                <a:lnTo>
                  <a:pt x="470" y="625"/>
                </a:lnTo>
                <a:lnTo>
                  <a:pt x="469" y="622"/>
                </a:lnTo>
                <a:lnTo>
                  <a:pt x="467" y="622"/>
                </a:lnTo>
                <a:lnTo>
                  <a:pt x="463" y="622"/>
                </a:lnTo>
                <a:lnTo>
                  <a:pt x="462" y="625"/>
                </a:lnTo>
                <a:lnTo>
                  <a:pt x="458" y="622"/>
                </a:lnTo>
                <a:lnTo>
                  <a:pt x="462" y="622"/>
                </a:lnTo>
                <a:lnTo>
                  <a:pt x="463" y="621"/>
                </a:lnTo>
                <a:lnTo>
                  <a:pt x="467" y="618"/>
                </a:lnTo>
                <a:lnTo>
                  <a:pt x="469" y="617"/>
                </a:lnTo>
                <a:lnTo>
                  <a:pt x="470" y="614"/>
                </a:lnTo>
                <a:lnTo>
                  <a:pt x="470" y="612"/>
                </a:lnTo>
                <a:lnTo>
                  <a:pt x="469" y="610"/>
                </a:lnTo>
                <a:lnTo>
                  <a:pt x="472" y="609"/>
                </a:lnTo>
                <a:lnTo>
                  <a:pt x="475" y="609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2619375" y="1503363"/>
            <a:ext cx="1427163" cy="1790700"/>
          </a:xfrm>
          <a:custGeom>
            <a:avLst/>
            <a:gdLst>
              <a:gd name="T0" fmla="*/ 2147483647 w 782"/>
              <a:gd name="T1" fmla="*/ 2147483647 h 788"/>
              <a:gd name="T2" fmla="*/ 2147483647 w 782"/>
              <a:gd name="T3" fmla="*/ 2147483647 h 788"/>
              <a:gd name="T4" fmla="*/ 2147483647 w 782"/>
              <a:gd name="T5" fmla="*/ 2147483647 h 788"/>
              <a:gd name="T6" fmla="*/ 2147483647 w 782"/>
              <a:gd name="T7" fmla="*/ 2147483647 h 788"/>
              <a:gd name="T8" fmla="*/ 2147483647 w 782"/>
              <a:gd name="T9" fmla="*/ 2147483647 h 788"/>
              <a:gd name="T10" fmla="*/ 2147483647 w 782"/>
              <a:gd name="T11" fmla="*/ 2147483647 h 788"/>
              <a:gd name="T12" fmla="*/ 2147483647 w 782"/>
              <a:gd name="T13" fmla="*/ 2147483647 h 788"/>
              <a:gd name="T14" fmla="*/ 2147483647 w 782"/>
              <a:gd name="T15" fmla="*/ 2147483647 h 788"/>
              <a:gd name="T16" fmla="*/ 2147483647 w 782"/>
              <a:gd name="T17" fmla="*/ 2147483647 h 788"/>
              <a:gd name="T18" fmla="*/ 2147483647 w 782"/>
              <a:gd name="T19" fmla="*/ 2147483647 h 788"/>
              <a:gd name="T20" fmla="*/ 2147483647 w 782"/>
              <a:gd name="T21" fmla="*/ 2147483647 h 788"/>
              <a:gd name="T22" fmla="*/ 2147483647 w 782"/>
              <a:gd name="T23" fmla="*/ 2147483647 h 788"/>
              <a:gd name="T24" fmla="*/ 2147483647 w 782"/>
              <a:gd name="T25" fmla="*/ 2147483647 h 788"/>
              <a:gd name="T26" fmla="*/ 2147483647 w 782"/>
              <a:gd name="T27" fmla="*/ 2147483647 h 788"/>
              <a:gd name="T28" fmla="*/ 2147483647 w 782"/>
              <a:gd name="T29" fmla="*/ 2147483647 h 788"/>
              <a:gd name="T30" fmla="*/ 2147483647 w 782"/>
              <a:gd name="T31" fmla="*/ 2147483647 h 788"/>
              <a:gd name="T32" fmla="*/ 2147483647 w 782"/>
              <a:gd name="T33" fmla="*/ 2147483647 h 788"/>
              <a:gd name="T34" fmla="*/ 2147483647 w 782"/>
              <a:gd name="T35" fmla="*/ 2147483647 h 788"/>
              <a:gd name="T36" fmla="*/ 2147483647 w 782"/>
              <a:gd name="T37" fmla="*/ 2147483647 h 788"/>
              <a:gd name="T38" fmla="*/ 2147483647 w 782"/>
              <a:gd name="T39" fmla="*/ 2147483647 h 788"/>
              <a:gd name="T40" fmla="*/ 2147483647 w 782"/>
              <a:gd name="T41" fmla="*/ 2147483647 h 788"/>
              <a:gd name="T42" fmla="*/ 2147483647 w 782"/>
              <a:gd name="T43" fmla="*/ 2147483647 h 788"/>
              <a:gd name="T44" fmla="*/ 2147483647 w 782"/>
              <a:gd name="T45" fmla="*/ 2147483647 h 788"/>
              <a:gd name="T46" fmla="*/ 2147483647 w 782"/>
              <a:gd name="T47" fmla="*/ 2147483647 h 788"/>
              <a:gd name="T48" fmla="*/ 2147483647 w 782"/>
              <a:gd name="T49" fmla="*/ 2147483647 h 788"/>
              <a:gd name="T50" fmla="*/ 2147483647 w 782"/>
              <a:gd name="T51" fmla="*/ 2147483647 h 788"/>
              <a:gd name="T52" fmla="*/ 2147483647 w 782"/>
              <a:gd name="T53" fmla="*/ 2147483647 h 788"/>
              <a:gd name="T54" fmla="*/ 2147483647 w 782"/>
              <a:gd name="T55" fmla="*/ 2147483647 h 788"/>
              <a:gd name="T56" fmla="*/ 2147483647 w 782"/>
              <a:gd name="T57" fmla="*/ 2147483647 h 788"/>
              <a:gd name="T58" fmla="*/ 2147483647 w 782"/>
              <a:gd name="T59" fmla="*/ 2147483647 h 788"/>
              <a:gd name="T60" fmla="*/ 2147483647 w 782"/>
              <a:gd name="T61" fmla="*/ 2147483647 h 788"/>
              <a:gd name="T62" fmla="*/ 2147483647 w 782"/>
              <a:gd name="T63" fmla="*/ 2147483647 h 788"/>
              <a:gd name="T64" fmla="*/ 2147483647 w 782"/>
              <a:gd name="T65" fmla="*/ 2147483647 h 788"/>
              <a:gd name="T66" fmla="*/ 2147483647 w 782"/>
              <a:gd name="T67" fmla="*/ 2147483647 h 788"/>
              <a:gd name="T68" fmla="*/ 2147483647 w 782"/>
              <a:gd name="T69" fmla="*/ 2147483647 h 788"/>
              <a:gd name="T70" fmla="*/ 2147483647 w 782"/>
              <a:gd name="T71" fmla="*/ 2147483647 h 788"/>
              <a:gd name="T72" fmla="*/ 0 w 782"/>
              <a:gd name="T73" fmla="*/ 2147483647 h 788"/>
              <a:gd name="T74" fmla="*/ 2147483647 w 782"/>
              <a:gd name="T75" fmla="*/ 2147483647 h 788"/>
              <a:gd name="T76" fmla="*/ 2147483647 w 782"/>
              <a:gd name="T77" fmla="*/ 2147483647 h 788"/>
              <a:gd name="T78" fmla="*/ 2147483647 w 782"/>
              <a:gd name="T79" fmla="*/ 2147483647 h 788"/>
              <a:gd name="T80" fmla="*/ 2147483647 w 782"/>
              <a:gd name="T81" fmla="*/ 2147483647 h 788"/>
              <a:gd name="T82" fmla="*/ 2147483647 w 782"/>
              <a:gd name="T83" fmla="*/ 2147483647 h 788"/>
              <a:gd name="T84" fmla="*/ 2147483647 w 782"/>
              <a:gd name="T85" fmla="*/ 2147483647 h 788"/>
              <a:gd name="T86" fmla="*/ 2147483647 w 782"/>
              <a:gd name="T87" fmla="*/ 2147483647 h 788"/>
              <a:gd name="T88" fmla="*/ 2147483647 w 782"/>
              <a:gd name="T89" fmla="*/ 2147483647 h 788"/>
              <a:gd name="T90" fmla="*/ 2147483647 w 782"/>
              <a:gd name="T91" fmla="*/ 2147483647 h 788"/>
              <a:gd name="T92" fmla="*/ 2147483647 w 782"/>
              <a:gd name="T93" fmla="*/ 2147483647 h 788"/>
              <a:gd name="T94" fmla="*/ 2147483647 w 782"/>
              <a:gd name="T95" fmla="*/ 2147483647 h 788"/>
              <a:gd name="T96" fmla="*/ 2147483647 w 782"/>
              <a:gd name="T97" fmla="*/ 2147483647 h 788"/>
              <a:gd name="T98" fmla="*/ 2147483647 w 782"/>
              <a:gd name="T99" fmla="*/ 2147483647 h 788"/>
              <a:gd name="T100" fmla="*/ 2147483647 w 782"/>
              <a:gd name="T101" fmla="*/ 2147483647 h 788"/>
              <a:gd name="T102" fmla="*/ 2147483647 w 782"/>
              <a:gd name="T103" fmla="*/ 2147483647 h 788"/>
              <a:gd name="T104" fmla="*/ 2147483647 w 782"/>
              <a:gd name="T105" fmla="*/ 2147483647 h 788"/>
              <a:gd name="T106" fmla="*/ 2147483647 w 782"/>
              <a:gd name="T107" fmla="*/ 2147483647 h 788"/>
              <a:gd name="T108" fmla="*/ 2147483647 w 782"/>
              <a:gd name="T109" fmla="*/ 2147483647 h 788"/>
              <a:gd name="T110" fmla="*/ 2147483647 w 782"/>
              <a:gd name="T111" fmla="*/ 2147483647 h 788"/>
              <a:gd name="T112" fmla="*/ 2147483647 w 782"/>
              <a:gd name="T113" fmla="*/ 2147483647 h 78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82" h="788">
                <a:moveTo>
                  <a:pt x="781" y="378"/>
                </a:moveTo>
                <a:lnTo>
                  <a:pt x="771" y="395"/>
                </a:lnTo>
                <a:lnTo>
                  <a:pt x="764" y="404"/>
                </a:lnTo>
                <a:lnTo>
                  <a:pt x="750" y="417"/>
                </a:lnTo>
                <a:lnTo>
                  <a:pt x="743" y="429"/>
                </a:lnTo>
                <a:lnTo>
                  <a:pt x="676" y="517"/>
                </a:lnTo>
                <a:lnTo>
                  <a:pt x="709" y="650"/>
                </a:lnTo>
                <a:lnTo>
                  <a:pt x="710" y="663"/>
                </a:lnTo>
                <a:lnTo>
                  <a:pt x="678" y="658"/>
                </a:lnTo>
                <a:lnTo>
                  <a:pt x="669" y="654"/>
                </a:lnTo>
                <a:lnTo>
                  <a:pt x="660" y="654"/>
                </a:lnTo>
                <a:lnTo>
                  <a:pt x="648" y="655"/>
                </a:lnTo>
                <a:lnTo>
                  <a:pt x="638" y="655"/>
                </a:lnTo>
                <a:lnTo>
                  <a:pt x="629" y="660"/>
                </a:lnTo>
                <a:lnTo>
                  <a:pt x="624" y="664"/>
                </a:lnTo>
                <a:lnTo>
                  <a:pt x="603" y="696"/>
                </a:lnTo>
                <a:lnTo>
                  <a:pt x="593" y="702"/>
                </a:lnTo>
                <a:lnTo>
                  <a:pt x="588" y="702"/>
                </a:lnTo>
                <a:lnTo>
                  <a:pt x="579" y="702"/>
                </a:lnTo>
                <a:lnTo>
                  <a:pt x="574" y="691"/>
                </a:lnTo>
                <a:lnTo>
                  <a:pt x="565" y="687"/>
                </a:lnTo>
                <a:lnTo>
                  <a:pt x="551" y="683"/>
                </a:lnTo>
                <a:lnTo>
                  <a:pt x="546" y="684"/>
                </a:lnTo>
                <a:lnTo>
                  <a:pt x="539" y="687"/>
                </a:lnTo>
                <a:lnTo>
                  <a:pt x="534" y="689"/>
                </a:lnTo>
                <a:lnTo>
                  <a:pt x="527" y="691"/>
                </a:lnTo>
                <a:lnTo>
                  <a:pt x="522" y="688"/>
                </a:lnTo>
                <a:lnTo>
                  <a:pt x="519" y="685"/>
                </a:lnTo>
                <a:lnTo>
                  <a:pt x="513" y="681"/>
                </a:lnTo>
                <a:lnTo>
                  <a:pt x="505" y="683"/>
                </a:lnTo>
                <a:lnTo>
                  <a:pt x="501" y="685"/>
                </a:lnTo>
                <a:lnTo>
                  <a:pt x="498" y="688"/>
                </a:lnTo>
                <a:lnTo>
                  <a:pt x="494" y="691"/>
                </a:lnTo>
                <a:lnTo>
                  <a:pt x="493" y="692"/>
                </a:lnTo>
                <a:lnTo>
                  <a:pt x="481" y="689"/>
                </a:lnTo>
                <a:lnTo>
                  <a:pt x="475" y="688"/>
                </a:lnTo>
                <a:lnTo>
                  <a:pt x="470" y="684"/>
                </a:lnTo>
                <a:lnTo>
                  <a:pt x="463" y="681"/>
                </a:lnTo>
                <a:lnTo>
                  <a:pt x="456" y="671"/>
                </a:lnTo>
                <a:lnTo>
                  <a:pt x="453" y="668"/>
                </a:lnTo>
                <a:lnTo>
                  <a:pt x="446" y="663"/>
                </a:lnTo>
                <a:lnTo>
                  <a:pt x="441" y="663"/>
                </a:lnTo>
                <a:lnTo>
                  <a:pt x="436" y="663"/>
                </a:lnTo>
                <a:lnTo>
                  <a:pt x="436" y="660"/>
                </a:lnTo>
                <a:lnTo>
                  <a:pt x="422" y="658"/>
                </a:lnTo>
                <a:lnTo>
                  <a:pt x="417" y="655"/>
                </a:lnTo>
                <a:lnTo>
                  <a:pt x="413" y="651"/>
                </a:lnTo>
                <a:lnTo>
                  <a:pt x="411" y="647"/>
                </a:lnTo>
                <a:lnTo>
                  <a:pt x="408" y="643"/>
                </a:lnTo>
                <a:lnTo>
                  <a:pt x="403" y="641"/>
                </a:lnTo>
                <a:lnTo>
                  <a:pt x="398" y="641"/>
                </a:lnTo>
                <a:lnTo>
                  <a:pt x="394" y="643"/>
                </a:lnTo>
                <a:lnTo>
                  <a:pt x="391" y="646"/>
                </a:lnTo>
                <a:lnTo>
                  <a:pt x="391" y="650"/>
                </a:lnTo>
                <a:lnTo>
                  <a:pt x="387" y="653"/>
                </a:lnTo>
                <a:lnTo>
                  <a:pt x="385" y="654"/>
                </a:lnTo>
                <a:lnTo>
                  <a:pt x="382" y="654"/>
                </a:lnTo>
                <a:lnTo>
                  <a:pt x="380" y="651"/>
                </a:lnTo>
                <a:lnTo>
                  <a:pt x="382" y="650"/>
                </a:lnTo>
                <a:lnTo>
                  <a:pt x="380" y="649"/>
                </a:lnTo>
                <a:lnTo>
                  <a:pt x="375" y="651"/>
                </a:lnTo>
                <a:lnTo>
                  <a:pt x="373" y="658"/>
                </a:lnTo>
                <a:lnTo>
                  <a:pt x="366" y="663"/>
                </a:lnTo>
                <a:lnTo>
                  <a:pt x="365" y="667"/>
                </a:lnTo>
                <a:lnTo>
                  <a:pt x="366" y="679"/>
                </a:lnTo>
                <a:lnTo>
                  <a:pt x="366" y="684"/>
                </a:lnTo>
                <a:lnTo>
                  <a:pt x="366" y="687"/>
                </a:lnTo>
                <a:lnTo>
                  <a:pt x="365" y="691"/>
                </a:lnTo>
                <a:lnTo>
                  <a:pt x="360" y="695"/>
                </a:lnTo>
                <a:lnTo>
                  <a:pt x="354" y="696"/>
                </a:lnTo>
                <a:lnTo>
                  <a:pt x="349" y="696"/>
                </a:lnTo>
                <a:lnTo>
                  <a:pt x="342" y="696"/>
                </a:lnTo>
                <a:lnTo>
                  <a:pt x="334" y="699"/>
                </a:lnTo>
                <a:lnTo>
                  <a:pt x="335" y="708"/>
                </a:lnTo>
                <a:lnTo>
                  <a:pt x="335" y="712"/>
                </a:lnTo>
                <a:lnTo>
                  <a:pt x="337" y="718"/>
                </a:lnTo>
                <a:lnTo>
                  <a:pt x="339" y="720"/>
                </a:lnTo>
                <a:lnTo>
                  <a:pt x="337" y="725"/>
                </a:lnTo>
                <a:lnTo>
                  <a:pt x="335" y="729"/>
                </a:lnTo>
                <a:lnTo>
                  <a:pt x="327" y="737"/>
                </a:lnTo>
                <a:lnTo>
                  <a:pt x="323" y="742"/>
                </a:lnTo>
                <a:lnTo>
                  <a:pt x="320" y="759"/>
                </a:lnTo>
                <a:lnTo>
                  <a:pt x="320" y="774"/>
                </a:lnTo>
                <a:lnTo>
                  <a:pt x="316" y="777"/>
                </a:lnTo>
                <a:lnTo>
                  <a:pt x="313" y="779"/>
                </a:lnTo>
                <a:lnTo>
                  <a:pt x="292" y="787"/>
                </a:lnTo>
                <a:lnTo>
                  <a:pt x="283" y="787"/>
                </a:lnTo>
                <a:lnTo>
                  <a:pt x="278" y="785"/>
                </a:lnTo>
                <a:lnTo>
                  <a:pt x="270" y="785"/>
                </a:lnTo>
                <a:lnTo>
                  <a:pt x="247" y="785"/>
                </a:lnTo>
                <a:lnTo>
                  <a:pt x="245" y="776"/>
                </a:lnTo>
                <a:lnTo>
                  <a:pt x="242" y="768"/>
                </a:lnTo>
                <a:lnTo>
                  <a:pt x="230" y="759"/>
                </a:lnTo>
                <a:lnTo>
                  <a:pt x="226" y="754"/>
                </a:lnTo>
                <a:lnTo>
                  <a:pt x="223" y="754"/>
                </a:lnTo>
                <a:lnTo>
                  <a:pt x="216" y="743"/>
                </a:lnTo>
                <a:lnTo>
                  <a:pt x="214" y="741"/>
                </a:lnTo>
                <a:lnTo>
                  <a:pt x="213" y="726"/>
                </a:lnTo>
                <a:lnTo>
                  <a:pt x="206" y="724"/>
                </a:lnTo>
                <a:lnTo>
                  <a:pt x="194" y="724"/>
                </a:lnTo>
                <a:lnTo>
                  <a:pt x="173" y="720"/>
                </a:lnTo>
                <a:lnTo>
                  <a:pt x="168" y="721"/>
                </a:lnTo>
                <a:lnTo>
                  <a:pt x="164" y="720"/>
                </a:lnTo>
                <a:lnTo>
                  <a:pt x="161" y="718"/>
                </a:lnTo>
                <a:lnTo>
                  <a:pt x="157" y="712"/>
                </a:lnTo>
                <a:lnTo>
                  <a:pt x="152" y="696"/>
                </a:lnTo>
                <a:lnTo>
                  <a:pt x="152" y="684"/>
                </a:lnTo>
                <a:lnTo>
                  <a:pt x="145" y="659"/>
                </a:lnTo>
                <a:lnTo>
                  <a:pt x="138" y="647"/>
                </a:lnTo>
                <a:lnTo>
                  <a:pt x="137" y="637"/>
                </a:lnTo>
                <a:lnTo>
                  <a:pt x="133" y="630"/>
                </a:lnTo>
                <a:lnTo>
                  <a:pt x="131" y="622"/>
                </a:lnTo>
                <a:lnTo>
                  <a:pt x="126" y="614"/>
                </a:lnTo>
                <a:lnTo>
                  <a:pt x="126" y="613"/>
                </a:lnTo>
                <a:lnTo>
                  <a:pt x="123" y="613"/>
                </a:lnTo>
                <a:lnTo>
                  <a:pt x="116" y="608"/>
                </a:lnTo>
                <a:lnTo>
                  <a:pt x="112" y="606"/>
                </a:lnTo>
                <a:lnTo>
                  <a:pt x="107" y="605"/>
                </a:lnTo>
                <a:lnTo>
                  <a:pt x="107" y="603"/>
                </a:lnTo>
                <a:lnTo>
                  <a:pt x="102" y="603"/>
                </a:lnTo>
                <a:lnTo>
                  <a:pt x="99" y="603"/>
                </a:lnTo>
                <a:lnTo>
                  <a:pt x="95" y="603"/>
                </a:lnTo>
                <a:lnTo>
                  <a:pt x="90" y="603"/>
                </a:lnTo>
                <a:lnTo>
                  <a:pt x="86" y="600"/>
                </a:lnTo>
                <a:lnTo>
                  <a:pt x="85" y="600"/>
                </a:lnTo>
                <a:lnTo>
                  <a:pt x="83" y="600"/>
                </a:lnTo>
                <a:lnTo>
                  <a:pt x="67" y="606"/>
                </a:lnTo>
                <a:lnTo>
                  <a:pt x="66" y="603"/>
                </a:lnTo>
                <a:lnTo>
                  <a:pt x="59" y="600"/>
                </a:lnTo>
                <a:lnTo>
                  <a:pt x="55" y="597"/>
                </a:lnTo>
                <a:lnTo>
                  <a:pt x="50" y="591"/>
                </a:lnTo>
                <a:lnTo>
                  <a:pt x="47" y="579"/>
                </a:lnTo>
                <a:lnTo>
                  <a:pt x="47" y="572"/>
                </a:lnTo>
                <a:lnTo>
                  <a:pt x="50" y="567"/>
                </a:lnTo>
                <a:lnTo>
                  <a:pt x="50" y="566"/>
                </a:lnTo>
                <a:lnTo>
                  <a:pt x="54" y="560"/>
                </a:lnTo>
                <a:lnTo>
                  <a:pt x="50" y="555"/>
                </a:lnTo>
                <a:lnTo>
                  <a:pt x="48" y="550"/>
                </a:lnTo>
                <a:lnTo>
                  <a:pt x="50" y="542"/>
                </a:lnTo>
                <a:lnTo>
                  <a:pt x="40" y="530"/>
                </a:lnTo>
                <a:lnTo>
                  <a:pt x="36" y="520"/>
                </a:lnTo>
                <a:lnTo>
                  <a:pt x="24" y="504"/>
                </a:lnTo>
                <a:lnTo>
                  <a:pt x="19" y="496"/>
                </a:lnTo>
                <a:lnTo>
                  <a:pt x="16" y="492"/>
                </a:lnTo>
                <a:lnTo>
                  <a:pt x="10" y="485"/>
                </a:lnTo>
                <a:lnTo>
                  <a:pt x="5" y="472"/>
                </a:lnTo>
                <a:lnTo>
                  <a:pt x="2" y="463"/>
                </a:lnTo>
                <a:lnTo>
                  <a:pt x="0" y="453"/>
                </a:lnTo>
                <a:lnTo>
                  <a:pt x="0" y="446"/>
                </a:lnTo>
                <a:lnTo>
                  <a:pt x="5" y="442"/>
                </a:lnTo>
                <a:lnTo>
                  <a:pt x="10" y="441"/>
                </a:lnTo>
                <a:lnTo>
                  <a:pt x="38" y="442"/>
                </a:lnTo>
                <a:lnTo>
                  <a:pt x="62" y="446"/>
                </a:lnTo>
                <a:lnTo>
                  <a:pt x="67" y="445"/>
                </a:lnTo>
                <a:lnTo>
                  <a:pt x="71" y="441"/>
                </a:lnTo>
                <a:lnTo>
                  <a:pt x="71" y="433"/>
                </a:lnTo>
                <a:lnTo>
                  <a:pt x="66" y="420"/>
                </a:lnTo>
                <a:lnTo>
                  <a:pt x="64" y="414"/>
                </a:lnTo>
                <a:lnTo>
                  <a:pt x="64" y="412"/>
                </a:lnTo>
                <a:lnTo>
                  <a:pt x="62" y="405"/>
                </a:lnTo>
                <a:lnTo>
                  <a:pt x="69" y="393"/>
                </a:lnTo>
                <a:lnTo>
                  <a:pt x="69" y="387"/>
                </a:lnTo>
                <a:lnTo>
                  <a:pt x="66" y="382"/>
                </a:lnTo>
                <a:lnTo>
                  <a:pt x="67" y="375"/>
                </a:lnTo>
                <a:lnTo>
                  <a:pt x="64" y="335"/>
                </a:lnTo>
                <a:lnTo>
                  <a:pt x="62" y="321"/>
                </a:lnTo>
                <a:lnTo>
                  <a:pt x="62" y="320"/>
                </a:lnTo>
                <a:lnTo>
                  <a:pt x="62" y="309"/>
                </a:lnTo>
                <a:lnTo>
                  <a:pt x="62" y="304"/>
                </a:lnTo>
                <a:lnTo>
                  <a:pt x="78" y="304"/>
                </a:lnTo>
                <a:lnTo>
                  <a:pt x="78" y="299"/>
                </a:lnTo>
                <a:lnTo>
                  <a:pt x="81" y="282"/>
                </a:lnTo>
                <a:lnTo>
                  <a:pt x="81" y="263"/>
                </a:lnTo>
                <a:lnTo>
                  <a:pt x="83" y="249"/>
                </a:lnTo>
                <a:lnTo>
                  <a:pt x="83" y="224"/>
                </a:lnTo>
                <a:lnTo>
                  <a:pt x="86" y="213"/>
                </a:lnTo>
                <a:lnTo>
                  <a:pt x="83" y="191"/>
                </a:lnTo>
                <a:lnTo>
                  <a:pt x="83" y="180"/>
                </a:lnTo>
                <a:lnTo>
                  <a:pt x="80" y="175"/>
                </a:lnTo>
                <a:lnTo>
                  <a:pt x="80" y="172"/>
                </a:lnTo>
                <a:lnTo>
                  <a:pt x="78" y="170"/>
                </a:lnTo>
                <a:lnTo>
                  <a:pt x="71" y="154"/>
                </a:lnTo>
                <a:lnTo>
                  <a:pt x="66" y="121"/>
                </a:lnTo>
                <a:lnTo>
                  <a:pt x="64" y="117"/>
                </a:lnTo>
                <a:lnTo>
                  <a:pt x="62" y="89"/>
                </a:lnTo>
                <a:lnTo>
                  <a:pt x="62" y="75"/>
                </a:lnTo>
                <a:lnTo>
                  <a:pt x="50" y="71"/>
                </a:lnTo>
                <a:lnTo>
                  <a:pt x="62" y="61"/>
                </a:lnTo>
                <a:lnTo>
                  <a:pt x="126" y="62"/>
                </a:lnTo>
                <a:lnTo>
                  <a:pt x="133" y="0"/>
                </a:lnTo>
                <a:lnTo>
                  <a:pt x="368" y="4"/>
                </a:lnTo>
                <a:lnTo>
                  <a:pt x="380" y="17"/>
                </a:lnTo>
                <a:lnTo>
                  <a:pt x="380" y="28"/>
                </a:lnTo>
                <a:lnTo>
                  <a:pt x="394" y="36"/>
                </a:lnTo>
                <a:lnTo>
                  <a:pt x="398" y="47"/>
                </a:lnTo>
                <a:lnTo>
                  <a:pt x="399" y="53"/>
                </a:lnTo>
                <a:lnTo>
                  <a:pt x="410" y="64"/>
                </a:lnTo>
                <a:lnTo>
                  <a:pt x="436" y="75"/>
                </a:lnTo>
                <a:lnTo>
                  <a:pt x="439" y="80"/>
                </a:lnTo>
                <a:lnTo>
                  <a:pt x="462" y="101"/>
                </a:lnTo>
                <a:lnTo>
                  <a:pt x="470" y="103"/>
                </a:lnTo>
                <a:lnTo>
                  <a:pt x="489" y="124"/>
                </a:lnTo>
                <a:lnTo>
                  <a:pt x="500" y="132"/>
                </a:lnTo>
                <a:lnTo>
                  <a:pt x="501" y="138"/>
                </a:lnTo>
                <a:lnTo>
                  <a:pt x="515" y="138"/>
                </a:lnTo>
                <a:lnTo>
                  <a:pt x="527" y="145"/>
                </a:lnTo>
                <a:lnTo>
                  <a:pt x="536" y="162"/>
                </a:lnTo>
                <a:lnTo>
                  <a:pt x="560" y="172"/>
                </a:lnTo>
                <a:lnTo>
                  <a:pt x="565" y="188"/>
                </a:lnTo>
                <a:lnTo>
                  <a:pt x="565" y="197"/>
                </a:lnTo>
                <a:lnTo>
                  <a:pt x="579" y="207"/>
                </a:lnTo>
                <a:lnTo>
                  <a:pt x="588" y="224"/>
                </a:lnTo>
                <a:lnTo>
                  <a:pt x="588" y="241"/>
                </a:lnTo>
                <a:lnTo>
                  <a:pt x="588" y="259"/>
                </a:lnTo>
                <a:lnTo>
                  <a:pt x="598" y="267"/>
                </a:lnTo>
                <a:lnTo>
                  <a:pt x="602" y="285"/>
                </a:lnTo>
                <a:lnTo>
                  <a:pt x="612" y="291"/>
                </a:lnTo>
                <a:lnTo>
                  <a:pt x="645" y="309"/>
                </a:lnTo>
                <a:lnTo>
                  <a:pt x="653" y="316"/>
                </a:lnTo>
                <a:lnTo>
                  <a:pt x="667" y="326"/>
                </a:lnTo>
                <a:lnTo>
                  <a:pt x="669" y="335"/>
                </a:lnTo>
                <a:lnTo>
                  <a:pt x="700" y="342"/>
                </a:lnTo>
                <a:lnTo>
                  <a:pt x="703" y="350"/>
                </a:lnTo>
                <a:lnTo>
                  <a:pt x="719" y="357"/>
                </a:lnTo>
                <a:lnTo>
                  <a:pt x="721" y="359"/>
                </a:lnTo>
                <a:lnTo>
                  <a:pt x="748" y="370"/>
                </a:lnTo>
                <a:lnTo>
                  <a:pt x="759" y="370"/>
                </a:lnTo>
                <a:lnTo>
                  <a:pt x="766" y="376"/>
                </a:lnTo>
                <a:lnTo>
                  <a:pt x="781" y="378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Freeform 6" descr="nacobbus"/>
          <p:cNvSpPr>
            <a:spLocks/>
          </p:cNvSpPr>
          <p:nvPr/>
        </p:nvSpPr>
        <p:spPr bwMode="auto">
          <a:xfrm>
            <a:off x="3854450" y="2089150"/>
            <a:ext cx="1019175" cy="1568450"/>
          </a:xfrm>
          <a:custGeom>
            <a:avLst/>
            <a:gdLst>
              <a:gd name="T0" fmla="*/ 2147483647 w 559"/>
              <a:gd name="T1" fmla="*/ 2147483647 h 691"/>
              <a:gd name="T2" fmla="*/ 2147483647 w 559"/>
              <a:gd name="T3" fmla="*/ 2147483647 h 691"/>
              <a:gd name="T4" fmla="*/ 2147483647 w 559"/>
              <a:gd name="T5" fmla="*/ 2147483647 h 691"/>
              <a:gd name="T6" fmla="*/ 2147483647 w 559"/>
              <a:gd name="T7" fmla="*/ 2147483647 h 691"/>
              <a:gd name="T8" fmla="*/ 2147483647 w 559"/>
              <a:gd name="T9" fmla="*/ 2147483647 h 691"/>
              <a:gd name="T10" fmla="*/ 2147483647 w 559"/>
              <a:gd name="T11" fmla="*/ 2147483647 h 691"/>
              <a:gd name="T12" fmla="*/ 2147483647 w 559"/>
              <a:gd name="T13" fmla="*/ 2147483647 h 691"/>
              <a:gd name="T14" fmla="*/ 2147483647 w 559"/>
              <a:gd name="T15" fmla="*/ 2147483647 h 691"/>
              <a:gd name="T16" fmla="*/ 2147483647 w 559"/>
              <a:gd name="T17" fmla="*/ 2147483647 h 691"/>
              <a:gd name="T18" fmla="*/ 2147483647 w 559"/>
              <a:gd name="T19" fmla="*/ 2147483647 h 691"/>
              <a:gd name="T20" fmla="*/ 2147483647 w 559"/>
              <a:gd name="T21" fmla="*/ 2147483647 h 691"/>
              <a:gd name="T22" fmla="*/ 2147483647 w 559"/>
              <a:gd name="T23" fmla="*/ 2147483647 h 691"/>
              <a:gd name="T24" fmla="*/ 2147483647 w 559"/>
              <a:gd name="T25" fmla="*/ 2147483647 h 691"/>
              <a:gd name="T26" fmla="*/ 2147483647 w 559"/>
              <a:gd name="T27" fmla="*/ 2147483647 h 691"/>
              <a:gd name="T28" fmla="*/ 2147483647 w 559"/>
              <a:gd name="T29" fmla="*/ 2147483647 h 691"/>
              <a:gd name="T30" fmla="*/ 2147483647 w 559"/>
              <a:gd name="T31" fmla="*/ 2147483647 h 691"/>
              <a:gd name="T32" fmla="*/ 2147483647 w 559"/>
              <a:gd name="T33" fmla="*/ 2147483647 h 691"/>
              <a:gd name="T34" fmla="*/ 2147483647 w 559"/>
              <a:gd name="T35" fmla="*/ 2147483647 h 691"/>
              <a:gd name="T36" fmla="*/ 2147483647 w 559"/>
              <a:gd name="T37" fmla="*/ 2147483647 h 691"/>
              <a:gd name="T38" fmla="*/ 2147483647 w 559"/>
              <a:gd name="T39" fmla="*/ 2147483647 h 691"/>
              <a:gd name="T40" fmla="*/ 2147483647 w 559"/>
              <a:gd name="T41" fmla="*/ 2147483647 h 691"/>
              <a:gd name="T42" fmla="*/ 2147483647 w 559"/>
              <a:gd name="T43" fmla="*/ 2147483647 h 691"/>
              <a:gd name="T44" fmla="*/ 2147483647 w 559"/>
              <a:gd name="T45" fmla="*/ 2147483647 h 691"/>
              <a:gd name="T46" fmla="*/ 2147483647 w 559"/>
              <a:gd name="T47" fmla="*/ 2147483647 h 691"/>
              <a:gd name="T48" fmla="*/ 2147483647 w 559"/>
              <a:gd name="T49" fmla="*/ 2147483647 h 691"/>
              <a:gd name="T50" fmla="*/ 2147483647 w 559"/>
              <a:gd name="T51" fmla="*/ 2147483647 h 691"/>
              <a:gd name="T52" fmla="*/ 2147483647 w 559"/>
              <a:gd name="T53" fmla="*/ 2147483647 h 691"/>
              <a:gd name="T54" fmla="*/ 2147483647 w 559"/>
              <a:gd name="T55" fmla="*/ 2147483647 h 691"/>
              <a:gd name="T56" fmla="*/ 2147483647 w 559"/>
              <a:gd name="T57" fmla="*/ 2147483647 h 691"/>
              <a:gd name="T58" fmla="*/ 2147483647 w 559"/>
              <a:gd name="T59" fmla="*/ 2147483647 h 691"/>
              <a:gd name="T60" fmla="*/ 2147483647 w 559"/>
              <a:gd name="T61" fmla="*/ 2147483647 h 691"/>
              <a:gd name="T62" fmla="*/ 2147483647 w 559"/>
              <a:gd name="T63" fmla="*/ 2147483647 h 691"/>
              <a:gd name="T64" fmla="*/ 2147483647 w 559"/>
              <a:gd name="T65" fmla="*/ 2147483647 h 691"/>
              <a:gd name="T66" fmla="*/ 2147483647 w 559"/>
              <a:gd name="T67" fmla="*/ 2147483647 h 691"/>
              <a:gd name="T68" fmla="*/ 2147483647 w 559"/>
              <a:gd name="T69" fmla="*/ 2147483647 h 691"/>
              <a:gd name="T70" fmla="*/ 2147483647 w 559"/>
              <a:gd name="T71" fmla="*/ 2147483647 h 691"/>
              <a:gd name="T72" fmla="*/ 2147483647 w 559"/>
              <a:gd name="T73" fmla="*/ 2147483647 h 691"/>
              <a:gd name="T74" fmla="*/ 2147483647 w 559"/>
              <a:gd name="T75" fmla="*/ 2147483647 h 691"/>
              <a:gd name="T76" fmla="*/ 2147483647 w 559"/>
              <a:gd name="T77" fmla="*/ 2147483647 h 691"/>
              <a:gd name="T78" fmla="*/ 2147483647 w 559"/>
              <a:gd name="T79" fmla="*/ 2147483647 h 691"/>
              <a:gd name="T80" fmla="*/ 2147483647 w 559"/>
              <a:gd name="T81" fmla="*/ 2147483647 h 691"/>
              <a:gd name="T82" fmla="*/ 2147483647 w 559"/>
              <a:gd name="T83" fmla="*/ 2147483647 h 691"/>
              <a:gd name="T84" fmla="*/ 2147483647 w 559"/>
              <a:gd name="T85" fmla="*/ 2147483647 h 691"/>
              <a:gd name="T86" fmla="*/ 2147483647 w 559"/>
              <a:gd name="T87" fmla="*/ 2147483647 h 691"/>
              <a:gd name="T88" fmla="*/ 2147483647 w 559"/>
              <a:gd name="T89" fmla="*/ 2147483647 h 691"/>
              <a:gd name="T90" fmla="*/ 2147483647 w 559"/>
              <a:gd name="T91" fmla="*/ 2147483647 h 691"/>
              <a:gd name="T92" fmla="*/ 2147483647 w 559"/>
              <a:gd name="T93" fmla="*/ 2147483647 h 691"/>
              <a:gd name="T94" fmla="*/ 2147483647 w 559"/>
              <a:gd name="T95" fmla="*/ 2147483647 h 691"/>
              <a:gd name="T96" fmla="*/ 2147483647 w 559"/>
              <a:gd name="T97" fmla="*/ 2147483647 h 691"/>
              <a:gd name="T98" fmla="*/ 2147483647 w 559"/>
              <a:gd name="T99" fmla="*/ 2147483647 h 691"/>
              <a:gd name="T100" fmla="*/ 2147483647 w 559"/>
              <a:gd name="T101" fmla="*/ 2147483647 h 69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59" h="691">
                <a:moveTo>
                  <a:pt x="558" y="269"/>
                </a:moveTo>
                <a:lnTo>
                  <a:pt x="543" y="287"/>
                </a:lnTo>
                <a:lnTo>
                  <a:pt x="541" y="290"/>
                </a:lnTo>
                <a:lnTo>
                  <a:pt x="538" y="287"/>
                </a:lnTo>
                <a:lnTo>
                  <a:pt x="534" y="286"/>
                </a:lnTo>
                <a:lnTo>
                  <a:pt x="513" y="271"/>
                </a:lnTo>
                <a:lnTo>
                  <a:pt x="510" y="274"/>
                </a:lnTo>
                <a:lnTo>
                  <a:pt x="494" y="279"/>
                </a:lnTo>
                <a:lnTo>
                  <a:pt x="491" y="288"/>
                </a:lnTo>
                <a:lnTo>
                  <a:pt x="489" y="297"/>
                </a:lnTo>
                <a:lnTo>
                  <a:pt x="486" y="304"/>
                </a:lnTo>
                <a:lnTo>
                  <a:pt x="486" y="311"/>
                </a:lnTo>
                <a:lnTo>
                  <a:pt x="486" y="320"/>
                </a:lnTo>
                <a:lnTo>
                  <a:pt x="472" y="322"/>
                </a:lnTo>
                <a:lnTo>
                  <a:pt x="458" y="325"/>
                </a:lnTo>
                <a:lnTo>
                  <a:pt x="441" y="325"/>
                </a:lnTo>
                <a:lnTo>
                  <a:pt x="437" y="328"/>
                </a:lnTo>
                <a:lnTo>
                  <a:pt x="437" y="333"/>
                </a:lnTo>
                <a:lnTo>
                  <a:pt x="436" y="334"/>
                </a:lnTo>
                <a:lnTo>
                  <a:pt x="434" y="337"/>
                </a:lnTo>
                <a:lnTo>
                  <a:pt x="425" y="342"/>
                </a:lnTo>
                <a:lnTo>
                  <a:pt x="422" y="342"/>
                </a:lnTo>
                <a:lnTo>
                  <a:pt x="420" y="347"/>
                </a:lnTo>
                <a:lnTo>
                  <a:pt x="422" y="359"/>
                </a:lnTo>
                <a:lnTo>
                  <a:pt x="422" y="366"/>
                </a:lnTo>
                <a:lnTo>
                  <a:pt x="430" y="363"/>
                </a:lnTo>
                <a:lnTo>
                  <a:pt x="434" y="366"/>
                </a:lnTo>
                <a:lnTo>
                  <a:pt x="437" y="363"/>
                </a:lnTo>
                <a:lnTo>
                  <a:pt x="437" y="362"/>
                </a:lnTo>
                <a:lnTo>
                  <a:pt x="437" y="357"/>
                </a:lnTo>
                <a:lnTo>
                  <a:pt x="439" y="355"/>
                </a:lnTo>
                <a:lnTo>
                  <a:pt x="441" y="357"/>
                </a:lnTo>
                <a:lnTo>
                  <a:pt x="444" y="355"/>
                </a:lnTo>
                <a:lnTo>
                  <a:pt x="444" y="357"/>
                </a:lnTo>
                <a:lnTo>
                  <a:pt x="449" y="358"/>
                </a:lnTo>
                <a:lnTo>
                  <a:pt x="453" y="359"/>
                </a:lnTo>
                <a:lnTo>
                  <a:pt x="458" y="359"/>
                </a:lnTo>
                <a:lnTo>
                  <a:pt x="463" y="363"/>
                </a:lnTo>
                <a:lnTo>
                  <a:pt x="463" y="371"/>
                </a:lnTo>
                <a:lnTo>
                  <a:pt x="463" y="400"/>
                </a:lnTo>
                <a:lnTo>
                  <a:pt x="461" y="401"/>
                </a:lnTo>
                <a:lnTo>
                  <a:pt x="458" y="405"/>
                </a:lnTo>
                <a:lnTo>
                  <a:pt x="458" y="411"/>
                </a:lnTo>
                <a:lnTo>
                  <a:pt x="453" y="419"/>
                </a:lnTo>
                <a:lnTo>
                  <a:pt x="444" y="422"/>
                </a:lnTo>
                <a:lnTo>
                  <a:pt x="434" y="413"/>
                </a:lnTo>
                <a:lnTo>
                  <a:pt x="427" y="413"/>
                </a:lnTo>
                <a:lnTo>
                  <a:pt x="425" y="416"/>
                </a:lnTo>
                <a:lnTo>
                  <a:pt x="422" y="419"/>
                </a:lnTo>
                <a:lnTo>
                  <a:pt x="392" y="441"/>
                </a:lnTo>
                <a:lnTo>
                  <a:pt x="387" y="445"/>
                </a:lnTo>
                <a:lnTo>
                  <a:pt x="375" y="451"/>
                </a:lnTo>
                <a:lnTo>
                  <a:pt x="375" y="457"/>
                </a:lnTo>
                <a:lnTo>
                  <a:pt x="384" y="465"/>
                </a:lnTo>
                <a:lnTo>
                  <a:pt x="385" y="467"/>
                </a:lnTo>
                <a:lnTo>
                  <a:pt x="389" y="474"/>
                </a:lnTo>
                <a:lnTo>
                  <a:pt x="392" y="479"/>
                </a:lnTo>
                <a:lnTo>
                  <a:pt x="408" y="483"/>
                </a:lnTo>
                <a:lnTo>
                  <a:pt x="413" y="491"/>
                </a:lnTo>
                <a:lnTo>
                  <a:pt x="415" y="501"/>
                </a:lnTo>
                <a:lnTo>
                  <a:pt x="413" y="507"/>
                </a:lnTo>
                <a:lnTo>
                  <a:pt x="423" y="509"/>
                </a:lnTo>
                <a:lnTo>
                  <a:pt x="417" y="528"/>
                </a:lnTo>
                <a:lnTo>
                  <a:pt x="423" y="534"/>
                </a:lnTo>
                <a:lnTo>
                  <a:pt x="432" y="545"/>
                </a:lnTo>
                <a:lnTo>
                  <a:pt x="437" y="549"/>
                </a:lnTo>
                <a:lnTo>
                  <a:pt x="439" y="549"/>
                </a:lnTo>
                <a:lnTo>
                  <a:pt x="453" y="558"/>
                </a:lnTo>
                <a:lnTo>
                  <a:pt x="453" y="557"/>
                </a:lnTo>
                <a:lnTo>
                  <a:pt x="458" y="559"/>
                </a:lnTo>
                <a:lnTo>
                  <a:pt x="463" y="565"/>
                </a:lnTo>
                <a:lnTo>
                  <a:pt x="461" y="567"/>
                </a:lnTo>
                <a:lnTo>
                  <a:pt x="458" y="567"/>
                </a:lnTo>
                <a:lnTo>
                  <a:pt x="453" y="570"/>
                </a:lnTo>
                <a:lnTo>
                  <a:pt x="458" y="571"/>
                </a:lnTo>
                <a:lnTo>
                  <a:pt x="480" y="579"/>
                </a:lnTo>
                <a:lnTo>
                  <a:pt x="477" y="584"/>
                </a:lnTo>
                <a:lnTo>
                  <a:pt x="500" y="587"/>
                </a:lnTo>
                <a:lnTo>
                  <a:pt x="505" y="587"/>
                </a:lnTo>
                <a:lnTo>
                  <a:pt x="508" y="588"/>
                </a:lnTo>
                <a:lnTo>
                  <a:pt x="513" y="591"/>
                </a:lnTo>
                <a:lnTo>
                  <a:pt x="513" y="595"/>
                </a:lnTo>
                <a:lnTo>
                  <a:pt x="510" y="595"/>
                </a:lnTo>
                <a:lnTo>
                  <a:pt x="508" y="601"/>
                </a:lnTo>
                <a:lnTo>
                  <a:pt x="494" y="603"/>
                </a:lnTo>
                <a:lnTo>
                  <a:pt x="489" y="601"/>
                </a:lnTo>
                <a:lnTo>
                  <a:pt x="486" y="601"/>
                </a:lnTo>
                <a:lnTo>
                  <a:pt x="486" y="604"/>
                </a:lnTo>
                <a:lnTo>
                  <a:pt x="474" y="601"/>
                </a:lnTo>
                <a:lnTo>
                  <a:pt x="468" y="601"/>
                </a:lnTo>
                <a:lnTo>
                  <a:pt x="465" y="601"/>
                </a:lnTo>
                <a:lnTo>
                  <a:pt x="461" y="599"/>
                </a:lnTo>
                <a:lnTo>
                  <a:pt x="455" y="598"/>
                </a:lnTo>
                <a:lnTo>
                  <a:pt x="430" y="612"/>
                </a:lnTo>
                <a:lnTo>
                  <a:pt x="425" y="621"/>
                </a:lnTo>
                <a:lnTo>
                  <a:pt x="427" y="633"/>
                </a:lnTo>
                <a:lnTo>
                  <a:pt x="436" y="636"/>
                </a:lnTo>
                <a:lnTo>
                  <a:pt x="436" y="646"/>
                </a:lnTo>
                <a:lnTo>
                  <a:pt x="430" y="650"/>
                </a:lnTo>
                <a:lnTo>
                  <a:pt x="430" y="654"/>
                </a:lnTo>
                <a:lnTo>
                  <a:pt x="425" y="662"/>
                </a:lnTo>
                <a:lnTo>
                  <a:pt x="425" y="667"/>
                </a:lnTo>
                <a:lnTo>
                  <a:pt x="425" y="673"/>
                </a:lnTo>
                <a:lnTo>
                  <a:pt x="425" y="677"/>
                </a:lnTo>
                <a:lnTo>
                  <a:pt x="423" y="677"/>
                </a:lnTo>
                <a:lnTo>
                  <a:pt x="422" y="679"/>
                </a:lnTo>
                <a:lnTo>
                  <a:pt x="422" y="682"/>
                </a:lnTo>
                <a:lnTo>
                  <a:pt x="413" y="684"/>
                </a:lnTo>
                <a:lnTo>
                  <a:pt x="408" y="690"/>
                </a:lnTo>
                <a:lnTo>
                  <a:pt x="392" y="683"/>
                </a:lnTo>
                <a:lnTo>
                  <a:pt x="387" y="679"/>
                </a:lnTo>
                <a:lnTo>
                  <a:pt x="380" y="671"/>
                </a:lnTo>
                <a:lnTo>
                  <a:pt x="373" y="659"/>
                </a:lnTo>
                <a:lnTo>
                  <a:pt x="370" y="655"/>
                </a:lnTo>
                <a:lnTo>
                  <a:pt x="366" y="650"/>
                </a:lnTo>
                <a:lnTo>
                  <a:pt x="363" y="654"/>
                </a:lnTo>
                <a:lnTo>
                  <a:pt x="358" y="654"/>
                </a:lnTo>
                <a:lnTo>
                  <a:pt x="351" y="654"/>
                </a:lnTo>
                <a:lnTo>
                  <a:pt x="342" y="654"/>
                </a:lnTo>
                <a:lnTo>
                  <a:pt x="340" y="657"/>
                </a:lnTo>
                <a:lnTo>
                  <a:pt x="337" y="658"/>
                </a:lnTo>
                <a:lnTo>
                  <a:pt x="330" y="657"/>
                </a:lnTo>
                <a:lnTo>
                  <a:pt x="325" y="657"/>
                </a:lnTo>
                <a:lnTo>
                  <a:pt x="325" y="654"/>
                </a:lnTo>
                <a:lnTo>
                  <a:pt x="325" y="652"/>
                </a:lnTo>
                <a:lnTo>
                  <a:pt x="325" y="646"/>
                </a:lnTo>
                <a:lnTo>
                  <a:pt x="323" y="642"/>
                </a:lnTo>
                <a:lnTo>
                  <a:pt x="323" y="640"/>
                </a:lnTo>
                <a:lnTo>
                  <a:pt x="320" y="638"/>
                </a:lnTo>
                <a:lnTo>
                  <a:pt x="316" y="641"/>
                </a:lnTo>
                <a:lnTo>
                  <a:pt x="311" y="642"/>
                </a:lnTo>
                <a:lnTo>
                  <a:pt x="309" y="640"/>
                </a:lnTo>
                <a:lnTo>
                  <a:pt x="306" y="632"/>
                </a:lnTo>
                <a:lnTo>
                  <a:pt x="306" y="630"/>
                </a:lnTo>
                <a:lnTo>
                  <a:pt x="301" y="629"/>
                </a:lnTo>
                <a:lnTo>
                  <a:pt x="297" y="629"/>
                </a:lnTo>
                <a:lnTo>
                  <a:pt x="290" y="629"/>
                </a:lnTo>
                <a:lnTo>
                  <a:pt x="282" y="624"/>
                </a:lnTo>
                <a:lnTo>
                  <a:pt x="278" y="621"/>
                </a:lnTo>
                <a:lnTo>
                  <a:pt x="270" y="623"/>
                </a:lnTo>
                <a:lnTo>
                  <a:pt x="264" y="619"/>
                </a:lnTo>
                <a:lnTo>
                  <a:pt x="256" y="619"/>
                </a:lnTo>
                <a:lnTo>
                  <a:pt x="230" y="608"/>
                </a:lnTo>
                <a:lnTo>
                  <a:pt x="226" y="608"/>
                </a:lnTo>
                <a:lnTo>
                  <a:pt x="202" y="613"/>
                </a:lnTo>
                <a:lnTo>
                  <a:pt x="188" y="615"/>
                </a:lnTo>
                <a:lnTo>
                  <a:pt x="183" y="615"/>
                </a:lnTo>
                <a:lnTo>
                  <a:pt x="180" y="616"/>
                </a:lnTo>
                <a:lnTo>
                  <a:pt x="175" y="619"/>
                </a:lnTo>
                <a:lnTo>
                  <a:pt x="168" y="632"/>
                </a:lnTo>
                <a:lnTo>
                  <a:pt x="168" y="636"/>
                </a:lnTo>
                <a:lnTo>
                  <a:pt x="166" y="640"/>
                </a:lnTo>
                <a:lnTo>
                  <a:pt x="162" y="652"/>
                </a:lnTo>
                <a:lnTo>
                  <a:pt x="159" y="654"/>
                </a:lnTo>
                <a:lnTo>
                  <a:pt x="159" y="657"/>
                </a:lnTo>
                <a:lnTo>
                  <a:pt x="156" y="662"/>
                </a:lnTo>
                <a:lnTo>
                  <a:pt x="149" y="657"/>
                </a:lnTo>
                <a:lnTo>
                  <a:pt x="143" y="654"/>
                </a:lnTo>
                <a:lnTo>
                  <a:pt x="140" y="654"/>
                </a:lnTo>
                <a:lnTo>
                  <a:pt x="135" y="650"/>
                </a:lnTo>
                <a:lnTo>
                  <a:pt x="121" y="653"/>
                </a:lnTo>
                <a:lnTo>
                  <a:pt x="116" y="652"/>
                </a:lnTo>
                <a:lnTo>
                  <a:pt x="109" y="652"/>
                </a:lnTo>
                <a:lnTo>
                  <a:pt x="109" y="653"/>
                </a:lnTo>
                <a:lnTo>
                  <a:pt x="105" y="652"/>
                </a:lnTo>
                <a:lnTo>
                  <a:pt x="97" y="644"/>
                </a:lnTo>
                <a:lnTo>
                  <a:pt x="92" y="641"/>
                </a:lnTo>
                <a:lnTo>
                  <a:pt x="86" y="628"/>
                </a:lnTo>
                <a:lnTo>
                  <a:pt x="85" y="625"/>
                </a:lnTo>
                <a:lnTo>
                  <a:pt x="83" y="621"/>
                </a:lnTo>
                <a:lnTo>
                  <a:pt x="80" y="616"/>
                </a:lnTo>
                <a:lnTo>
                  <a:pt x="76" y="615"/>
                </a:lnTo>
                <a:lnTo>
                  <a:pt x="67" y="604"/>
                </a:lnTo>
                <a:lnTo>
                  <a:pt x="62" y="600"/>
                </a:lnTo>
                <a:lnTo>
                  <a:pt x="59" y="598"/>
                </a:lnTo>
                <a:lnTo>
                  <a:pt x="57" y="595"/>
                </a:lnTo>
                <a:lnTo>
                  <a:pt x="57" y="592"/>
                </a:lnTo>
                <a:lnTo>
                  <a:pt x="57" y="588"/>
                </a:lnTo>
                <a:lnTo>
                  <a:pt x="57" y="586"/>
                </a:lnTo>
                <a:lnTo>
                  <a:pt x="59" y="583"/>
                </a:lnTo>
                <a:lnTo>
                  <a:pt x="66" y="582"/>
                </a:lnTo>
                <a:lnTo>
                  <a:pt x="69" y="580"/>
                </a:lnTo>
                <a:lnTo>
                  <a:pt x="69" y="582"/>
                </a:lnTo>
                <a:lnTo>
                  <a:pt x="76" y="583"/>
                </a:lnTo>
                <a:lnTo>
                  <a:pt x="76" y="580"/>
                </a:lnTo>
                <a:lnTo>
                  <a:pt x="76" y="576"/>
                </a:lnTo>
                <a:lnTo>
                  <a:pt x="69" y="567"/>
                </a:lnTo>
                <a:lnTo>
                  <a:pt x="62" y="562"/>
                </a:lnTo>
                <a:lnTo>
                  <a:pt x="59" y="558"/>
                </a:lnTo>
                <a:lnTo>
                  <a:pt x="62" y="554"/>
                </a:lnTo>
                <a:lnTo>
                  <a:pt x="66" y="550"/>
                </a:lnTo>
                <a:lnTo>
                  <a:pt x="69" y="548"/>
                </a:lnTo>
                <a:lnTo>
                  <a:pt x="69" y="545"/>
                </a:lnTo>
                <a:lnTo>
                  <a:pt x="71" y="542"/>
                </a:lnTo>
                <a:lnTo>
                  <a:pt x="78" y="530"/>
                </a:lnTo>
                <a:lnTo>
                  <a:pt x="80" y="530"/>
                </a:lnTo>
                <a:lnTo>
                  <a:pt x="80" y="529"/>
                </a:lnTo>
                <a:lnTo>
                  <a:pt x="83" y="526"/>
                </a:lnTo>
                <a:lnTo>
                  <a:pt x="80" y="516"/>
                </a:lnTo>
                <a:lnTo>
                  <a:pt x="78" y="508"/>
                </a:lnTo>
                <a:lnTo>
                  <a:pt x="78" y="488"/>
                </a:lnTo>
                <a:lnTo>
                  <a:pt x="80" y="479"/>
                </a:lnTo>
                <a:lnTo>
                  <a:pt x="83" y="476"/>
                </a:lnTo>
                <a:lnTo>
                  <a:pt x="88" y="471"/>
                </a:lnTo>
                <a:lnTo>
                  <a:pt x="88" y="466"/>
                </a:lnTo>
                <a:lnTo>
                  <a:pt x="88" y="462"/>
                </a:lnTo>
                <a:lnTo>
                  <a:pt x="83" y="451"/>
                </a:lnTo>
                <a:lnTo>
                  <a:pt x="71" y="437"/>
                </a:lnTo>
                <a:lnTo>
                  <a:pt x="52" y="420"/>
                </a:lnTo>
                <a:lnTo>
                  <a:pt x="35" y="405"/>
                </a:lnTo>
                <a:lnTo>
                  <a:pt x="33" y="392"/>
                </a:lnTo>
                <a:lnTo>
                  <a:pt x="0" y="259"/>
                </a:lnTo>
                <a:lnTo>
                  <a:pt x="67" y="171"/>
                </a:lnTo>
                <a:lnTo>
                  <a:pt x="74" y="159"/>
                </a:lnTo>
                <a:lnTo>
                  <a:pt x="88" y="146"/>
                </a:lnTo>
                <a:lnTo>
                  <a:pt x="95" y="137"/>
                </a:lnTo>
                <a:lnTo>
                  <a:pt x="105" y="120"/>
                </a:lnTo>
                <a:lnTo>
                  <a:pt x="107" y="118"/>
                </a:lnTo>
                <a:lnTo>
                  <a:pt x="116" y="105"/>
                </a:lnTo>
                <a:lnTo>
                  <a:pt x="126" y="95"/>
                </a:lnTo>
                <a:lnTo>
                  <a:pt x="137" y="83"/>
                </a:lnTo>
                <a:lnTo>
                  <a:pt x="145" y="80"/>
                </a:lnTo>
                <a:lnTo>
                  <a:pt x="154" y="66"/>
                </a:lnTo>
                <a:lnTo>
                  <a:pt x="162" y="55"/>
                </a:lnTo>
                <a:lnTo>
                  <a:pt x="162" y="36"/>
                </a:lnTo>
                <a:lnTo>
                  <a:pt x="194" y="9"/>
                </a:lnTo>
                <a:lnTo>
                  <a:pt x="216" y="0"/>
                </a:lnTo>
                <a:lnTo>
                  <a:pt x="237" y="7"/>
                </a:lnTo>
                <a:lnTo>
                  <a:pt x="271" y="5"/>
                </a:lnTo>
                <a:lnTo>
                  <a:pt x="290" y="3"/>
                </a:lnTo>
                <a:lnTo>
                  <a:pt x="309" y="11"/>
                </a:lnTo>
                <a:lnTo>
                  <a:pt x="334" y="5"/>
                </a:lnTo>
                <a:lnTo>
                  <a:pt x="342" y="9"/>
                </a:lnTo>
                <a:lnTo>
                  <a:pt x="354" y="9"/>
                </a:lnTo>
                <a:lnTo>
                  <a:pt x="366" y="22"/>
                </a:lnTo>
                <a:lnTo>
                  <a:pt x="363" y="33"/>
                </a:lnTo>
                <a:lnTo>
                  <a:pt x="377" y="47"/>
                </a:lnTo>
                <a:lnTo>
                  <a:pt x="387" y="46"/>
                </a:lnTo>
                <a:lnTo>
                  <a:pt x="385" y="51"/>
                </a:lnTo>
                <a:lnTo>
                  <a:pt x="396" y="54"/>
                </a:lnTo>
                <a:lnTo>
                  <a:pt x="413" y="57"/>
                </a:lnTo>
                <a:lnTo>
                  <a:pt x="444" y="92"/>
                </a:lnTo>
                <a:lnTo>
                  <a:pt x="458" y="101"/>
                </a:lnTo>
                <a:lnTo>
                  <a:pt x="460" y="118"/>
                </a:lnTo>
                <a:lnTo>
                  <a:pt x="472" y="132"/>
                </a:lnTo>
                <a:lnTo>
                  <a:pt x="472" y="140"/>
                </a:lnTo>
                <a:lnTo>
                  <a:pt x="477" y="157"/>
                </a:lnTo>
                <a:lnTo>
                  <a:pt x="477" y="158"/>
                </a:lnTo>
                <a:lnTo>
                  <a:pt x="491" y="167"/>
                </a:lnTo>
                <a:lnTo>
                  <a:pt x="494" y="170"/>
                </a:lnTo>
                <a:lnTo>
                  <a:pt x="498" y="176"/>
                </a:lnTo>
                <a:lnTo>
                  <a:pt x="505" y="197"/>
                </a:lnTo>
                <a:lnTo>
                  <a:pt x="517" y="212"/>
                </a:lnTo>
                <a:lnTo>
                  <a:pt x="539" y="225"/>
                </a:lnTo>
                <a:lnTo>
                  <a:pt x="551" y="238"/>
                </a:lnTo>
                <a:lnTo>
                  <a:pt x="558" y="269"/>
                </a:lnTo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4538663" y="2697163"/>
            <a:ext cx="712787" cy="1349375"/>
          </a:xfrm>
          <a:custGeom>
            <a:avLst/>
            <a:gdLst>
              <a:gd name="T0" fmla="*/ 2147483647 w 390"/>
              <a:gd name="T1" fmla="*/ 2147483647 h 595"/>
              <a:gd name="T2" fmla="*/ 2147483647 w 390"/>
              <a:gd name="T3" fmla="*/ 2147483647 h 595"/>
              <a:gd name="T4" fmla="*/ 2147483647 w 390"/>
              <a:gd name="T5" fmla="*/ 2147483647 h 595"/>
              <a:gd name="T6" fmla="*/ 2147483647 w 390"/>
              <a:gd name="T7" fmla="*/ 2147483647 h 595"/>
              <a:gd name="T8" fmla="*/ 2147483647 w 390"/>
              <a:gd name="T9" fmla="*/ 2147483647 h 595"/>
              <a:gd name="T10" fmla="*/ 2147483647 w 390"/>
              <a:gd name="T11" fmla="*/ 2147483647 h 595"/>
              <a:gd name="T12" fmla="*/ 2147483647 w 390"/>
              <a:gd name="T13" fmla="*/ 2147483647 h 595"/>
              <a:gd name="T14" fmla="*/ 2147483647 w 390"/>
              <a:gd name="T15" fmla="*/ 2147483647 h 595"/>
              <a:gd name="T16" fmla="*/ 2147483647 w 390"/>
              <a:gd name="T17" fmla="*/ 2147483647 h 595"/>
              <a:gd name="T18" fmla="*/ 2147483647 w 390"/>
              <a:gd name="T19" fmla="*/ 2147483647 h 595"/>
              <a:gd name="T20" fmla="*/ 2147483647 w 390"/>
              <a:gd name="T21" fmla="*/ 2147483647 h 595"/>
              <a:gd name="T22" fmla="*/ 2147483647 w 390"/>
              <a:gd name="T23" fmla="*/ 2147483647 h 595"/>
              <a:gd name="T24" fmla="*/ 2147483647 w 390"/>
              <a:gd name="T25" fmla="*/ 2147483647 h 595"/>
              <a:gd name="T26" fmla="*/ 2147483647 w 390"/>
              <a:gd name="T27" fmla="*/ 2147483647 h 595"/>
              <a:gd name="T28" fmla="*/ 2147483647 w 390"/>
              <a:gd name="T29" fmla="*/ 2147483647 h 595"/>
              <a:gd name="T30" fmla="*/ 2147483647 w 390"/>
              <a:gd name="T31" fmla="*/ 2147483647 h 595"/>
              <a:gd name="T32" fmla="*/ 2147483647 w 390"/>
              <a:gd name="T33" fmla="*/ 2147483647 h 595"/>
              <a:gd name="T34" fmla="*/ 2147483647 w 390"/>
              <a:gd name="T35" fmla="*/ 2147483647 h 595"/>
              <a:gd name="T36" fmla="*/ 2147483647 w 390"/>
              <a:gd name="T37" fmla="*/ 2147483647 h 595"/>
              <a:gd name="T38" fmla="*/ 2147483647 w 390"/>
              <a:gd name="T39" fmla="*/ 2147483647 h 595"/>
              <a:gd name="T40" fmla="*/ 2147483647 w 390"/>
              <a:gd name="T41" fmla="*/ 2147483647 h 595"/>
              <a:gd name="T42" fmla="*/ 2147483647 w 390"/>
              <a:gd name="T43" fmla="*/ 2147483647 h 595"/>
              <a:gd name="T44" fmla="*/ 2147483647 w 390"/>
              <a:gd name="T45" fmla="*/ 2147483647 h 595"/>
              <a:gd name="T46" fmla="*/ 2147483647 w 390"/>
              <a:gd name="T47" fmla="*/ 2147483647 h 595"/>
              <a:gd name="T48" fmla="*/ 2147483647 w 390"/>
              <a:gd name="T49" fmla="*/ 2147483647 h 595"/>
              <a:gd name="T50" fmla="*/ 2147483647 w 390"/>
              <a:gd name="T51" fmla="*/ 2147483647 h 595"/>
              <a:gd name="T52" fmla="*/ 2147483647 w 390"/>
              <a:gd name="T53" fmla="*/ 2147483647 h 595"/>
              <a:gd name="T54" fmla="*/ 2147483647 w 390"/>
              <a:gd name="T55" fmla="*/ 2147483647 h 595"/>
              <a:gd name="T56" fmla="*/ 2147483647 w 390"/>
              <a:gd name="T57" fmla="*/ 2147483647 h 595"/>
              <a:gd name="T58" fmla="*/ 2147483647 w 390"/>
              <a:gd name="T59" fmla="*/ 2147483647 h 595"/>
              <a:gd name="T60" fmla="*/ 2147483647 w 390"/>
              <a:gd name="T61" fmla="*/ 2147483647 h 595"/>
              <a:gd name="T62" fmla="*/ 2147483647 w 390"/>
              <a:gd name="T63" fmla="*/ 2147483647 h 595"/>
              <a:gd name="T64" fmla="*/ 2147483647 w 390"/>
              <a:gd name="T65" fmla="*/ 2147483647 h 595"/>
              <a:gd name="T66" fmla="*/ 2147483647 w 390"/>
              <a:gd name="T67" fmla="*/ 2147483647 h 595"/>
              <a:gd name="T68" fmla="*/ 2147483647 w 390"/>
              <a:gd name="T69" fmla="*/ 2147483647 h 595"/>
              <a:gd name="T70" fmla="*/ 2147483647 w 390"/>
              <a:gd name="T71" fmla="*/ 2147483647 h 595"/>
              <a:gd name="T72" fmla="*/ 2147483647 w 390"/>
              <a:gd name="T73" fmla="*/ 2147483647 h 595"/>
              <a:gd name="T74" fmla="*/ 2147483647 w 390"/>
              <a:gd name="T75" fmla="*/ 2147483647 h 595"/>
              <a:gd name="T76" fmla="*/ 2147483647 w 390"/>
              <a:gd name="T77" fmla="*/ 2147483647 h 595"/>
              <a:gd name="T78" fmla="*/ 2147483647 w 390"/>
              <a:gd name="T79" fmla="*/ 2147483647 h 595"/>
              <a:gd name="T80" fmla="*/ 2147483647 w 390"/>
              <a:gd name="T81" fmla="*/ 2147483647 h 595"/>
              <a:gd name="T82" fmla="*/ 2147483647 w 390"/>
              <a:gd name="T83" fmla="*/ 2147483647 h 595"/>
              <a:gd name="T84" fmla="*/ 2147483647 w 390"/>
              <a:gd name="T85" fmla="*/ 2147483647 h 595"/>
              <a:gd name="T86" fmla="*/ 2147483647 w 390"/>
              <a:gd name="T87" fmla="*/ 2147483647 h 595"/>
              <a:gd name="T88" fmla="*/ 2147483647 w 390"/>
              <a:gd name="T89" fmla="*/ 2147483647 h 595"/>
              <a:gd name="T90" fmla="*/ 2147483647 w 390"/>
              <a:gd name="T91" fmla="*/ 2147483647 h 595"/>
              <a:gd name="T92" fmla="*/ 2147483647 w 390"/>
              <a:gd name="T93" fmla="*/ 2147483647 h 595"/>
              <a:gd name="T94" fmla="*/ 2147483647 w 390"/>
              <a:gd name="T95" fmla="*/ 2147483647 h 595"/>
              <a:gd name="T96" fmla="*/ 2147483647 w 390"/>
              <a:gd name="T97" fmla="*/ 2147483647 h 595"/>
              <a:gd name="T98" fmla="*/ 2147483647 w 390"/>
              <a:gd name="T99" fmla="*/ 2147483647 h 595"/>
              <a:gd name="T100" fmla="*/ 2147483647 w 390"/>
              <a:gd name="T101" fmla="*/ 2147483647 h 595"/>
              <a:gd name="T102" fmla="*/ 2147483647 w 390"/>
              <a:gd name="T103" fmla="*/ 2147483647 h 595"/>
              <a:gd name="T104" fmla="*/ 2147483647 w 390"/>
              <a:gd name="T105" fmla="*/ 2147483647 h 59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390" h="595">
                <a:moveTo>
                  <a:pt x="183" y="0"/>
                </a:moveTo>
                <a:lnTo>
                  <a:pt x="168" y="18"/>
                </a:lnTo>
                <a:lnTo>
                  <a:pt x="166" y="21"/>
                </a:lnTo>
                <a:lnTo>
                  <a:pt x="163" y="18"/>
                </a:lnTo>
                <a:lnTo>
                  <a:pt x="159" y="17"/>
                </a:lnTo>
                <a:lnTo>
                  <a:pt x="138" y="3"/>
                </a:lnTo>
                <a:lnTo>
                  <a:pt x="135" y="5"/>
                </a:lnTo>
                <a:lnTo>
                  <a:pt x="119" y="11"/>
                </a:lnTo>
                <a:lnTo>
                  <a:pt x="116" y="20"/>
                </a:lnTo>
                <a:lnTo>
                  <a:pt x="114" y="29"/>
                </a:lnTo>
                <a:lnTo>
                  <a:pt x="111" y="36"/>
                </a:lnTo>
                <a:lnTo>
                  <a:pt x="111" y="42"/>
                </a:lnTo>
                <a:lnTo>
                  <a:pt x="111" y="51"/>
                </a:lnTo>
                <a:lnTo>
                  <a:pt x="97" y="54"/>
                </a:lnTo>
                <a:lnTo>
                  <a:pt x="83" y="57"/>
                </a:lnTo>
                <a:lnTo>
                  <a:pt x="66" y="57"/>
                </a:lnTo>
                <a:lnTo>
                  <a:pt x="62" y="59"/>
                </a:lnTo>
                <a:lnTo>
                  <a:pt x="62" y="65"/>
                </a:lnTo>
                <a:lnTo>
                  <a:pt x="61" y="66"/>
                </a:lnTo>
                <a:lnTo>
                  <a:pt x="59" y="68"/>
                </a:lnTo>
                <a:lnTo>
                  <a:pt x="50" y="74"/>
                </a:lnTo>
                <a:lnTo>
                  <a:pt x="47" y="74"/>
                </a:lnTo>
                <a:lnTo>
                  <a:pt x="45" y="79"/>
                </a:lnTo>
                <a:lnTo>
                  <a:pt x="47" y="91"/>
                </a:lnTo>
                <a:lnTo>
                  <a:pt x="47" y="97"/>
                </a:lnTo>
                <a:lnTo>
                  <a:pt x="55" y="95"/>
                </a:lnTo>
                <a:lnTo>
                  <a:pt x="59" y="97"/>
                </a:lnTo>
                <a:lnTo>
                  <a:pt x="62" y="95"/>
                </a:lnTo>
                <a:lnTo>
                  <a:pt x="62" y="93"/>
                </a:lnTo>
                <a:lnTo>
                  <a:pt x="62" y="88"/>
                </a:lnTo>
                <a:lnTo>
                  <a:pt x="64" y="87"/>
                </a:lnTo>
                <a:lnTo>
                  <a:pt x="66" y="88"/>
                </a:lnTo>
                <a:lnTo>
                  <a:pt x="69" y="87"/>
                </a:lnTo>
                <a:lnTo>
                  <a:pt x="69" y="88"/>
                </a:lnTo>
                <a:lnTo>
                  <a:pt x="74" y="90"/>
                </a:lnTo>
                <a:lnTo>
                  <a:pt x="78" y="91"/>
                </a:lnTo>
                <a:lnTo>
                  <a:pt x="83" y="91"/>
                </a:lnTo>
                <a:lnTo>
                  <a:pt x="88" y="95"/>
                </a:lnTo>
                <a:lnTo>
                  <a:pt x="88" y="103"/>
                </a:lnTo>
                <a:lnTo>
                  <a:pt x="88" y="132"/>
                </a:lnTo>
                <a:lnTo>
                  <a:pt x="87" y="133"/>
                </a:lnTo>
                <a:lnTo>
                  <a:pt x="83" y="137"/>
                </a:lnTo>
                <a:lnTo>
                  <a:pt x="83" y="142"/>
                </a:lnTo>
                <a:lnTo>
                  <a:pt x="78" y="150"/>
                </a:lnTo>
                <a:lnTo>
                  <a:pt x="69" y="154"/>
                </a:lnTo>
                <a:lnTo>
                  <a:pt x="59" y="145"/>
                </a:lnTo>
                <a:lnTo>
                  <a:pt x="52" y="145"/>
                </a:lnTo>
                <a:lnTo>
                  <a:pt x="50" y="147"/>
                </a:lnTo>
                <a:lnTo>
                  <a:pt x="47" y="150"/>
                </a:lnTo>
                <a:lnTo>
                  <a:pt x="17" y="172"/>
                </a:lnTo>
                <a:lnTo>
                  <a:pt x="12" y="176"/>
                </a:lnTo>
                <a:lnTo>
                  <a:pt x="0" y="183"/>
                </a:lnTo>
                <a:lnTo>
                  <a:pt x="0" y="188"/>
                </a:lnTo>
                <a:lnTo>
                  <a:pt x="9" y="196"/>
                </a:lnTo>
                <a:lnTo>
                  <a:pt x="10" y="199"/>
                </a:lnTo>
                <a:lnTo>
                  <a:pt x="14" y="205"/>
                </a:lnTo>
                <a:lnTo>
                  <a:pt x="17" y="211"/>
                </a:lnTo>
                <a:lnTo>
                  <a:pt x="33" y="215"/>
                </a:lnTo>
                <a:lnTo>
                  <a:pt x="38" y="222"/>
                </a:lnTo>
                <a:lnTo>
                  <a:pt x="40" y="233"/>
                </a:lnTo>
                <a:lnTo>
                  <a:pt x="38" y="238"/>
                </a:lnTo>
                <a:lnTo>
                  <a:pt x="48" y="241"/>
                </a:lnTo>
                <a:lnTo>
                  <a:pt x="42" y="259"/>
                </a:lnTo>
                <a:lnTo>
                  <a:pt x="48" y="266"/>
                </a:lnTo>
                <a:lnTo>
                  <a:pt x="57" y="276"/>
                </a:lnTo>
                <a:lnTo>
                  <a:pt x="62" y="280"/>
                </a:lnTo>
                <a:lnTo>
                  <a:pt x="64" y="280"/>
                </a:lnTo>
                <a:lnTo>
                  <a:pt x="78" y="290"/>
                </a:lnTo>
                <a:lnTo>
                  <a:pt x="78" y="288"/>
                </a:lnTo>
                <a:lnTo>
                  <a:pt x="83" y="291"/>
                </a:lnTo>
                <a:lnTo>
                  <a:pt x="88" y="296"/>
                </a:lnTo>
                <a:lnTo>
                  <a:pt x="87" y="299"/>
                </a:lnTo>
                <a:lnTo>
                  <a:pt x="83" y="299"/>
                </a:lnTo>
                <a:lnTo>
                  <a:pt x="78" y="301"/>
                </a:lnTo>
                <a:lnTo>
                  <a:pt x="83" y="303"/>
                </a:lnTo>
                <a:lnTo>
                  <a:pt x="106" y="311"/>
                </a:lnTo>
                <a:lnTo>
                  <a:pt x="102" y="316"/>
                </a:lnTo>
                <a:lnTo>
                  <a:pt x="125" y="319"/>
                </a:lnTo>
                <a:lnTo>
                  <a:pt x="130" y="319"/>
                </a:lnTo>
                <a:lnTo>
                  <a:pt x="133" y="320"/>
                </a:lnTo>
                <a:lnTo>
                  <a:pt x="138" y="323"/>
                </a:lnTo>
                <a:lnTo>
                  <a:pt x="138" y="326"/>
                </a:lnTo>
                <a:lnTo>
                  <a:pt x="135" y="326"/>
                </a:lnTo>
                <a:lnTo>
                  <a:pt x="133" y="333"/>
                </a:lnTo>
                <a:lnTo>
                  <a:pt x="119" y="334"/>
                </a:lnTo>
                <a:lnTo>
                  <a:pt x="114" y="333"/>
                </a:lnTo>
                <a:lnTo>
                  <a:pt x="111" y="333"/>
                </a:lnTo>
                <a:lnTo>
                  <a:pt x="111" y="336"/>
                </a:lnTo>
                <a:lnTo>
                  <a:pt x="99" y="333"/>
                </a:lnTo>
                <a:lnTo>
                  <a:pt x="93" y="333"/>
                </a:lnTo>
                <a:lnTo>
                  <a:pt x="90" y="333"/>
                </a:lnTo>
                <a:lnTo>
                  <a:pt x="87" y="330"/>
                </a:lnTo>
                <a:lnTo>
                  <a:pt x="80" y="329"/>
                </a:lnTo>
                <a:lnTo>
                  <a:pt x="55" y="344"/>
                </a:lnTo>
                <a:lnTo>
                  <a:pt x="50" y="353"/>
                </a:lnTo>
                <a:lnTo>
                  <a:pt x="52" y="365"/>
                </a:lnTo>
                <a:lnTo>
                  <a:pt x="61" y="367"/>
                </a:lnTo>
                <a:lnTo>
                  <a:pt x="61" y="378"/>
                </a:lnTo>
                <a:lnTo>
                  <a:pt x="55" y="382"/>
                </a:lnTo>
                <a:lnTo>
                  <a:pt x="55" y="386"/>
                </a:lnTo>
                <a:lnTo>
                  <a:pt x="50" y="394"/>
                </a:lnTo>
                <a:lnTo>
                  <a:pt x="50" y="399"/>
                </a:lnTo>
                <a:lnTo>
                  <a:pt x="50" y="404"/>
                </a:lnTo>
                <a:lnTo>
                  <a:pt x="50" y="408"/>
                </a:lnTo>
                <a:lnTo>
                  <a:pt x="48" y="408"/>
                </a:lnTo>
                <a:lnTo>
                  <a:pt x="47" y="411"/>
                </a:lnTo>
                <a:lnTo>
                  <a:pt x="47" y="413"/>
                </a:lnTo>
                <a:lnTo>
                  <a:pt x="48" y="416"/>
                </a:lnTo>
                <a:lnTo>
                  <a:pt x="57" y="424"/>
                </a:lnTo>
                <a:lnTo>
                  <a:pt x="61" y="427"/>
                </a:lnTo>
                <a:lnTo>
                  <a:pt x="83" y="449"/>
                </a:lnTo>
                <a:lnTo>
                  <a:pt x="83" y="457"/>
                </a:lnTo>
                <a:lnTo>
                  <a:pt x="83" y="471"/>
                </a:lnTo>
                <a:lnTo>
                  <a:pt x="83" y="473"/>
                </a:lnTo>
                <a:lnTo>
                  <a:pt x="83" y="488"/>
                </a:lnTo>
                <a:lnTo>
                  <a:pt x="102" y="512"/>
                </a:lnTo>
                <a:lnTo>
                  <a:pt x="107" y="529"/>
                </a:lnTo>
                <a:lnTo>
                  <a:pt x="107" y="538"/>
                </a:lnTo>
                <a:lnTo>
                  <a:pt x="106" y="548"/>
                </a:lnTo>
                <a:lnTo>
                  <a:pt x="107" y="556"/>
                </a:lnTo>
                <a:lnTo>
                  <a:pt x="102" y="565"/>
                </a:lnTo>
                <a:lnTo>
                  <a:pt x="106" y="575"/>
                </a:lnTo>
                <a:lnTo>
                  <a:pt x="102" y="583"/>
                </a:lnTo>
                <a:lnTo>
                  <a:pt x="107" y="592"/>
                </a:lnTo>
                <a:lnTo>
                  <a:pt x="130" y="594"/>
                </a:lnTo>
                <a:lnTo>
                  <a:pt x="130" y="587"/>
                </a:lnTo>
                <a:lnTo>
                  <a:pt x="156" y="587"/>
                </a:lnTo>
                <a:lnTo>
                  <a:pt x="161" y="583"/>
                </a:lnTo>
                <a:lnTo>
                  <a:pt x="161" y="581"/>
                </a:lnTo>
                <a:lnTo>
                  <a:pt x="159" y="577"/>
                </a:lnTo>
                <a:lnTo>
                  <a:pt x="156" y="575"/>
                </a:lnTo>
                <a:lnTo>
                  <a:pt x="154" y="575"/>
                </a:lnTo>
                <a:lnTo>
                  <a:pt x="154" y="573"/>
                </a:lnTo>
                <a:lnTo>
                  <a:pt x="161" y="566"/>
                </a:lnTo>
                <a:lnTo>
                  <a:pt x="173" y="569"/>
                </a:lnTo>
                <a:lnTo>
                  <a:pt x="180" y="570"/>
                </a:lnTo>
                <a:lnTo>
                  <a:pt x="183" y="569"/>
                </a:lnTo>
                <a:lnTo>
                  <a:pt x="180" y="559"/>
                </a:lnTo>
                <a:lnTo>
                  <a:pt x="180" y="549"/>
                </a:lnTo>
                <a:lnTo>
                  <a:pt x="180" y="541"/>
                </a:lnTo>
                <a:lnTo>
                  <a:pt x="189" y="523"/>
                </a:lnTo>
                <a:lnTo>
                  <a:pt x="197" y="519"/>
                </a:lnTo>
                <a:lnTo>
                  <a:pt x="208" y="517"/>
                </a:lnTo>
                <a:lnTo>
                  <a:pt x="223" y="523"/>
                </a:lnTo>
                <a:lnTo>
                  <a:pt x="232" y="513"/>
                </a:lnTo>
                <a:lnTo>
                  <a:pt x="244" y="513"/>
                </a:lnTo>
                <a:lnTo>
                  <a:pt x="249" y="500"/>
                </a:lnTo>
                <a:lnTo>
                  <a:pt x="249" y="498"/>
                </a:lnTo>
                <a:lnTo>
                  <a:pt x="251" y="496"/>
                </a:lnTo>
                <a:lnTo>
                  <a:pt x="249" y="494"/>
                </a:lnTo>
                <a:lnTo>
                  <a:pt x="246" y="494"/>
                </a:lnTo>
                <a:lnTo>
                  <a:pt x="232" y="482"/>
                </a:lnTo>
                <a:lnTo>
                  <a:pt x="227" y="479"/>
                </a:lnTo>
                <a:lnTo>
                  <a:pt x="227" y="471"/>
                </a:lnTo>
                <a:lnTo>
                  <a:pt x="227" y="457"/>
                </a:lnTo>
                <a:lnTo>
                  <a:pt x="232" y="444"/>
                </a:lnTo>
                <a:lnTo>
                  <a:pt x="232" y="440"/>
                </a:lnTo>
                <a:lnTo>
                  <a:pt x="232" y="438"/>
                </a:lnTo>
                <a:lnTo>
                  <a:pt x="230" y="436"/>
                </a:lnTo>
                <a:lnTo>
                  <a:pt x="227" y="433"/>
                </a:lnTo>
                <a:lnTo>
                  <a:pt x="227" y="424"/>
                </a:lnTo>
                <a:lnTo>
                  <a:pt x="213" y="421"/>
                </a:lnTo>
                <a:lnTo>
                  <a:pt x="211" y="421"/>
                </a:lnTo>
                <a:lnTo>
                  <a:pt x="213" y="415"/>
                </a:lnTo>
                <a:lnTo>
                  <a:pt x="218" y="412"/>
                </a:lnTo>
                <a:lnTo>
                  <a:pt x="223" y="411"/>
                </a:lnTo>
                <a:lnTo>
                  <a:pt x="230" y="408"/>
                </a:lnTo>
                <a:lnTo>
                  <a:pt x="232" y="411"/>
                </a:lnTo>
                <a:lnTo>
                  <a:pt x="237" y="408"/>
                </a:lnTo>
                <a:lnTo>
                  <a:pt x="240" y="404"/>
                </a:lnTo>
                <a:lnTo>
                  <a:pt x="244" y="399"/>
                </a:lnTo>
                <a:lnTo>
                  <a:pt x="251" y="398"/>
                </a:lnTo>
                <a:lnTo>
                  <a:pt x="253" y="396"/>
                </a:lnTo>
                <a:lnTo>
                  <a:pt x="254" y="394"/>
                </a:lnTo>
                <a:lnTo>
                  <a:pt x="263" y="386"/>
                </a:lnTo>
                <a:lnTo>
                  <a:pt x="273" y="386"/>
                </a:lnTo>
                <a:lnTo>
                  <a:pt x="277" y="384"/>
                </a:lnTo>
                <a:lnTo>
                  <a:pt x="285" y="386"/>
                </a:lnTo>
                <a:lnTo>
                  <a:pt x="287" y="382"/>
                </a:lnTo>
                <a:lnTo>
                  <a:pt x="285" y="380"/>
                </a:lnTo>
                <a:lnTo>
                  <a:pt x="285" y="376"/>
                </a:lnTo>
                <a:lnTo>
                  <a:pt x="285" y="373"/>
                </a:lnTo>
                <a:lnTo>
                  <a:pt x="287" y="370"/>
                </a:lnTo>
                <a:lnTo>
                  <a:pt x="287" y="361"/>
                </a:lnTo>
                <a:lnTo>
                  <a:pt x="291" y="358"/>
                </a:lnTo>
                <a:lnTo>
                  <a:pt x="294" y="355"/>
                </a:lnTo>
                <a:lnTo>
                  <a:pt x="294" y="350"/>
                </a:lnTo>
                <a:lnTo>
                  <a:pt x="298" y="350"/>
                </a:lnTo>
                <a:lnTo>
                  <a:pt x="299" y="350"/>
                </a:lnTo>
                <a:lnTo>
                  <a:pt x="304" y="350"/>
                </a:lnTo>
                <a:lnTo>
                  <a:pt x="310" y="353"/>
                </a:lnTo>
                <a:lnTo>
                  <a:pt x="317" y="348"/>
                </a:lnTo>
                <a:lnTo>
                  <a:pt x="318" y="348"/>
                </a:lnTo>
                <a:lnTo>
                  <a:pt x="320" y="348"/>
                </a:lnTo>
                <a:lnTo>
                  <a:pt x="339" y="334"/>
                </a:lnTo>
                <a:lnTo>
                  <a:pt x="389" y="299"/>
                </a:lnTo>
                <a:lnTo>
                  <a:pt x="389" y="292"/>
                </a:lnTo>
                <a:lnTo>
                  <a:pt x="388" y="292"/>
                </a:lnTo>
                <a:lnTo>
                  <a:pt x="370" y="291"/>
                </a:lnTo>
                <a:lnTo>
                  <a:pt x="369" y="274"/>
                </a:lnTo>
                <a:lnTo>
                  <a:pt x="367" y="272"/>
                </a:lnTo>
                <a:lnTo>
                  <a:pt x="369" y="254"/>
                </a:lnTo>
                <a:lnTo>
                  <a:pt x="367" y="244"/>
                </a:lnTo>
                <a:lnTo>
                  <a:pt x="367" y="236"/>
                </a:lnTo>
                <a:lnTo>
                  <a:pt x="365" y="224"/>
                </a:lnTo>
                <a:lnTo>
                  <a:pt x="362" y="222"/>
                </a:lnTo>
                <a:lnTo>
                  <a:pt x="341" y="222"/>
                </a:lnTo>
                <a:lnTo>
                  <a:pt x="336" y="222"/>
                </a:lnTo>
                <a:lnTo>
                  <a:pt x="330" y="225"/>
                </a:lnTo>
                <a:lnTo>
                  <a:pt x="325" y="230"/>
                </a:lnTo>
                <a:lnTo>
                  <a:pt x="322" y="229"/>
                </a:lnTo>
                <a:lnTo>
                  <a:pt x="320" y="228"/>
                </a:lnTo>
                <a:lnTo>
                  <a:pt x="311" y="219"/>
                </a:lnTo>
                <a:lnTo>
                  <a:pt x="308" y="219"/>
                </a:lnTo>
                <a:lnTo>
                  <a:pt x="289" y="220"/>
                </a:lnTo>
                <a:lnTo>
                  <a:pt x="282" y="203"/>
                </a:lnTo>
                <a:lnTo>
                  <a:pt x="279" y="203"/>
                </a:lnTo>
                <a:lnTo>
                  <a:pt x="277" y="200"/>
                </a:lnTo>
                <a:lnTo>
                  <a:pt x="268" y="192"/>
                </a:lnTo>
                <a:lnTo>
                  <a:pt x="266" y="190"/>
                </a:lnTo>
                <a:lnTo>
                  <a:pt x="263" y="187"/>
                </a:lnTo>
                <a:lnTo>
                  <a:pt x="260" y="188"/>
                </a:lnTo>
                <a:lnTo>
                  <a:pt x="254" y="187"/>
                </a:lnTo>
                <a:lnTo>
                  <a:pt x="253" y="179"/>
                </a:lnTo>
                <a:lnTo>
                  <a:pt x="253" y="176"/>
                </a:lnTo>
                <a:lnTo>
                  <a:pt x="254" y="165"/>
                </a:lnTo>
                <a:lnTo>
                  <a:pt x="249" y="161"/>
                </a:lnTo>
                <a:lnTo>
                  <a:pt x="249" y="159"/>
                </a:lnTo>
                <a:lnTo>
                  <a:pt x="249" y="155"/>
                </a:lnTo>
                <a:lnTo>
                  <a:pt x="249" y="154"/>
                </a:lnTo>
                <a:lnTo>
                  <a:pt x="249" y="153"/>
                </a:lnTo>
                <a:lnTo>
                  <a:pt x="249" y="150"/>
                </a:lnTo>
                <a:lnTo>
                  <a:pt x="249" y="147"/>
                </a:lnTo>
                <a:lnTo>
                  <a:pt x="246" y="147"/>
                </a:lnTo>
                <a:lnTo>
                  <a:pt x="242" y="145"/>
                </a:lnTo>
                <a:lnTo>
                  <a:pt x="234" y="145"/>
                </a:lnTo>
                <a:lnTo>
                  <a:pt x="230" y="142"/>
                </a:lnTo>
                <a:lnTo>
                  <a:pt x="216" y="142"/>
                </a:lnTo>
                <a:lnTo>
                  <a:pt x="218" y="132"/>
                </a:lnTo>
                <a:lnTo>
                  <a:pt x="218" y="128"/>
                </a:lnTo>
                <a:lnTo>
                  <a:pt x="218" y="125"/>
                </a:lnTo>
                <a:lnTo>
                  <a:pt x="227" y="120"/>
                </a:lnTo>
                <a:lnTo>
                  <a:pt x="223" y="117"/>
                </a:lnTo>
                <a:lnTo>
                  <a:pt x="221" y="115"/>
                </a:lnTo>
                <a:lnTo>
                  <a:pt x="216" y="112"/>
                </a:lnTo>
                <a:lnTo>
                  <a:pt x="213" y="112"/>
                </a:lnTo>
                <a:lnTo>
                  <a:pt x="204" y="111"/>
                </a:lnTo>
                <a:lnTo>
                  <a:pt x="204" y="108"/>
                </a:lnTo>
                <a:lnTo>
                  <a:pt x="206" y="107"/>
                </a:lnTo>
                <a:lnTo>
                  <a:pt x="208" y="104"/>
                </a:lnTo>
                <a:lnTo>
                  <a:pt x="209" y="103"/>
                </a:lnTo>
                <a:lnTo>
                  <a:pt x="213" y="97"/>
                </a:lnTo>
                <a:lnTo>
                  <a:pt x="213" y="88"/>
                </a:lnTo>
                <a:lnTo>
                  <a:pt x="213" y="86"/>
                </a:lnTo>
                <a:lnTo>
                  <a:pt x="209" y="84"/>
                </a:lnTo>
                <a:lnTo>
                  <a:pt x="201" y="68"/>
                </a:lnTo>
                <a:lnTo>
                  <a:pt x="201" y="61"/>
                </a:lnTo>
                <a:lnTo>
                  <a:pt x="199" y="57"/>
                </a:lnTo>
                <a:lnTo>
                  <a:pt x="199" y="46"/>
                </a:lnTo>
                <a:lnTo>
                  <a:pt x="185" y="41"/>
                </a:lnTo>
                <a:lnTo>
                  <a:pt x="180" y="32"/>
                </a:lnTo>
                <a:lnTo>
                  <a:pt x="189" y="24"/>
                </a:lnTo>
                <a:lnTo>
                  <a:pt x="201" y="11"/>
                </a:lnTo>
                <a:lnTo>
                  <a:pt x="192" y="8"/>
                </a:lnTo>
                <a:lnTo>
                  <a:pt x="183" y="3"/>
                </a:lnTo>
                <a:lnTo>
                  <a:pt x="183" y="0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4819650" y="2722563"/>
            <a:ext cx="733425" cy="1589087"/>
          </a:xfrm>
          <a:custGeom>
            <a:avLst/>
            <a:gdLst>
              <a:gd name="T0" fmla="*/ 2147483647 w 402"/>
              <a:gd name="T1" fmla="*/ 2147483647 h 700"/>
              <a:gd name="T2" fmla="*/ 2147483647 w 402"/>
              <a:gd name="T3" fmla="*/ 2147483647 h 700"/>
              <a:gd name="T4" fmla="*/ 2147483647 w 402"/>
              <a:gd name="T5" fmla="*/ 2147483647 h 700"/>
              <a:gd name="T6" fmla="*/ 2147483647 w 402"/>
              <a:gd name="T7" fmla="*/ 2147483647 h 700"/>
              <a:gd name="T8" fmla="*/ 2147483647 w 402"/>
              <a:gd name="T9" fmla="*/ 2147483647 h 700"/>
              <a:gd name="T10" fmla="*/ 2147483647 w 402"/>
              <a:gd name="T11" fmla="*/ 2147483647 h 700"/>
              <a:gd name="T12" fmla="*/ 2147483647 w 402"/>
              <a:gd name="T13" fmla="*/ 2147483647 h 700"/>
              <a:gd name="T14" fmla="*/ 0 w 402"/>
              <a:gd name="T15" fmla="*/ 2147483647 h 700"/>
              <a:gd name="T16" fmla="*/ 2147483647 w 402"/>
              <a:gd name="T17" fmla="*/ 2147483647 h 700"/>
              <a:gd name="T18" fmla="*/ 2147483647 w 402"/>
              <a:gd name="T19" fmla="*/ 2147483647 h 700"/>
              <a:gd name="T20" fmla="*/ 2147483647 w 402"/>
              <a:gd name="T21" fmla="*/ 2147483647 h 700"/>
              <a:gd name="T22" fmla="*/ 2147483647 w 402"/>
              <a:gd name="T23" fmla="*/ 2147483647 h 700"/>
              <a:gd name="T24" fmla="*/ 2147483647 w 402"/>
              <a:gd name="T25" fmla="*/ 2147483647 h 700"/>
              <a:gd name="T26" fmla="*/ 2147483647 w 402"/>
              <a:gd name="T27" fmla="*/ 2147483647 h 700"/>
              <a:gd name="T28" fmla="*/ 2147483647 w 402"/>
              <a:gd name="T29" fmla="*/ 2147483647 h 700"/>
              <a:gd name="T30" fmla="*/ 2147483647 w 402"/>
              <a:gd name="T31" fmla="*/ 2147483647 h 700"/>
              <a:gd name="T32" fmla="*/ 2147483647 w 402"/>
              <a:gd name="T33" fmla="*/ 2147483647 h 700"/>
              <a:gd name="T34" fmla="*/ 2147483647 w 402"/>
              <a:gd name="T35" fmla="*/ 2147483647 h 700"/>
              <a:gd name="T36" fmla="*/ 2147483647 w 402"/>
              <a:gd name="T37" fmla="*/ 2147483647 h 700"/>
              <a:gd name="T38" fmla="*/ 2147483647 w 402"/>
              <a:gd name="T39" fmla="*/ 2147483647 h 700"/>
              <a:gd name="T40" fmla="*/ 2147483647 w 402"/>
              <a:gd name="T41" fmla="*/ 2147483647 h 700"/>
              <a:gd name="T42" fmla="*/ 2147483647 w 402"/>
              <a:gd name="T43" fmla="*/ 2147483647 h 700"/>
              <a:gd name="T44" fmla="*/ 2147483647 w 402"/>
              <a:gd name="T45" fmla="*/ 2147483647 h 700"/>
              <a:gd name="T46" fmla="*/ 2147483647 w 402"/>
              <a:gd name="T47" fmla="*/ 2147483647 h 700"/>
              <a:gd name="T48" fmla="*/ 2147483647 w 402"/>
              <a:gd name="T49" fmla="*/ 2147483647 h 700"/>
              <a:gd name="T50" fmla="*/ 2147483647 w 402"/>
              <a:gd name="T51" fmla="*/ 2147483647 h 700"/>
              <a:gd name="T52" fmla="*/ 2147483647 w 402"/>
              <a:gd name="T53" fmla="*/ 2147483647 h 700"/>
              <a:gd name="T54" fmla="*/ 2147483647 w 402"/>
              <a:gd name="T55" fmla="*/ 2147483647 h 700"/>
              <a:gd name="T56" fmla="*/ 2147483647 w 402"/>
              <a:gd name="T57" fmla="*/ 2147483647 h 700"/>
              <a:gd name="T58" fmla="*/ 2147483647 w 402"/>
              <a:gd name="T59" fmla="*/ 2147483647 h 700"/>
              <a:gd name="T60" fmla="*/ 2147483647 w 402"/>
              <a:gd name="T61" fmla="*/ 2147483647 h 700"/>
              <a:gd name="T62" fmla="*/ 2147483647 w 402"/>
              <a:gd name="T63" fmla="*/ 2147483647 h 700"/>
              <a:gd name="T64" fmla="*/ 2147483647 w 402"/>
              <a:gd name="T65" fmla="*/ 2147483647 h 700"/>
              <a:gd name="T66" fmla="*/ 2147483647 w 402"/>
              <a:gd name="T67" fmla="*/ 2147483647 h 700"/>
              <a:gd name="T68" fmla="*/ 2147483647 w 402"/>
              <a:gd name="T69" fmla="*/ 2147483647 h 700"/>
              <a:gd name="T70" fmla="*/ 2147483647 w 402"/>
              <a:gd name="T71" fmla="*/ 2147483647 h 700"/>
              <a:gd name="T72" fmla="*/ 2147483647 w 402"/>
              <a:gd name="T73" fmla="*/ 2147483647 h 700"/>
              <a:gd name="T74" fmla="*/ 2147483647 w 402"/>
              <a:gd name="T75" fmla="*/ 2147483647 h 700"/>
              <a:gd name="T76" fmla="*/ 2147483647 w 402"/>
              <a:gd name="T77" fmla="*/ 2147483647 h 700"/>
              <a:gd name="T78" fmla="*/ 2147483647 w 402"/>
              <a:gd name="T79" fmla="*/ 2147483647 h 700"/>
              <a:gd name="T80" fmla="*/ 2147483647 w 402"/>
              <a:gd name="T81" fmla="*/ 2147483647 h 700"/>
              <a:gd name="T82" fmla="*/ 2147483647 w 402"/>
              <a:gd name="T83" fmla="*/ 2147483647 h 700"/>
              <a:gd name="T84" fmla="*/ 2147483647 w 402"/>
              <a:gd name="T85" fmla="*/ 2147483647 h 700"/>
              <a:gd name="T86" fmla="*/ 2147483647 w 402"/>
              <a:gd name="T87" fmla="*/ 2147483647 h 700"/>
              <a:gd name="T88" fmla="*/ 2147483647 w 402"/>
              <a:gd name="T89" fmla="*/ 2147483647 h 700"/>
              <a:gd name="T90" fmla="*/ 2147483647 w 402"/>
              <a:gd name="T91" fmla="*/ 2147483647 h 700"/>
              <a:gd name="T92" fmla="*/ 2147483647 w 402"/>
              <a:gd name="T93" fmla="*/ 2147483647 h 700"/>
              <a:gd name="T94" fmla="*/ 2147483647 w 402"/>
              <a:gd name="T95" fmla="*/ 2147483647 h 700"/>
              <a:gd name="T96" fmla="*/ 2147483647 w 402"/>
              <a:gd name="T97" fmla="*/ 2147483647 h 700"/>
              <a:gd name="T98" fmla="*/ 2147483647 w 402"/>
              <a:gd name="T99" fmla="*/ 2147483647 h 700"/>
              <a:gd name="T100" fmla="*/ 2147483647 w 402"/>
              <a:gd name="T101" fmla="*/ 2147483647 h 700"/>
              <a:gd name="T102" fmla="*/ 2147483647 w 402"/>
              <a:gd name="T103" fmla="*/ 2147483647 h 700"/>
              <a:gd name="T104" fmla="*/ 2147483647 w 402"/>
              <a:gd name="T105" fmla="*/ 2147483647 h 700"/>
              <a:gd name="T106" fmla="*/ 2147483647 w 402"/>
              <a:gd name="T107" fmla="*/ 2147483647 h 700"/>
              <a:gd name="T108" fmla="*/ 2147483647 w 402"/>
              <a:gd name="T109" fmla="*/ 2147483647 h 700"/>
              <a:gd name="T110" fmla="*/ 2147483647 w 402"/>
              <a:gd name="T111" fmla="*/ 2147483647 h 700"/>
              <a:gd name="T112" fmla="*/ 2147483647 w 402"/>
              <a:gd name="T113" fmla="*/ 2147483647 h 700"/>
              <a:gd name="T114" fmla="*/ 2147483647 w 402"/>
              <a:gd name="T115" fmla="*/ 2147483647 h 700"/>
              <a:gd name="T116" fmla="*/ 2147483647 w 402"/>
              <a:gd name="T117" fmla="*/ 2147483647 h 700"/>
              <a:gd name="T118" fmla="*/ 2147483647 w 402"/>
              <a:gd name="T119" fmla="*/ 2147483647 h 700"/>
              <a:gd name="T120" fmla="*/ 2147483647 w 402"/>
              <a:gd name="T121" fmla="*/ 2147483647 h 700"/>
              <a:gd name="T122" fmla="*/ 2147483647 w 402"/>
              <a:gd name="T123" fmla="*/ 2147483647 h 700"/>
              <a:gd name="T124" fmla="*/ 2147483647 w 402"/>
              <a:gd name="T125" fmla="*/ 2147483647 h 7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02" h="700">
                <a:moveTo>
                  <a:pt x="185" y="324"/>
                </a:moveTo>
                <a:lnTo>
                  <a:pt x="166" y="337"/>
                </a:lnTo>
                <a:lnTo>
                  <a:pt x="164" y="337"/>
                </a:lnTo>
                <a:lnTo>
                  <a:pt x="163" y="337"/>
                </a:lnTo>
                <a:lnTo>
                  <a:pt x="156" y="342"/>
                </a:lnTo>
                <a:lnTo>
                  <a:pt x="150" y="339"/>
                </a:lnTo>
                <a:lnTo>
                  <a:pt x="145" y="339"/>
                </a:lnTo>
                <a:lnTo>
                  <a:pt x="144" y="339"/>
                </a:lnTo>
                <a:lnTo>
                  <a:pt x="140" y="339"/>
                </a:lnTo>
                <a:lnTo>
                  <a:pt x="140" y="345"/>
                </a:lnTo>
                <a:lnTo>
                  <a:pt x="137" y="347"/>
                </a:lnTo>
                <a:lnTo>
                  <a:pt x="133" y="350"/>
                </a:lnTo>
                <a:lnTo>
                  <a:pt x="133" y="359"/>
                </a:lnTo>
                <a:lnTo>
                  <a:pt x="131" y="362"/>
                </a:lnTo>
                <a:lnTo>
                  <a:pt x="131" y="366"/>
                </a:lnTo>
                <a:lnTo>
                  <a:pt x="131" y="370"/>
                </a:lnTo>
                <a:lnTo>
                  <a:pt x="133" y="371"/>
                </a:lnTo>
                <a:lnTo>
                  <a:pt x="131" y="375"/>
                </a:lnTo>
                <a:lnTo>
                  <a:pt x="123" y="374"/>
                </a:lnTo>
                <a:lnTo>
                  <a:pt x="119" y="375"/>
                </a:lnTo>
                <a:lnTo>
                  <a:pt x="109" y="375"/>
                </a:lnTo>
                <a:lnTo>
                  <a:pt x="100" y="383"/>
                </a:lnTo>
                <a:lnTo>
                  <a:pt x="99" y="386"/>
                </a:lnTo>
                <a:lnTo>
                  <a:pt x="97" y="387"/>
                </a:lnTo>
                <a:lnTo>
                  <a:pt x="90" y="388"/>
                </a:lnTo>
                <a:lnTo>
                  <a:pt x="86" y="393"/>
                </a:lnTo>
                <a:lnTo>
                  <a:pt x="83" y="397"/>
                </a:lnTo>
                <a:lnTo>
                  <a:pt x="78" y="400"/>
                </a:lnTo>
                <a:lnTo>
                  <a:pt x="76" y="397"/>
                </a:lnTo>
                <a:lnTo>
                  <a:pt x="69" y="400"/>
                </a:lnTo>
                <a:lnTo>
                  <a:pt x="64" y="401"/>
                </a:lnTo>
                <a:lnTo>
                  <a:pt x="59" y="404"/>
                </a:lnTo>
                <a:lnTo>
                  <a:pt x="57" y="411"/>
                </a:lnTo>
                <a:lnTo>
                  <a:pt x="59" y="411"/>
                </a:lnTo>
                <a:lnTo>
                  <a:pt x="73" y="413"/>
                </a:lnTo>
                <a:lnTo>
                  <a:pt x="73" y="422"/>
                </a:lnTo>
                <a:lnTo>
                  <a:pt x="76" y="425"/>
                </a:lnTo>
                <a:lnTo>
                  <a:pt x="78" y="428"/>
                </a:lnTo>
                <a:lnTo>
                  <a:pt x="78" y="429"/>
                </a:lnTo>
                <a:lnTo>
                  <a:pt x="78" y="433"/>
                </a:lnTo>
                <a:lnTo>
                  <a:pt x="73" y="446"/>
                </a:lnTo>
                <a:lnTo>
                  <a:pt x="73" y="461"/>
                </a:lnTo>
                <a:lnTo>
                  <a:pt x="73" y="468"/>
                </a:lnTo>
                <a:lnTo>
                  <a:pt x="78" y="471"/>
                </a:lnTo>
                <a:lnTo>
                  <a:pt x="92" y="483"/>
                </a:lnTo>
                <a:lnTo>
                  <a:pt x="95" y="483"/>
                </a:lnTo>
                <a:lnTo>
                  <a:pt x="97" y="486"/>
                </a:lnTo>
                <a:lnTo>
                  <a:pt x="95" y="487"/>
                </a:lnTo>
                <a:lnTo>
                  <a:pt x="95" y="489"/>
                </a:lnTo>
                <a:lnTo>
                  <a:pt x="90" y="503"/>
                </a:lnTo>
                <a:lnTo>
                  <a:pt x="78" y="503"/>
                </a:lnTo>
                <a:lnTo>
                  <a:pt x="69" y="512"/>
                </a:lnTo>
                <a:lnTo>
                  <a:pt x="54" y="507"/>
                </a:lnTo>
                <a:lnTo>
                  <a:pt x="43" y="508"/>
                </a:lnTo>
                <a:lnTo>
                  <a:pt x="35" y="512"/>
                </a:lnTo>
                <a:lnTo>
                  <a:pt x="26" y="530"/>
                </a:lnTo>
                <a:lnTo>
                  <a:pt x="26" y="538"/>
                </a:lnTo>
                <a:lnTo>
                  <a:pt x="26" y="549"/>
                </a:lnTo>
                <a:lnTo>
                  <a:pt x="29" y="558"/>
                </a:lnTo>
                <a:lnTo>
                  <a:pt x="26" y="559"/>
                </a:lnTo>
                <a:lnTo>
                  <a:pt x="19" y="558"/>
                </a:lnTo>
                <a:lnTo>
                  <a:pt x="7" y="555"/>
                </a:lnTo>
                <a:lnTo>
                  <a:pt x="0" y="562"/>
                </a:lnTo>
                <a:lnTo>
                  <a:pt x="0" y="564"/>
                </a:lnTo>
                <a:lnTo>
                  <a:pt x="2" y="564"/>
                </a:lnTo>
                <a:lnTo>
                  <a:pt x="5" y="566"/>
                </a:lnTo>
                <a:lnTo>
                  <a:pt x="7" y="570"/>
                </a:lnTo>
                <a:lnTo>
                  <a:pt x="7" y="572"/>
                </a:lnTo>
                <a:lnTo>
                  <a:pt x="2" y="576"/>
                </a:lnTo>
                <a:lnTo>
                  <a:pt x="2" y="583"/>
                </a:lnTo>
                <a:lnTo>
                  <a:pt x="7" y="588"/>
                </a:lnTo>
                <a:lnTo>
                  <a:pt x="12" y="584"/>
                </a:lnTo>
                <a:lnTo>
                  <a:pt x="19" y="584"/>
                </a:lnTo>
                <a:lnTo>
                  <a:pt x="22" y="588"/>
                </a:lnTo>
                <a:lnTo>
                  <a:pt x="22" y="592"/>
                </a:lnTo>
                <a:lnTo>
                  <a:pt x="33" y="600"/>
                </a:lnTo>
                <a:lnTo>
                  <a:pt x="35" y="605"/>
                </a:lnTo>
                <a:lnTo>
                  <a:pt x="31" y="614"/>
                </a:lnTo>
                <a:lnTo>
                  <a:pt x="28" y="614"/>
                </a:lnTo>
                <a:lnTo>
                  <a:pt x="22" y="617"/>
                </a:lnTo>
                <a:lnTo>
                  <a:pt x="19" y="632"/>
                </a:lnTo>
                <a:lnTo>
                  <a:pt x="22" y="637"/>
                </a:lnTo>
                <a:lnTo>
                  <a:pt x="35" y="639"/>
                </a:lnTo>
                <a:lnTo>
                  <a:pt x="85" y="654"/>
                </a:lnTo>
                <a:lnTo>
                  <a:pt x="95" y="654"/>
                </a:lnTo>
                <a:lnTo>
                  <a:pt x="97" y="651"/>
                </a:lnTo>
                <a:lnTo>
                  <a:pt x="92" y="645"/>
                </a:lnTo>
                <a:lnTo>
                  <a:pt x="92" y="642"/>
                </a:lnTo>
                <a:lnTo>
                  <a:pt x="104" y="645"/>
                </a:lnTo>
                <a:lnTo>
                  <a:pt x="112" y="647"/>
                </a:lnTo>
                <a:lnTo>
                  <a:pt x="121" y="651"/>
                </a:lnTo>
                <a:lnTo>
                  <a:pt x="123" y="654"/>
                </a:lnTo>
                <a:lnTo>
                  <a:pt x="126" y="661"/>
                </a:lnTo>
                <a:lnTo>
                  <a:pt x="128" y="671"/>
                </a:lnTo>
                <a:lnTo>
                  <a:pt x="135" y="678"/>
                </a:lnTo>
                <a:lnTo>
                  <a:pt x="140" y="679"/>
                </a:lnTo>
                <a:lnTo>
                  <a:pt x="145" y="679"/>
                </a:lnTo>
                <a:lnTo>
                  <a:pt x="157" y="682"/>
                </a:lnTo>
                <a:lnTo>
                  <a:pt x="171" y="684"/>
                </a:lnTo>
                <a:lnTo>
                  <a:pt x="175" y="686"/>
                </a:lnTo>
                <a:lnTo>
                  <a:pt x="182" y="686"/>
                </a:lnTo>
                <a:lnTo>
                  <a:pt x="192" y="686"/>
                </a:lnTo>
                <a:lnTo>
                  <a:pt x="201" y="684"/>
                </a:lnTo>
                <a:lnTo>
                  <a:pt x="213" y="682"/>
                </a:lnTo>
                <a:lnTo>
                  <a:pt x="216" y="679"/>
                </a:lnTo>
                <a:lnTo>
                  <a:pt x="233" y="678"/>
                </a:lnTo>
                <a:lnTo>
                  <a:pt x="240" y="678"/>
                </a:lnTo>
                <a:lnTo>
                  <a:pt x="244" y="679"/>
                </a:lnTo>
                <a:lnTo>
                  <a:pt x="249" y="676"/>
                </a:lnTo>
                <a:lnTo>
                  <a:pt x="253" y="676"/>
                </a:lnTo>
                <a:lnTo>
                  <a:pt x="259" y="678"/>
                </a:lnTo>
                <a:lnTo>
                  <a:pt x="266" y="678"/>
                </a:lnTo>
                <a:lnTo>
                  <a:pt x="273" y="678"/>
                </a:lnTo>
                <a:lnTo>
                  <a:pt x="277" y="675"/>
                </a:lnTo>
                <a:lnTo>
                  <a:pt x="278" y="674"/>
                </a:lnTo>
                <a:lnTo>
                  <a:pt x="280" y="670"/>
                </a:lnTo>
                <a:lnTo>
                  <a:pt x="287" y="670"/>
                </a:lnTo>
                <a:lnTo>
                  <a:pt x="292" y="674"/>
                </a:lnTo>
                <a:lnTo>
                  <a:pt x="297" y="675"/>
                </a:lnTo>
                <a:lnTo>
                  <a:pt x="304" y="682"/>
                </a:lnTo>
                <a:lnTo>
                  <a:pt x="308" y="683"/>
                </a:lnTo>
                <a:lnTo>
                  <a:pt x="323" y="696"/>
                </a:lnTo>
                <a:lnTo>
                  <a:pt x="330" y="699"/>
                </a:lnTo>
                <a:lnTo>
                  <a:pt x="334" y="697"/>
                </a:lnTo>
                <a:lnTo>
                  <a:pt x="337" y="696"/>
                </a:lnTo>
                <a:lnTo>
                  <a:pt x="332" y="686"/>
                </a:lnTo>
                <a:lnTo>
                  <a:pt x="329" y="674"/>
                </a:lnTo>
                <a:lnTo>
                  <a:pt x="330" y="667"/>
                </a:lnTo>
                <a:lnTo>
                  <a:pt x="329" y="655"/>
                </a:lnTo>
                <a:lnTo>
                  <a:pt x="327" y="653"/>
                </a:lnTo>
                <a:lnTo>
                  <a:pt x="329" y="647"/>
                </a:lnTo>
                <a:lnTo>
                  <a:pt x="325" y="647"/>
                </a:lnTo>
                <a:lnTo>
                  <a:pt x="325" y="650"/>
                </a:lnTo>
                <a:lnTo>
                  <a:pt x="325" y="654"/>
                </a:lnTo>
                <a:lnTo>
                  <a:pt x="325" y="657"/>
                </a:lnTo>
                <a:lnTo>
                  <a:pt x="327" y="658"/>
                </a:lnTo>
                <a:lnTo>
                  <a:pt x="325" y="661"/>
                </a:lnTo>
                <a:lnTo>
                  <a:pt x="329" y="661"/>
                </a:lnTo>
                <a:lnTo>
                  <a:pt x="327" y="663"/>
                </a:lnTo>
                <a:lnTo>
                  <a:pt x="327" y="664"/>
                </a:lnTo>
                <a:lnTo>
                  <a:pt x="325" y="664"/>
                </a:lnTo>
                <a:lnTo>
                  <a:pt x="323" y="666"/>
                </a:lnTo>
                <a:lnTo>
                  <a:pt x="322" y="664"/>
                </a:lnTo>
                <a:lnTo>
                  <a:pt x="318" y="662"/>
                </a:lnTo>
                <a:lnTo>
                  <a:pt x="318" y="658"/>
                </a:lnTo>
                <a:lnTo>
                  <a:pt x="318" y="655"/>
                </a:lnTo>
                <a:lnTo>
                  <a:pt x="318" y="650"/>
                </a:lnTo>
                <a:lnTo>
                  <a:pt x="323" y="646"/>
                </a:lnTo>
                <a:lnTo>
                  <a:pt x="322" y="641"/>
                </a:lnTo>
                <a:lnTo>
                  <a:pt x="323" y="639"/>
                </a:lnTo>
                <a:lnTo>
                  <a:pt x="325" y="634"/>
                </a:lnTo>
                <a:lnTo>
                  <a:pt x="329" y="634"/>
                </a:lnTo>
                <a:lnTo>
                  <a:pt x="330" y="632"/>
                </a:lnTo>
                <a:lnTo>
                  <a:pt x="337" y="611"/>
                </a:lnTo>
                <a:lnTo>
                  <a:pt x="337" y="609"/>
                </a:lnTo>
                <a:lnTo>
                  <a:pt x="337" y="605"/>
                </a:lnTo>
                <a:lnTo>
                  <a:pt x="341" y="609"/>
                </a:lnTo>
                <a:lnTo>
                  <a:pt x="341" y="611"/>
                </a:lnTo>
                <a:lnTo>
                  <a:pt x="342" y="611"/>
                </a:lnTo>
                <a:lnTo>
                  <a:pt x="341" y="600"/>
                </a:lnTo>
                <a:lnTo>
                  <a:pt x="341" y="597"/>
                </a:lnTo>
                <a:lnTo>
                  <a:pt x="337" y="595"/>
                </a:lnTo>
                <a:lnTo>
                  <a:pt x="341" y="592"/>
                </a:lnTo>
                <a:lnTo>
                  <a:pt x="341" y="589"/>
                </a:lnTo>
                <a:lnTo>
                  <a:pt x="337" y="588"/>
                </a:lnTo>
                <a:lnTo>
                  <a:pt x="336" y="587"/>
                </a:lnTo>
                <a:lnTo>
                  <a:pt x="337" y="584"/>
                </a:lnTo>
                <a:lnTo>
                  <a:pt x="337" y="582"/>
                </a:lnTo>
                <a:lnTo>
                  <a:pt x="336" y="582"/>
                </a:lnTo>
                <a:lnTo>
                  <a:pt x="337" y="579"/>
                </a:lnTo>
                <a:lnTo>
                  <a:pt x="336" y="576"/>
                </a:lnTo>
                <a:lnTo>
                  <a:pt x="334" y="575"/>
                </a:lnTo>
                <a:lnTo>
                  <a:pt x="332" y="575"/>
                </a:lnTo>
                <a:lnTo>
                  <a:pt x="334" y="572"/>
                </a:lnTo>
                <a:lnTo>
                  <a:pt x="334" y="568"/>
                </a:lnTo>
                <a:lnTo>
                  <a:pt x="334" y="564"/>
                </a:lnTo>
                <a:lnTo>
                  <a:pt x="329" y="547"/>
                </a:lnTo>
                <a:lnTo>
                  <a:pt x="329" y="542"/>
                </a:lnTo>
                <a:lnTo>
                  <a:pt x="329" y="537"/>
                </a:lnTo>
                <a:lnTo>
                  <a:pt x="327" y="532"/>
                </a:lnTo>
                <a:lnTo>
                  <a:pt x="327" y="528"/>
                </a:lnTo>
                <a:lnTo>
                  <a:pt x="325" y="524"/>
                </a:lnTo>
                <a:lnTo>
                  <a:pt x="325" y="518"/>
                </a:lnTo>
                <a:lnTo>
                  <a:pt x="323" y="520"/>
                </a:lnTo>
                <a:lnTo>
                  <a:pt x="318" y="520"/>
                </a:lnTo>
                <a:lnTo>
                  <a:pt x="318" y="524"/>
                </a:lnTo>
                <a:lnTo>
                  <a:pt x="315" y="524"/>
                </a:lnTo>
                <a:lnTo>
                  <a:pt x="317" y="521"/>
                </a:lnTo>
                <a:lnTo>
                  <a:pt x="317" y="518"/>
                </a:lnTo>
                <a:lnTo>
                  <a:pt x="311" y="518"/>
                </a:lnTo>
                <a:lnTo>
                  <a:pt x="301" y="518"/>
                </a:lnTo>
                <a:lnTo>
                  <a:pt x="301" y="516"/>
                </a:lnTo>
                <a:lnTo>
                  <a:pt x="303" y="516"/>
                </a:lnTo>
                <a:lnTo>
                  <a:pt x="303" y="514"/>
                </a:lnTo>
                <a:lnTo>
                  <a:pt x="303" y="513"/>
                </a:lnTo>
                <a:lnTo>
                  <a:pt x="306" y="513"/>
                </a:lnTo>
                <a:lnTo>
                  <a:pt x="310" y="512"/>
                </a:lnTo>
                <a:lnTo>
                  <a:pt x="310" y="514"/>
                </a:lnTo>
                <a:lnTo>
                  <a:pt x="310" y="516"/>
                </a:lnTo>
                <a:lnTo>
                  <a:pt x="315" y="511"/>
                </a:lnTo>
                <a:lnTo>
                  <a:pt x="315" y="508"/>
                </a:lnTo>
                <a:lnTo>
                  <a:pt x="317" y="508"/>
                </a:lnTo>
                <a:lnTo>
                  <a:pt x="318" y="507"/>
                </a:lnTo>
                <a:lnTo>
                  <a:pt x="318" y="512"/>
                </a:lnTo>
                <a:lnTo>
                  <a:pt x="318" y="513"/>
                </a:lnTo>
                <a:lnTo>
                  <a:pt x="318" y="514"/>
                </a:lnTo>
                <a:lnTo>
                  <a:pt x="322" y="518"/>
                </a:lnTo>
                <a:lnTo>
                  <a:pt x="323" y="517"/>
                </a:lnTo>
                <a:lnTo>
                  <a:pt x="325" y="517"/>
                </a:lnTo>
                <a:lnTo>
                  <a:pt x="329" y="517"/>
                </a:lnTo>
                <a:lnTo>
                  <a:pt x="330" y="511"/>
                </a:lnTo>
                <a:lnTo>
                  <a:pt x="330" y="492"/>
                </a:lnTo>
                <a:lnTo>
                  <a:pt x="329" y="488"/>
                </a:lnTo>
                <a:lnTo>
                  <a:pt x="329" y="484"/>
                </a:lnTo>
                <a:lnTo>
                  <a:pt x="329" y="479"/>
                </a:lnTo>
                <a:lnTo>
                  <a:pt x="330" y="474"/>
                </a:lnTo>
                <a:lnTo>
                  <a:pt x="330" y="463"/>
                </a:lnTo>
                <a:lnTo>
                  <a:pt x="332" y="458"/>
                </a:lnTo>
                <a:lnTo>
                  <a:pt x="334" y="453"/>
                </a:lnTo>
                <a:lnTo>
                  <a:pt x="332" y="446"/>
                </a:lnTo>
                <a:lnTo>
                  <a:pt x="334" y="438"/>
                </a:lnTo>
                <a:lnTo>
                  <a:pt x="334" y="436"/>
                </a:lnTo>
                <a:lnTo>
                  <a:pt x="337" y="411"/>
                </a:lnTo>
                <a:lnTo>
                  <a:pt x="336" y="412"/>
                </a:lnTo>
                <a:lnTo>
                  <a:pt x="329" y="453"/>
                </a:lnTo>
                <a:lnTo>
                  <a:pt x="329" y="458"/>
                </a:lnTo>
                <a:lnTo>
                  <a:pt x="325" y="486"/>
                </a:lnTo>
                <a:lnTo>
                  <a:pt x="329" y="497"/>
                </a:lnTo>
                <a:lnTo>
                  <a:pt x="329" y="509"/>
                </a:lnTo>
                <a:lnTo>
                  <a:pt x="329" y="512"/>
                </a:lnTo>
                <a:lnTo>
                  <a:pt x="327" y="514"/>
                </a:lnTo>
                <a:lnTo>
                  <a:pt x="325" y="514"/>
                </a:lnTo>
                <a:lnTo>
                  <a:pt x="325" y="513"/>
                </a:lnTo>
                <a:lnTo>
                  <a:pt x="327" y="501"/>
                </a:lnTo>
                <a:lnTo>
                  <a:pt x="323" y="489"/>
                </a:lnTo>
                <a:lnTo>
                  <a:pt x="323" y="482"/>
                </a:lnTo>
                <a:lnTo>
                  <a:pt x="325" y="478"/>
                </a:lnTo>
                <a:lnTo>
                  <a:pt x="323" y="476"/>
                </a:lnTo>
                <a:lnTo>
                  <a:pt x="322" y="479"/>
                </a:lnTo>
                <a:lnTo>
                  <a:pt x="322" y="483"/>
                </a:lnTo>
                <a:lnTo>
                  <a:pt x="318" y="483"/>
                </a:lnTo>
                <a:lnTo>
                  <a:pt x="318" y="479"/>
                </a:lnTo>
                <a:lnTo>
                  <a:pt x="318" y="478"/>
                </a:lnTo>
                <a:lnTo>
                  <a:pt x="318" y="474"/>
                </a:lnTo>
                <a:lnTo>
                  <a:pt x="318" y="471"/>
                </a:lnTo>
                <a:lnTo>
                  <a:pt x="318" y="468"/>
                </a:lnTo>
                <a:lnTo>
                  <a:pt x="318" y="470"/>
                </a:lnTo>
                <a:lnTo>
                  <a:pt x="322" y="471"/>
                </a:lnTo>
                <a:lnTo>
                  <a:pt x="330" y="432"/>
                </a:lnTo>
                <a:lnTo>
                  <a:pt x="330" y="416"/>
                </a:lnTo>
                <a:lnTo>
                  <a:pt x="327" y="416"/>
                </a:lnTo>
                <a:lnTo>
                  <a:pt x="325" y="418"/>
                </a:lnTo>
                <a:lnTo>
                  <a:pt x="323" y="422"/>
                </a:lnTo>
                <a:lnTo>
                  <a:pt x="325" y="425"/>
                </a:lnTo>
                <a:lnTo>
                  <a:pt x="325" y="428"/>
                </a:lnTo>
                <a:lnTo>
                  <a:pt x="325" y="430"/>
                </a:lnTo>
                <a:lnTo>
                  <a:pt x="323" y="434"/>
                </a:lnTo>
                <a:lnTo>
                  <a:pt x="323" y="433"/>
                </a:lnTo>
                <a:lnTo>
                  <a:pt x="322" y="432"/>
                </a:lnTo>
                <a:lnTo>
                  <a:pt x="322" y="429"/>
                </a:lnTo>
                <a:lnTo>
                  <a:pt x="323" y="428"/>
                </a:lnTo>
                <a:lnTo>
                  <a:pt x="323" y="425"/>
                </a:lnTo>
                <a:lnTo>
                  <a:pt x="322" y="422"/>
                </a:lnTo>
                <a:lnTo>
                  <a:pt x="322" y="421"/>
                </a:lnTo>
                <a:lnTo>
                  <a:pt x="322" y="420"/>
                </a:lnTo>
                <a:lnTo>
                  <a:pt x="318" y="417"/>
                </a:lnTo>
                <a:lnTo>
                  <a:pt x="318" y="416"/>
                </a:lnTo>
                <a:lnTo>
                  <a:pt x="322" y="414"/>
                </a:lnTo>
                <a:lnTo>
                  <a:pt x="318" y="411"/>
                </a:lnTo>
                <a:lnTo>
                  <a:pt x="317" y="405"/>
                </a:lnTo>
                <a:lnTo>
                  <a:pt x="317" y="401"/>
                </a:lnTo>
                <a:lnTo>
                  <a:pt x="318" y="397"/>
                </a:lnTo>
                <a:lnTo>
                  <a:pt x="318" y="395"/>
                </a:lnTo>
                <a:lnTo>
                  <a:pt x="318" y="392"/>
                </a:lnTo>
                <a:lnTo>
                  <a:pt x="317" y="391"/>
                </a:lnTo>
                <a:lnTo>
                  <a:pt x="315" y="391"/>
                </a:lnTo>
                <a:lnTo>
                  <a:pt x="311" y="389"/>
                </a:lnTo>
                <a:lnTo>
                  <a:pt x="310" y="389"/>
                </a:lnTo>
                <a:lnTo>
                  <a:pt x="310" y="384"/>
                </a:lnTo>
                <a:lnTo>
                  <a:pt x="311" y="386"/>
                </a:lnTo>
                <a:lnTo>
                  <a:pt x="315" y="384"/>
                </a:lnTo>
                <a:lnTo>
                  <a:pt x="315" y="383"/>
                </a:lnTo>
                <a:lnTo>
                  <a:pt x="318" y="384"/>
                </a:lnTo>
                <a:lnTo>
                  <a:pt x="322" y="384"/>
                </a:lnTo>
                <a:lnTo>
                  <a:pt x="323" y="388"/>
                </a:lnTo>
                <a:lnTo>
                  <a:pt x="325" y="392"/>
                </a:lnTo>
                <a:lnTo>
                  <a:pt x="325" y="393"/>
                </a:lnTo>
                <a:lnTo>
                  <a:pt x="325" y="395"/>
                </a:lnTo>
                <a:lnTo>
                  <a:pt x="329" y="395"/>
                </a:lnTo>
                <a:lnTo>
                  <a:pt x="329" y="392"/>
                </a:lnTo>
                <a:lnTo>
                  <a:pt x="329" y="386"/>
                </a:lnTo>
                <a:lnTo>
                  <a:pt x="330" y="386"/>
                </a:lnTo>
                <a:lnTo>
                  <a:pt x="330" y="378"/>
                </a:lnTo>
                <a:lnTo>
                  <a:pt x="329" y="376"/>
                </a:lnTo>
                <a:lnTo>
                  <a:pt x="330" y="375"/>
                </a:lnTo>
                <a:lnTo>
                  <a:pt x="330" y="370"/>
                </a:lnTo>
                <a:lnTo>
                  <a:pt x="329" y="370"/>
                </a:lnTo>
                <a:lnTo>
                  <a:pt x="329" y="367"/>
                </a:lnTo>
                <a:lnTo>
                  <a:pt x="325" y="364"/>
                </a:lnTo>
                <a:lnTo>
                  <a:pt x="325" y="361"/>
                </a:lnTo>
                <a:lnTo>
                  <a:pt x="325" y="357"/>
                </a:lnTo>
                <a:lnTo>
                  <a:pt x="325" y="355"/>
                </a:lnTo>
                <a:lnTo>
                  <a:pt x="329" y="355"/>
                </a:lnTo>
                <a:lnTo>
                  <a:pt x="330" y="358"/>
                </a:lnTo>
                <a:lnTo>
                  <a:pt x="330" y="361"/>
                </a:lnTo>
                <a:lnTo>
                  <a:pt x="334" y="358"/>
                </a:lnTo>
                <a:lnTo>
                  <a:pt x="330" y="357"/>
                </a:lnTo>
                <a:lnTo>
                  <a:pt x="336" y="353"/>
                </a:lnTo>
                <a:lnTo>
                  <a:pt x="337" y="355"/>
                </a:lnTo>
                <a:lnTo>
                  <a:pt x="342" y="353"/>
                </a:lnTo>
                <a:lnTo>
                  <a:pt x="337" y="350"/>
                </a:lnTo>
                <a:lnTo>
                  <a:pt x="334" y="349"/>
                </a:lnTo>
                <a:lnTo>
                  <a:pt x="334" y="347"/>
                </a:lnTo>
                <a:lnTo>
                  <a:pt x="332" y="347"/>
                </a:lnTo>
                <a:lnTo>
                  <a:pt x="330" y="347"/>
                </a:lnTo>
                <a:lnTo>
                  <a:pt x="330" y="345"/>
                </a:lnTo>
                <a:lnTo>
                  <a:pt x="330" y="342"/>
                </a:lnTo>
                <a:lnTo>
                  <a:pt x="330" y="339"/>
                </a:lnTo>
                <a:lnTo>
                  <a:pt x="332" y="339"/>
                </a:lnTo>
                <a:lnTo>
                  <a:pt x="330" y="337"/>
                </a:lnTo>
                <a:lnTo>
                  <a:pt x="330" y="333"/>
                </a:lnTo>
                <a:lnTo>
                  <a:pt x="332" y="332"/>
                </a:lnTo>
                <a:lnTo>
                  <a:pt x="334" y="329"/>
                </a:lnTo>
                <a:lnTo>
                  <a:pt x="332" y="329"/>
                </a:lnTo>
                <a:lnTo>
                  <a:pt x="332" y="324"/>
                </a:lnTo>
                <a:lnTo>
                  <a:pt x="334" y="320"/>
                </a:lnTo>
                <a:lnTo>
                  <a:pt x="330" y="321"/>
                </a:lnTo>
                <a:lnTo>
                  <a:pt x="329" y="322"/>
                </a:lnTo>
                <a:lnTo>
                  <a:pt x="327" y="322"/>
                </a:lnTo>
                <a:lnTo>
                  <a:pt x="325" y="325"/>
                </a:lnTo>
                <a:lnTo>
                  <a:pt x="323" y="322"/>
                </a:lnTo>
                <a:lnTo>
                  <a:pt x="325" y="313"/>
                </a:lnTo>
                <a:lnTo>
                  <a:pt x="327" y="313"/>
                </a:lnTo>
                <a:lnTo>
                  <a:pt x="327" y="314"/>
                </a:lnTo>
                <a:lnTo>
                  <a:pt x="329" y="316"/>
                </a:lnTo>
                <a:lnTo>
                  <a:pt x="332" y="318"/>
                </a:lnTo>
                <a:lnTo>
                  <a:pt x="334" y="318"/>
                </a:lnTo>
                <a:lnTo>
                  <a:pt x="336" y="314"/>
                </a:lnTo>
                <a:lnTo>
                  <a:pt x="334" y="314"/>
                </a:lnTo>
                <a:lnTo>
                  <a:pt x="332" y="312"/>
                </a:lnTo>
                <a:lnTo>
                  <a:pt x="332" y="309"/>
                </a:lnTo>
                <a:lnTo>
                  <a:pt x="329" y="309"/>
                </a:lnTo>
                <a:lnTo>
                  <a:pt x="325" y="309"/>
                </a:lnTo>
                <a:lnTo>
                  <a:pt x="323" y="307"/>
                </a:lnTo>
                <a:lnTo>
                  <a:pt x="325" y="305"/>
                </a:lnTo>
                <a:lnTo>
                  <a:pt x="330" y="307"/>
                </a:lnTo>
                <a:lnTo>
                  <a:pt x="330" y="304"/>
                </a:lnTo>
                <a:lnTo>
                  <a:pt x="330" y="301"/>
                </a:lnTo>
                <a:lnTo>
                  <a:pt x="330" y="300"/>
                </a:lnTo>
                <a:lnTo>
                  <a:pt x="329" y="299"/>
                </a:lnTo>
                <a:lnTo>
                  <a:pt x="325" y="299"/>
                </a:lnTo>
                <a:lnTo>
                  <a:pt x="325" y="297"/>
                </a:lnTo>
                <a:lnTo>
                  <a:pt x="327" y="297"/>
                </a:lnTo>
                <a:lnTo>
                  <a:pt x="327" y="296"/>
                </a:lnTo>
                <a:lnTo>
                  <a:pt x="325" y="293"/>
                </a:lnTo>
                <a:lnTo>
                  <a:pt x="327" y="291"/>
                </a:lnTo>
                <a:lnTo>
                  <a:pt x="337" y="293"/>
                </a:lnTo>
                <a:lnTo>
                  <a:pt x="341" y="293"/>
                </a:lnTo>
                <a:lnTo>
                  <a:pt x="342" y="296"/>
                </a:lnTo>
                <a:lnTo>
                  <a:pt x="342" y="299"/>
                </a:lnTo>
                <a:lnTo>
                  <a:pt x="344" y="301"/>
                </a:lnTo>
                <a:lnTo>
                  <a:pt x="348" y="301"/>
                </a:lnTo>
                <a:lnTo>
                  <a:pt x="351" y="305"/>
                </a:lnTo>
                <a:lnTo>
                  <a:pt x="351" y="307"/>
                </a:lnTo>
                <a:lnTo>
                  <a:pt x="355" y="305"/>
                </a:lnTo>
                <a:lnTo>
                  <a:pt x="355" y="303"/>
                </a:lnTo>
                <a:lnTo>
                  <a:pt x="351" y="301"/>
                </a:lnTo>
                <a:lnTo>
                  <a:pt x="351" y="299"/>
                </a:lnTo>
                <a:lnTo>
                  <a:pt x="351" y="297"/>
                </a:lnTo>
                <a:lnTo>
                  <a:pt x="355" y="297"/>
                </a:lnTo>
                <a:lnTo>
                  <a:pt x="356" y="297"/>
                </a:lnTo>
                <a:lnTo>
                  <a:pt x="358" y="296"/>
                </a:lnTo>
                <a:lnTo>
                  <a:pt x="356" y="292"/>
                </a:lnTo>
                <a:lnTo>
                  <a:pt x="355" y="291"/>
                </a:lnTo>
                <a:lnTo>
                  <a:pt x="355" y="288"/>
                </a:lnTo>
                <a:lnTo>
                  <a:pt x="355" y="284"/>
                </a:lnTo>
                <a:lnTo>
                  <a:pt x="351" y="280"/>
                </a:lnTo>
                <a:lnTo>
                  <a:pt x="355" y="279"/>
                </a:lnTo>
                <a:lnTo>
                  <a:pt x="355" y="278"/>
                </a:lnTo>
                <a:lnTo>
                  <a:pt x="356" y="278"/>
                </a:lnTo>
                <a:lnTo>
                  <a:pt x="361" y="284"/>
                </a:lnTo>
                <a:lnTo>
                  <a:pt x="367" y="284"/>
                </a:lnTo>
                <a:lnTo>
                  <a:pt x="372" y="288"/>
                </a:lnTo>
                <a:lnTo>
                  <a:pt x="368" y="291"/>
                </a:lnTo>
                <a:lnTo>
                  <a:pt x="365" y="301"/>
                </a:lnTo>
                <a:lnTo>
                  <a:pt x="361" y="309"/>
                </a:lnTo>
                <a:lnTo>
                  <a:pt x="356" y="322"/>
                </a:lnTo>
                <a:lnTo>
                  <a:pt x="355" y="329"/>
                </a:lnTo>
                <a:lnTo>
                  <a:pt x="349" y="339"/>
                </a:lnTo>
                <a:lnTo>
                  <a:pt x="346" y="349"/>
                </a:lnTo>
                <a:lnTo>
                  <a:pt x="348" y="350"/>
                </a:lnTo>
                <a:lnTo>
                  <a:pt x="358" y="326"/>
                </a:lnTo>
                <a:lnTo>
                  <a:pt x="370" y="307"/>
                </a:lnTo>
                <a:lnTo>
                  <a:pt x="374" y="299"/>
                </a:lnTo>
                <a:lnTo>
                  <a:pt x="379" y="288"/>
                </a:lnTo>
                <a:lnTo>
                  <a:pt x="386" y="280"/>
                </a:lnTo>
                <a:lnTo>
                  <a:pt x="391" y="274"/>
                </a:lnTo>
                <a:lnTo>
                  <a:pt x="394" y="257"/>
                </a:lnTo>
                <a:lnTo>
                  <a:pt x="400" y="246"/>
                </a:lnTo>
                <a:lnTo>
                  <a:pt x="400" y="241"/>
                </a:lnTo>
                <a:lnTo>
                  <a:pt x="401" y="224"/>
                </a:lnTo>
                <a:lnTo>
                  <a:pt x="401" y="213"/>
                </a:lnTo>
                <a:lnTo>
                  <a:pt x="400" y="212"/>
                </a:lnTo>
                <a:lnTo>
                  <a:pt x="391" y="216"/>
                </a:lnTo>
                <a:lnTo>
                  <a:pt x="368" y="229"/>
                </a:lnTo>
                <a:lnTo>
                  <a:pt x="360" y="226"/>
                </a:lnTo>
                <a:lnTo>
                  <a:pt x="346" y="204"/>
                </a:lnTo>
                <a:lnTo>
                  <a:pt x="346" y="216"/>
                </a:lnTo>
                <a:lnTo>
                  <a:pt x="336" y="209"/>
                </a:lnTo>
                <a:lnTo>
                  <a:pt x="336" y="207"/>
                </a:lnTo>
                <a:lnTo>
                  <a:pt x="323" y="203"/>
                </a:lnTo>
                <a:lnTo>
                  <a:pt x="334" y="212"/>
                </a:lnTo>
                <a:lnTo>
                  <a:pt x="327" y="209"/>
                </a:lnTo>
                <a:lnTo>
                  <a:pt x="253" y="200"/>
                </a:lnTo>
                <a:lnTo>
                  <a:pt x="253" y="189"/>
                </a:lnTo>
                <a:lnTo>
                  <a:pt x="225" y="187"/>
                </a:lnTo>
                <a:lnTo>
                  <a:pt x="206" y="187"/>
                </a:lnTo>
                <a:lnTo>
                  <a:pt x="204" y="187"/>
                </a:lnTo>
                <a:lnTo>
                  <a:pt x="189" y="175"/>
                </a:lnTo>
                <a:lnTo>
                  <a:pt x="175" y="171"/>
                </a:lnTo>
                <a:lnTo>
                  <a:pt x="163" y="166"/>
                </a:lnTo>
                <a:lnTo>
                  <a:pt x="157" y="164"/>
                </a:lnTo>
                <a:lnTo>
                  <a:pt x="149" y="164"/>
                </a:lnTo>
                <a:lnTo>
                  <a:pt x="137" y="157"/>
                </a:lnTo>
                <a:lnTo>
                  <a:pt x="137" y="143"/>
                </a:lnTo>
                <a:lnTo>
                  <a:pt x="123" y="134"/>
                </a:lnTo>
                <a:lnTo>
                  <a:pt x="123" y="126"/>
                </a:lnTo>
                <a:lnTo>
                  <a:pt x="118" y="116"/>
                </a:lnTo>
                <a:lnTo>
                  <a:pt x="109" y="124"/>
                </a:lnTo>
                <a:lnTo>
                  <a:pt x="109" y="117"/>
                </a:lnTo>
                <a:lnTo>
                  <a:pt x="109" y="107"/>
                </a:lnTo>
                <a:lnTo>
                  <a:pt x="100" y="96"/>
                </a:lnTo>
                <a:lnTo>
                  <a:pt x="92" y="87"/>
                </a:lnTo>
                <a:lnTo>
                  <a:pt x="92" y="54"/>
                </a:lnTo>
                <a:lnTo>
                  <a:pt x="86" y="46"/>
                </a:lnTo>
                <a:lnTo>
                  <a:pt x="83" y="28"/>
                </a:lnTo>
                <a:lnTo>
                  <a:pt x="83" y="11"/>
                </a:lnTo>
                <a:lnTo>
                  <a:pt x="47" y="0"/>
                </a:lnTo>
                <a:lnTo>
                  <a:pt x="35" y="13"/>
                </a:lnTo>
                <a:lnTo>
                  <a:pt x="26" y="21"/>
                </a:lnTo>
                <a:lnTo>
                  <a:pt x="31" y="30"/>
                </a:lnTo>
                <a:lnTo>
                  <a:pt x="45" y="36"/>
                </a:lnTo>
                <a:lnTo>
                  <a:pt x="45" y="46"/>
                </a:lnTo>
                <a:lnTo>
                  <a:pt x="47" y="50"/>
                </a:lnTo>
                <a:lnTo>
                  <a:pt x="47" y="58"/>
                </a:lnTo>
                <a:lnTo>
                  <a:pt x="55" y="74"/>
                </a:lnTo>
                <a:lnTo>
                  <a:pt x="59" y="75"/>
                </a:lnTo>
                <a:lnTo>
                  <a:pt x="59" y="78"/>
                </a:lnTo>
                <a:lnTo>
                  <a:pt x="59" y="87"/>
                </a:lnTo>
                <a:lnTo>
                  <a:pt x="55" y="92"/>
                </a:lnTo>
                <a:lnTo>
                  <a:pt x="54" y="93"/>
                </a:lnTo>
                <a:lnTo>
                  <a:pt x="52" y="96"/>
                </a:lnTo>
                <a:lnTo>
                  <a:pt x="50" y="97"/>
                </a:lnTo>
                <a:lnTo>
                  <a:pt x="50" y="100"/>
                </a:lnTo>
                <a:lnTo>
                  <a:pt x="59" y="101"/>
                </a:lnTo>
                <a:lnTo>
                  <a:pt x="62" y="101"/>
                </a:lnTo>
                <a:lnTo>
                  <a:pt x="67" y="104"/>
                </a:lnTo>
                <a:lnTo>
                  <a:pt x="69" y="107"/>
                </a:lnTo>
                <a:lnTo>
                  <a:pt x="73" y="109"/>
                </a:lnTo>
                <a:lnTo>
                  <a:pt x="64" y="114"/>
                </a:lnTo>
                <a:lnTo>
                  <a:pt x="64" y="117"/>
                </a:lnTo>
                <a:lnTo>
                  <a:pt x="64" y="121"/>
                </a:lnTo>
                <a:lnTo>
                  <a:pt x="62" y="132"/>
                </a:lnTo>
                <a:lnTo>
                  <a:pt x="76" y="132"/>
                </a:lnTo>
                <a:lnTo>
                  <a:pt x="80" y="134"/>
                </a:lnTo>
                <a:lnTo>
                  <a:pt x="88" y="134"/>
                </a:lnTo>
                <a:lnTo>
                  <a:pt x="92" y="137"/>
                </a:lnTo>
                <a:lnTo>
                  <a:pt x="95" y="137"/>
                </a:lnTo>
                <a:lnTo>
                  <a:pt x="95" y="139"/>
                </a:lnTo>
                <a:lnTo>
                  <a:pt x="95" y="142"/>
                </a:lnTo>
                <a:lnTo>
                  <a:pt x="95" y="143"/>
                </a:lnTo>
                <a:lnTo>
                  <a:pt x="95" y="145"/>
                </a:lnTo>
                <a:lnTo>
                  <a:pt x="95" y="149"/>
                </a:lnTo>
                <a:lnTo>
                  <a:pt x="95" y="150"/>
                </a:lnTo>
                <a:lnTo>
                  <a:pt x="100" y="154"/>
                </a:lnTo>
                <a:lnTo>
                  <a:pt x="99" y="166"/>
                </a:lnTo>
                <a:lnTo>
                  <a:pt x="99" y="168"/>
                </a:lnTo>
                <a:lnTo>
                  <a:pt x="100" y="176"/>
                </a:lnTo>
                <a:lnTo>
                  <a:pt x="106" y="178"/>
                </a:lnTo>
                <a:lnTo>
                  <a:pt x="109" y="176"/>
                </a:lnTo>
                <a:lnTo>
                  <a:pt x="112" y="179"/>
                </a:lnTo>
                <a:lnTo>
                  <a:pt x="114" y="182"/>
                </a:lnTo>
                <a:lnTo>
                  <a:pt x="123" y="189"/>
                </a:lnTo>
                <a:lnTo>
                  <a:pt x="125" y="192"/>
                </a:lnTo>
                <a:lnTo>
                  <a:pt x="128" y="192"/>
                </a:lnTo>
                <a:lnTo>
                  <a:pt x="135" y="209"/>
                </a:lnTo>
                <a:lnTo>
                  <a:pt x="154" y="208"/>
                </a:lnTo>
                <a:lnTo>
                  <a:pt x="157" y="208"/>
                </a:lnTo>
                <a:lnTo>
                  <a:pt x="166" y="217"/>
                </a:lnTo>
                <a:lnTo>
                  <a:pt x="168" y="218"/>
                </a:lnTo>
                <a:lnTo>
                  <a:pt x="171" y="220"/>
                </a:lnTo>
                <a:lnTo>
                  <a:pt x="176" y="214"/>
                </a:lnTo>
                <a:lnTo>
                  <a:pt x="182" y="212"/>
                </a:lnTo>
                <a:lnTo>
                  <a:pt x="187" y="212"/>
                </a:lnTo>
                <a:lnTo>
                  <a:pt x="208" y="212"/>
                </a:lnTo>
                <a:lnTo>
                  <a:pt x="211" y="213"/>
                </a:lnTo>
                <a:lnTo>
                  <a:pt x="213" y="225"/>
                </a:lnTo>
                <a:lnTo>
                  <a:pt x="213" y="233"/>
                </a:lnTo>
                <a:lnTo>
                  <a:pt x="214" y="243"/>
                </a:lnTo>
                <a:lnTo>
                  <a:pt x="213" y="262"/>
                </a:lnTo>
                <a:lnTo>
                  <a:pt x="214" y="263"/>
                </a:lnTo>
                <a:lnTo>
                  <a:pt x="216" y="280"/>
                </a:lnTo>
                <a:lnTo>
                  <a:pt x="233" y="282"/>
                </a:lnTo>
                <a:lnTo>
                  <a:pt x="235" y="282"/>
                </a:lnTo>
                <a:lnTo>
                  <a:pt x="235" y="288"/>
                </a:lnTo>
                <a:lnTo>
                  <a:pt x="185" y="324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Freeform 9"/>
          <p:cNvSpPr>
            <a:spLocks/>
          </p:cNvSpPr>
          <p:nvPr/>
        </p:nvSpPr>
        <p:spPr bwMode="auto">
          <a:xfrm>
            <a:off x="2463800" y="2863850"/>
            <a:ext cx="1012825" cy="1379538"/>
          </a:xfrm>
          <a:custGeom>
            <a:avLst/>
            <a:gdLst>
              <a:gd name="T0" fmla="*/ 2147483647 w 554"/>
              <a:gd name="T1" fmla="*/ 2147483647 h 608"/>
              <a:gd name="T2" fmla="*/ 2147483647 w 554"/>
              <a:gd name="T3" fmla="*/ 2147483647 h 608"/>
              <a:gd name="T4" fmla="*/ 2147483647 w 554"/>
              <a:gd name="T5" fmla="*/ 2147483647 h 608"/>
              <a:gd name="T6" fmla="*/ 2147483647 w 554"/>
              <a:gd name="T7" fmla="*/ 2147483647 h 608"/>
              <a:gd name="T8" fmla="*/ 2147483647 w 554"/>
              <a:gd name="T9" fmla="*/ 2147483647 h 608"/>
              <a:gd name="T10" fmla="*/ 2147483647 w 554"/>
              <a:gd name="T11" fmla="*/ 2147483647 h 608"/>
              <a:gd name="T12" fmla="*/ 2147483647 w 554"/>
              <a:gd name="T13" fmla="*/ 2147483647 h 608"/>
              <a:gd name="T14" fmla="*/ 2147483647 w 554"/>
              <a:gd name="T15" fmla="*/ 2147483647 h 608"/>
              <a:gd name="T16" fmla="*/ 2147483647 w 554"/>
              <a:gd name="T17" fmla="*/ 2147483647 h 608"/>
              <a:gd name="T18" fmla="*/ 2147483647 w 554"/>
              <a:gd name="T19" fmla="*/ 2147483647 h 608"/>
              <a:gd name="T20" fmla="*/ 2147483647 w 554"/>
              <a:gd name="T21" fmla="*/ 2147483647 h 608"/>
              <a:gd name="T22" fmla="*/ 2147483647 w 554"/>
              <a:gd name="T23" fmla="*/ 2147483647 h 608"/>
              <a:gd name="T24" fmla="*/ 2147483647 w 554"/>
              <a:gd name="T25" fmla="*/ 2147483647 h 608"/>
              <a:gd name="T26" fmla="*/ 2147483647 w 554"/>
              <a:gd name="T27" fmla="*/ 2147483647 h 608"/>
              <a:gd name="T28" fmla="*/ 2147483647 w 554"/>
              <a:gd name="T29" fmla="*/ 2147483647 h 608"/>
              <a:gd name="T30" fmla="*/ 2147483647 w 554"/>
              <a:gd name="T31" fmla="*/ 2147483647 h 608"/>
              <a:gd name="T32" fmla="*/ 2147483647 w 554"/>
              <a:gd name="T33" fmla="*/ 2147483647 h 608"/>
              <a:gd name="T34" fmla="*/ 2147483647 w 554"/>
              <a:gd name="T35" fmla="*/ 2147483647 h 608"/>
              <a:gd name="T36" fmla="*/ 2147483647 w 554"/>
              <a:gd name="T37" fmla="*/ 2147483647 h 608"/>
              <a:gd name="T38" fmla="*/ 2147483647 w 554"/>
              <a:gd name="T39" fmla="*/ 2147483647 h 608"/>
              <a:gd name="T40" fmla="*/ 2147483647 w 554"/>
              <a:gd name="T41" fmla="*/ 2147483647 h 608"/>
              <a:gd name="T42" fmla="*/ 2147483647 w 554"/>
              <a:gd name="T43" fmla="*/ 2147483647 h 608"/>
              <a:gd name="T44" fmla="*/ 2147483647 w 554"/>
              <a:gd name="T45" fmla="*/ 2147483647 h 608"/>
              <a:gd name="T46" fmla="*/ 2147483647 w 554"/>
              <a:gd name="T47" fmla="*/ 2147483647 h 608"/>
              <a:gd name="T48" fmla="*/ 2147483647 w 554"/>
              <a:gd name="T49" fmla="*/ 2147483647 h 608"/>
              <a:gd name="T50" fmla="*/ 2147483647 w 554"/>
              <a:gd name="T51" fmla="*/ 2147483647 h 608"/>
              <a:gd name="T52" fmla="*/ 2147483647 w 554"/>
              <a:gd name="T53" fmla="*/ 2147483647 h 608"/>
              <a:gd name="T54" fmla="*/ 2147483647 w 554"/>
              <a:gd name="T55" fmla="*/ 2147483647 h 608"/>
              <a:gd name="T56" fmla="*/ 2147483647 w 554"/>
              <a:gd name="T57" fmla="*/ 2147483647 h 608"/>
              <a:gd name="T58" fmla="*/ 2147483647 w 554"/>
              <a:gd name="T59" fmla="*/ 2147483647 h 608"/>
              <a:gd name="T60" fmla="*/ 2147483647 w 554"/>
              <a:gd name="T61" fmla="*/ 2147483647 h 608"/>
              <a:gd name="T62" fmla="*/ 2147483647 w 554"/>
              <a:gd name="T63" fmla="*/ 2147483647 h 608"/>
              <a:gd name="T64" fmla="*/ 2147483647 w 554"/>
              <a:gd name="T65" fmla="*/ 2147483647 h 608"/>
              <a:gd name="T66" fmla="*/ 2147483647 w 554"/>
              <a:gd name="T67" fmla="*/ 2147483647 h 608"/>
              <a:gd name="T68" fmla="*/ 2147483647 w 554"/>
              <a:gd name="T69" fmla="*/ 2147483647 h 608"/>
              <a:gd name="T70" fmla="*/ 2147483647 w 554"/>
              <a:gd name="T71" fmla="*/ 2147483647 h 608"/>
              <a:gd name="T72" fmla="*/ 2147483647 w 554"/>
              <a:gd name="T73" fmla="*/ 2147483647 h 608"/>
              <a:gd name="T74" fmla="*/ 2147483647 w 554"/>
              <a:gd name="T75" fmla="*/ 2147483647 h 608"/>
              <a:gd name="T76" fmla="*/ 2147483647 w 554"/>
              <a:gd name="T77" fmla="*/ 2147483647 h 608"/>
              <a:gd name="T78" fmla="*/ 2147483647 w 554"/>
              <a:gd name="T79" fmla="*/ 2147483647 h 608"/>
              <a:gd name="T80" fmla="*/ 2147483647 w 554"/>
              <a:gd name="T81" fmla="*/ 2147483647 h 608"/>
              <a:gd name="T82" fmla="*/ 2147483647 w 554"/>
              <a:gd name="T83" fmla="*/ 2147483647 h 608"/>
              <a:gd name="T84" fmla="*/ 2147483647 w 554"/>
              <a:gd name="T85" fmla="*/ 2147483647 h 608"/>
              <a:gd name="T86" fmla="*/ 2147483647 w 554"/>
              <a:gd name="T87" fmla="*/ 2147483647 h 608"/>
              <a:gd name="T88" fmla="*/ 2147483647 w 554"/>
              <a:gd name="T89" fmla="*/ 2147483647 h 608"/>
              <a:gd name="T90" fmla="*/ 2147483647 w 554"/>
              <a:gd name="T91" fmla="*/ 2147483647 h 608"/>
              <a:gd name="T92" fmla="*/ 2147483647 w 554"/>
              <a:gd name="T93" fmla="*/ 2147483647 h 608"/>
              <a:gd name="T94" fmla="*/ 2147483647 w 554"/>
              <a:gd name="T95" fmla="*/ 2147483647 h 608"/>
              <a:gd name="T96" fmla="*/ 2147483647 w 554"/>
              <a:gd name="T97" fmla="*/ 2147483647 h 608"/>
              <a:gd name="T98" fmla="*/ 2147483647 w 554"/>
              <a:gd name="T99" fmla="*/ 2147483647 h 608"/>
              <a:gd name="T100" fmla="*/ 2147483647 w 554"/>
              <a:gd name="T101" fmla="*/ 2147483647 h 608"/>
              <a:gd name="T102" fmla="*/ 2147483647 w 554"/>
              <a:gd name="T103" fmla="*/ 2147483647 h 608"/>
              <a:gd name="T104" fmla="*/ 2147483647 w 554"/>
              <a:gd name="T105" fmla="*/ 2147483647 h 608"/>
              <a:gd name="T106" fmla="*/ 2147483647 w 554"/>
              <a:gd name="T107" fmla="*/ 2147483647 h 608"/>
              <a:gd name="T108" fmla="*/ 2147483647 w 554"/>
              <a:gd name="T109" fmla="*/ 2147483647 h 608"/>
              <a:gd name="T110" fmla="*/ 2147483647 w 554"/>
              <a:gd name="T111" fmla="*/ 2147483647 h 608"/>
              <a:gd name="T112" fmla="*/ 2147483647 w 554"/>
              <a:gd name="T113" fmla="*/ 2147483647 h 608"/>
              <a:gd name="T114" fmla="*/ 2147483647 w 554"/>
              <a:gd name="T115" fmla="*/ 2147483647 h 608"/>
              <a:gd name="T116" fmla="*/ 2147483647 w 554"/>
              <a:gd name="T117" fmla="*/ 2147483647 h 608"/>
              <a:gd name="T118" fmla="*/ 2147483647 w 554"/>
              <a:gd name="T119" fmla="*/ 2147483647 h 608"/>
              <a:gd name="T120" fmla="*/ 2147483647 w 554"/>
              <a:gd name="T121" fmla="*/ 2147483647 h 60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54" h="608">
                <a:moveTo>
                  <a:pt x="168" y="262"/>
                </a:moveTo>
                <a:lnTo>
                  <a:pt x="164" y="259"/>
                </a:lnTo>
                <a:lnTo>
                  <a:pt x="163" y="259"/>
                </a:lnTo>
                <a:lnTo>
                  <a:pt x="161" y="259"/>
                </a:lnTo>
                <a:lnTo>
                  <a:pt x="156" y="257"/>
                </a:lnTo>
                <a:lnTo>
                  <a:pt x="154" y="255"/>
                </a:lnTo>
                <a:lnTo>
                  <a:pt x="159" y="253"/>
                </a:lnTo>
                <a:lnTo>
                  <a:pt x="159" y="250"/>
                </a:lnTo>
                <a:lnTo>
                  <a:pt x="152" y="245"/>
                </a:lnTo>
                <a:lnTo>
                  <a:pt x="149" y="245"/>
                </a:lnTo>
                <a:lnTo>
                  <a:pt x="149" y="246"/>
                </a:lnTo>
                <a:lnTo>
                  <a:pt x="150" y="247"/>
                </a:lnTo>
                <a:lnTo>
                  <a:pt x="150" y="250"/>
                </a:lnTo>
                <a:lnTo>
                  <a:pt x="150" y="251"/>
                </a:lnTo>
                <a:lnTo>
                  <a:pt x="149" y="255"/>
                </a:lnTo>
                <a:lnTo>
                  <a:pt x="149" y="257"/>
                </a:lnTo>
                <a:lnTo>
                  <a:pt x="149" y="259"/>
                </a:lnTo>
                <a:lnTo>
                  <a:pt x="147" y="259"/>
                </a:lnTo>
                <a:lnTo>
                  <a:pt x="147" y="257"/>
                </a:lnTo>
                <a:lnTo>
                  <a:pt x="133" y="246"/>
                </a:lnTo>
                <a:lnTo>
                  <a:pt x="131" y="243"/>
                </a:lnTo>
                <a:lnTo>
                  <a:pt x="126" y="242"/>
                </a:lnTo>
                <a:lnTo>
                  <a:pt x="128" y="242"/>
                </a:lnTo>
                <a:lnTo>
                  <a:pt x="130" y="240"/>
                </a:lnTo>
                <a:lnTo>
                  <a:pt x="128" y="237"/>
                </a:lnTo>
                <a:lnTo>
                  <a:pt x="124" y="236"/>
                </a:lnTo>
                <a:lnTo>
                  <a:pt x="124" y="237"/>
                </a:lnTo>
                <a:lnTo>
                  <a:pt x="123" y="238"/>
                </a:lnTo>
                <a:lnTo>
                  <a:pt x="123" y="241"/>
                </a:lnTo>
                <a:lnTo>
                  <a:pt x="121" y="242"/>
                </a:lnTo>
                <a:lnTo>
                  <a:pt x="119" y="241"/>
                </a:lnTo>
                <a:lnTo>
                  <a:pt x="114" y="236"/>
                </a:lnTo>
                <a:lnTo>
                  <a:pt x="109" y="234"/>
                </a:lnTo>
                <a:lnTo>
                  <a:pt x="107" y="234"/>
                </a:lnTo>
                <a:lnTo>
                  <a:pt x="109" y="233"/>
                </a:lnTo>
                <a:lnTo>
                  <a:pt x="109" y="234"/>
                </a:lnTo>
                <a:lnTo>
                  <a:pt x="111" y="234"/>
                </a:lnTo>
                <a:lnTo>
                  <a:pt x="114" y="233"/>
                </a:lnTo>
                <a:lnTo>
                  <a:pt x="118" y="236"/>
                </a:lnTo>
                <a:lnTo>
                  <a:pt x="118" y="234"/>
                </a:lnTo>
                <a:lnTo>
                  <a:pt x="116" y="233"/>
                </a:lnTo>
                <a:lnTo>
                  <a:pt x="116" y="230"/>
                </a:lnTo>
                <a:lnTo>
                  <a:pt x="114" y="228"/>
                </a:lnTo>
                <a:lnTo>
                  <a:pt x="111" y="228"/>
                </a:lnTo>
                <a:lnTo>
                  <a:pt x="104" y="229"/>
                </a:lnTo>
                <a:lnTo>
                  <a:pt x="105" y="225"/>
                </a:lnTo>
                <a:lnTo>
                  <a:pt x="104" y="225"/>
                </a:lnTo>
                <a:lnTo>
                  <a:pt x="102" y="225"/>
                </a:lnTo>
                <a:lnTo>
                  <a:pt x="100" y="228"/>
                </a:lnTo>
                <a:lnTo>
                  <a:pt x="99" y="225"/>
                </a:lnTo>
                <a:lnTo>
                  <a:pt x="100" y="225"/>
                </a:lnTo>
                <a:lnTo>
                  <a:pt x="104" y="225"/>
                </a:lnTo>
                <a:lnTo>
                  <a:pt x="104" y="222"/>
                </a:lnTo>
                <a:lnTo>
                  <a:pt x="104" y="221"/>
                </a:lnTo>
                <a:lnTo>
                  <a:pt x="102" y="218"/>
                </a:lnTo>
                <a:lnTo>
                  <a:pt x="102" y="217"/>
                </a:lnTo>
                <a:lnTo>
                  <a:pt x="99" y="220"/>
                </a:lnTo>
                <a:lnTo>
                  <a:pt x="95" y="220"/>
                </a:lnTo>
                <a:lnTo>
                  <a:pt x="95" y="217"/>
                </a:lnTo>
                <a:lnTo>
                  <a:pt x="93" y="215"/>
                </a:lnTo>
                <a:lnTo>
                  <a:pt x="95" y="213"/>
                </a:lnTo>
                <a:lnTo>
                  <a:pt x="95" y="211"/>
                </a:lnTo>
                <a:lnTo>
                  <a:pt x="93" y="209"/>
                </a:lnTo>
                <a:lnTo>
                  <a:pt x="95" y="205"/>
                </a:lnTo>
                <a:lnTo>
                  <a:pt x="93" y="201"/>
                </a:lnTo>
                <a:lnTo>
                  <a:pt x="90" y="205"/>
                </a:lnTo>
                <a:lnTo>
                  <a:pt x="90" y="203"/>
                </a:lnTo>
                <a:lnTo>
                  <a:pt x="85" y="203"/>
                </a:lnTo>
                <a:lnTo>
                  <a:pt x="81" y="205"/>
                </a:lnTo>
                <a:lnTo>
                  <a:pt x="81" y="207"/>
                </a:lnTo>
                <a:lnTo>
                  <a:pt x="85" y="207"/>
                </a:lnTo>
                <a:lnTo>
                  <a:pt x="85" y="209"/>
                </a:lnTo>
                <a:lnTo>
                  <a:pt x="86" y="211"/>
                </a:lnTo>
                <a:lnTo>
                  <a:pt x="85" y="213"/>
                </a:lnTo>
                <a:lnTo>
                  <a:pt x="81" y="215"/>
                </a:lnTo>
                <a:lnTo>
                  <a:pt x="81" y="213"/>
                </a:lnTo>
                <a:lnTo>
                  <a:pt x="80" y="212"/>
                </a:lnTo>
                <a:lnTo>
                  <a:pt x="78" y="209"/>
                </a:lnTo>
                <a:lnTo>
                  <a:pt x="76" y="209"/>
                </a:lnTo>
                <a:lnTo>
                  <a:pt x="76" y="208"/>
                </a:lnTo>
                <a:lnTo>
                  <a:pt x="73" y="208"/>
                </a:lnTo>
                <a:lnTo>
                  <a:pt x="69" y="211"/>
                </a:lnTo>
                <a:lnTo>
                  <a:pt x="71" y="213"/>
                </a:lnTo>
                <a:lnTo>
                  <a:pt x="73" y="215"/>
                </a:lnTo>
                <a:lnTo>
                  <a:pt x="76" y="215"/>
                </a:lnTo>
                <a:lnTo>
                  <a:pt x="76" y="216"/>
                </a:lnTo>
                <a:lnTo>
                  <a:pt x="71" y="217"/>
                </a:lnTo>
                <a:lnTo>
                  <a:pt x="71" y="216"/>
                </a:lnTo>
                <a:lnTo>
                  <a:pt x="66" y="215"/>
                </a:lnTo>
                <a:lnTo>
                  <a:pt x="67" y="217"/>
                </a:lnTo>
                <a:lnTo>
                  <a:pt x="61" y="213"/>
                </a:lnTo>
                <a:lnTo>
                  <a:pt x="57" y="212"/>
                </a:lnTo>
                <a:lnTo>
                  <a:pt x="57" y="211"/>
                </a:lnTo>
                <a:lnTo>
                  <a:pt x="54" y="209"/>
                </a:lnTo>
                <a:lnTo>
                  <a:pt x="52" y="208"/>
                </a:lnTo>
                <a:lnTo>
                  <a:pt x="48" y="207"/>
                </a:lnTo>
                <a:lnTo>
                  <a:pt x="47" y="205"/>
                </a:lnTo>
                <a:lnTo>
                  <a:pt x="47" y="203"/>
                </a:lnTo>
                <a:lnTo>
                  <a:pt x="48" y="203"/>
                </a:lnTo>
                <a:lnTo>
                  <a:pt x="50" y="203"/>
                </a:lnTo>
                <a:lnTo>
                  <a:pt x="52" y="203"/>
                </a:lnTo>
                <a:lnTo>
                  <a:pt x="54" y="203"/>
                </a:lnTo>
                <a:lnTo>
                  <a:pt x="54" y="201"/>
                </a:lnTo>
                <a:lnTo>
                  <a:pt x="57" y="201"/>
                </a:lnTo>
                <a:lnTo>
                  <a:pt x="59" y="201"/>
                </a:lnTo>
                <a:lnTo>
                  <a:pt x="54" y="200"/>
                </a:lnTo>
                <a:lnTo>
                  <a:pt x="61" y="200"/>
                </a:lnTo>
                <a:lnTo>
                  <a:pt x="59" y="199"/>
                </a:lnTo>
                <a:lnTo>
                  <a:pt x="62" y="197"/>
                </a:lnTo>
                <a:lnTo>
                  <a:pt x="62" y="199"/>
                </a:lnTo>
                <a:lnTo>
                  <a:pt x="66" y="199"/>
                </a:lnTo>
                <a:lnTo>
                  <a:pt x="66" y="195"/>
                </a:lnTo>
                <a:lnTo>
                  <a:pt x="62" y="195"/>
                </a:lnTo>
                <a:lnTo>
                  <a:pt x="61" y="193"/>
                </a:lnTo>
                <a:lnTo>
                  <a:pt x="61" y="191"/>
                </a:lnTo>
                <a:lnTo>
                  <a:pt x="57" y="187"/>
                </a:lnTo>
                <a:lnTo>
                  <a:pt x="54" y="187"/>
                </a:lnTo>
                <a:lnTo>
                  <a:pt x="54" y="188"/>
                </a:lnTo>
                <a:lnTo>
                  <a:pt x="54" y="191"/>
                </a:lnTo>
                <a:lnTo>
                  <a:pt x="50" y="193"/>
                </a:lnTo>
                <a:lnTo>
                  <a:pt x="48" y="193"/>
                </a:lnTo>
                <a:lnTo>
                  <a:pt x="47" y="193"/>
                </a:lnTo>
                <a:lnTo>
                  <a:pt x="43" y="191"/>
                </a:lnTo>
                <a:lnTo>
                  <a:pt x="41" y="195"/>
                </a:lnTo>
                <a:lnTo>
                  <a:pt x="33" y="190"/>
                </a:lnTo>
                <a:lnTo>
                  <a:pt x="31" y="187"/>
                </a:lnTo>
                <a:lnTo>
                  <a:pt x="31" y="186"/>
                </a:lnTo>
                <a:lnTo>
                  <a:pt x="29" y="184"/>
                </a:lnTo>
                <a:lnTo>
                  <a:pt x="31" y="183"/>
                </a:lnTo>
                <a:lnTo>
                  <a:pt x="26" y="179"/>
                </a:lnTo>
                <a:lnTo>
                  <a:pt x="26" y="178"/>
                </a:lnTo>
                <a:lnTo>
                  <a:pt x="24" y="178"/>
                </a:lnTo>
                <a:lnTo>
                  <a:pt x="26" y="183"/>
                </a:lnTo>
                <a:lnTo>
                  <a:pt x="24" y="184"/>
                </a:lnTo>
                <a:lnTo>
                  <a:pt x="26" y="187"/>
                </a:lnTo>
                <a:lnTo>
                  <a:pt x="24" y="187"/>
                </a:lnTo>
                <a:lnTo>
                  <a:pt x="21" y="184"/>
                </a:lnTo>
                <a:lnTo>
                  <a:pt x="19" y="184"/>
                </a:lnTo>
                <a:lnTo>
                  <a:pt x="24" y="188"/>
                </a:lnTo>
                <a:lnTo>
                  <a:pt x="29" y="190"/>
                </a:lnTo>
                <a:lnTo>
                  <a:pt x="31" y="192"/>
                </a:lnTo>
                <a:lnTo>
                  <a:pt x="33" y="193"/>
                </a:lnTo>
                <a:lnTo>
                  <a:pt x="35" y="195"/>
                </a:lnTo>
                <a:lnTo>
                  <a:pt x="36" y="199"/>
                </a:lnTo>
                <a:lnTo>
                  <a:pt x="33" y="200"/>
                </a:lnTo>
                <a:lnTo>
                  <a:pt x="24" y="191"/>
                </a:lnTo>
                <a:lnTo>
                  <a:pt x="10" y="186"/>
                </a:lnTo>
                <a:lnTo>
                  <a:pt x="7" y="183"/>
                </a:lnTo>
                <a:lnTo>
                  <a:pt x="3" y="183"/>
                </a:lnTo>
                <a:lnTo>
                  <a:pt x="2" y="183"/>
                </a:lnTo>
                <a:lnTo>
                  <a:pt x="0" y="182"/>
                </a:lnTo>
                <a:lnTo>
                  <a:pt x="0" y="180"/>
                </a:lnTo>
                <a:lnTo>
                  <a:pt x="3" y="179"/>
                </a:lnTo>
                <a:lnTo>
                  <a:pt x="7" y="179"/>
                </a:lnTo>
                <a:lnTo>
                  <a:pt x="10" y="182"/>
                </a:lnTo>
                <a:lnTo>
                  <a:pt x="12" y="182"/>
                </a:lnTo>
                <a:lnTo>
                  <a:pt x="16" y="183"/>
                </a:lnTo>
                <a:lnTo>
                  <a:pt x="17" y="183"/>
                </a:lnTo>
                <a:lnTo>
                  <a:pt x="19" y="183"/>
                </a:lnTo>
                <a:lnTo>
                  <a:pt x="19" y="180"/>
                </a:lnTo>
                <a:lnTo>
                  <a:pt x="19" y="178"/>
                </a:lnTo>
                <a:lnTo>
                  <a:pt x="21" y="176"/>
                </a:lnTo>
                <a:lnTo>
                  <a:pt x="12" y="174"/>
                </a:lnTo>
                <a:lnTo>
                  <a:pt x="10" y="172"/>
                </a:lnTo>
                <a:lnTo>
                  <a:pt x="9" y="172"/>
                </a:lnTo>
                <a:lnTo>
                  <a:pt x="5" y="172"/>
                </a:lnTo>
                <a:lnTo>
                  <a:pt x="3" y="166"/>
                </a:lnTo>
                <a:lnTo>
                  <a:pt x="9" y="167"/>
                </a:lnTo>
                <a:lnTo>
                  <a:pt x="9" y="161"/>
                </a:lnTo>
                <a:lnTo>
                  <a:pt x="7" y="159"/>
                </a:lnTo>
                <a:lnTo>
                  <a:pt x="3" y="159"/>
                </a:lnTo>
                <a:lnTo>
                  <a:pt x="3" y="161"/>
                </a:lnTo>
                <a:lnTo>
                  <a:pt x="2" y="159"/>
                </a:lnTo>
                <a:lnTo>
                  <a:pt x="3" y="157"/>
                </a:lnTo>
                <a:lnTo>
                  <a:pt x="5" y="154"/>
                </a:lnTo>
                <a:lnTo>
                  <a:pt x="9" y="157"/>
                </a:lnTo>
                <a:lnTo>
                  <a:pt x="9" y="150"/>
                </a:lnTo>
                <a:lnTo>
                  <a:pt x="7" y="150"/>
                </a:lnTo>
                <a:lnTo>
                  <a:pt x="5" y="150"/>
                </a:lnTo>
                <a:lnTo>
                  <a:pt x="3" y="150"/>
                </a:lnTo>
                <a:lnTo>
                  <a:pt x="3" y="149"/>
                </a:lnTo>
                <a:lnTo>
                  <a:pt x="9" y="146"/>
                </a:lnTo>
                <a:lnTo>
                  <a:pt x="9" y="143"/>
                </a:lnTo>
                <a:lnTo>
                  <a:pt x="9" y="142"/>
                </a:lnTo>
                <a:lnTo>
                  <a:pt x="10" y="141"/>
                </a:lnTo>
                <a:lnTo>
                  <a:pt x="12" y="137"/>
                </a:lnTo>
                <a:lnTo>
                  <a:pt x="12" y="139"/>
                </a:lnTo>
                <a:lnTo>
                  <a:pt x="10" y="145"/>
                </a:lnTo>
                <a:lnTo>
                  <a:pt x="12" y="146"/>
                </a:lnTo>
                <a:lnTo>
                  <a:pt x="14" y="146"/>
                </a:lnTo>
                <a:lnTo>
                  <a:pt x="14" y="142"/>
                </a:lnTo>
                <a:lnTo>
                  <a:pt x="16" y="139"/>
                </a:lnTo>
                <a:lnTo>
                  <a:pt x="16" y="137"/>
                </a:lnTo>
                <a:lnTo>
                  <a:pt x="16" y="136"/>
                </a:lnTo>
                <a:lnTo>
                  <a:pt x="14" y="134"/>
                </a:lnTo>
                <a:lnTo>
                  <a:pt x="9" y="139"/>
                </a:lnTo>
                <a:lnTo>
                  <a:pt x="9" y="141"/>
                </a:lnTo>
                <a:lnTo>
                  <a:pt x="5" y="143"/>
                </a:lnTo>
                <a:lnTo>
                  <a:pt x="3" y="145"/>
                </a:lnTo>
                <a:lnTo>
                  <a:pt x="3" y="139"/>
                </a:lnTo>
                <a:lnTo>
                  <a:pt x="10" y="133"/>
                </a:lnTo>
                <a:lnTo>
                  <a:pt x="19" y="117"/>
                </a:lnTo>
                <a:lnTo>
                  <a:pt x="21" y="112"/>
                </a:lnTo>
                <a:lnTo>
                  <a:pt x="26" y="109"/>
                </a:lnTo>
                <a:lnTo>
                  <a:pt x="26" y="108"/>
                </a:lnTo>
                <a:lnTo>
                  <a:pt x="29" y="108"/>
                </a:lnTo>
                <a:lnTo>
                  <a:pt x="31" y="109"/>
                </a:lnTo>
                <a:lnTo>
                  <a:pt x="31" y="112"/>
                </a:lnTo>
                <a:lnTo>
                  <a:pt x="28" y="116"/>
                </a:lnTo>
                <a:lnTo>
                  <a:pt x="26" y="116"/>
                </a:lnTo>
                <a:lnTo>
                  <a:pt x="24" y="116"/>
                </a:lnTo>
                <a:lnTo>
                  <a:pt x="24" y="120"/>
                </a:lnTo>
                <a:lnTo>
                  <a:pt x="19" y="125"/>
                </a:lnTo>
                <a:lnTo>
                  <a:pt x="19" y="126"/>
                </a:lnTo>
                <a:lnTo>
                  <a:pt x="19" y="129"/>
                </a:lnTo>
                <a:lnTo>
                  <a:pt x="21" y="129"/>
                </a:lnTo>
                <a:lnTo>
                  <a:pt x="24" y="132"/>
                </a:lnTo>
                <a:lnTo>
                  <a:pt x="26" y="129"/>
                </a:lnTo>
                <a:lnTo>
                  <a:pt x="26" y="124"/>
                </a:lnTo>
                <a:lnTo>
                  <a:pt x="26" y="122"/>
                </a:lnTo>
                <a:lnTo>
                  <a:pt x="29" y="125"/>
                </a:lnTo>
                <a:lnTo>
                  <a:pt x="31" y="124"/>
                </a:lnTo>
                <a:lnTo>
                  <a:pt x="31" y="121"/>
                </a:lnTo>
                <a:lnTo>
                  <a:pt x="29" y="121"/>
                </a:lnTo>
                <a:lnTo>
                  <a:pt x="28" y="120"/>
                </a:lnTo>
                <a:lnTo>
                  <a:pt x="29" y="118"/>
                </a:lnTo>
                <a:lnTo>
                  <a:pt x="31" y="117"/>
                </a:lnTo>
                <a:lnTo>
                  <a:pt x="33" y="118"/>
                </a:lnTo>
                <a:lnTo>
                  <a:pt x="35" y="114"/>
                </a:lnTo>
                <a:lnTo>
                  <a:pt x="36" y="109"/>
                </a:lnTo>
                <a:lnTo>
                  <a:pt x="36" y="108"/>
                </a:lnTo>
                <a:lnTo>
                  <a:pt x="36" y="101"/>
                </a:lnTo>
                <a:lnTo>
                  <a:pt x="40" y="101"/>
                </a:lnTo>
                <a:lnTo>
                  <a:pt x="40" y="103"/>
                </a:lnTo>
                <a:lnTo>
                  <a:pt x="45" y="107"/>
                </a:lnTo>
                <a:lnTo>
                  <a:pt x="47" y="109"/>
                </a:lnTo>
                <a:lnTo>
                  <a:pt x="45" y="111"/>
                </a:lnTo>
                <a:lnTo>
                  <a:pt x="45" y="113"/>
                </a:lnTo>
                <a:lnTo>
                  <a:pt x="47" y="114"/>
                </a:lnTo>
                <a:lnTo>
                  <a:pt x="47" y="116"/>
                </a:lnTo>
                <a:lnTo>
                  <a:pt x="48" y="118"/>
                </a:lnTo>
                <a:lnTo>
                  <a:pt x="50" y="120"/>
                </a:lnTo>
                <a:lnTo>
                  <a:pt x="50" y="121"/>
                </a:lnTo>
                <a:lnTo>
                  <a:pt x="54" y="122"/>
                </a:lnTo>
                <a:lnTo>
                  <a:pt x="52" y="125"/>
                </a:lnTo>
                <a:lnTo>
                  <a:pt x="54" y="125"/>
                </a:lnTo>
                <a:lnTo>
                  <a:pt x="55" y="122"/>
                </a:lnTo>
                <a:lnTo>
                  <a:pt x="57" y="120"/>
                </a:lnTo>
                <a:lnTo>
                  <a:pt x="54" y="114"/>
                </a:lnTo>
                <a:lnTo>
                  <a:pt x="52" y="109"/>
                </a:lnTo>
                <a:lnTo>
                  <a:pt x="54" y="108"/>
                </a:lnTo>
                <a:lnTo>
                  <a:pt x="57" y="107"/>
                </a:lnTo>
                <a:lnTo>
                  <a:pt x="57" y="104"/>
                </a:lnTo>
                <a:lnTo>
                  <a:pt x="55" y="104"/>
                </a:lnTo>
                <a:lnTo>
                  <a:pt x="54" y="103"/>
                </a:lnTo>
                <a:lnTo>
                  <a:pt x="50" y="105"/>
                </a:lnTo>
                <a:lnTo>
                  <a:pt x="48" y="104"/>
                </a:lnTo>
                <a:lnTo>
                  <a:pt x="55" y="93"/>
                </a:lnTo>
                <a:lnTo>
                  <a:pt x="73" y="86"/>
                </a:lnTo>
                <a:lnTo>
                  <a:pt x="81" y="80"/>
                </a:lnTo>
                <a:lnTo>
                  <a:pt x="104" y="67"/>
                </a:lnTo>
                <a:lnTo>
                  <a:pt x="111" y="61"/>
                </a:lnTo>
                <a:lnTo>
                  <a:pt x="118" y="58"/>
                </a:lnTo>
                <a:lnTo>
                  <a:pt x="123" y="53"/>
                </a:lnTo>
                <a:lnTo>
                  <a:pt x="123" y="51"/>
                </a:lnTo>
                <a:lnTo>
                  <a:pt x="128" y="47"/>
                </a:lnTo>
                <a:lnTo>
                  <a:pt x="135" y="41"/>
                </a:lnTo>
                <a:lnTo>
                  <a:pt x="147" y="28"/>
                </a:lnTo>
                <a:lnTo>
                  <a:pt x="150" y="17"/>
                </a:lnTo>
                <a:lnTo>
                  <a:pt x="154" y="9"/>
                </a:lnTo>
                <a:lnTo>
                  <a:pt x="152" y="7"/>
                </a:lnTo>
                <a:lnTo>
                  <a:pt x="168" y="0"/>
                </a:lnTo>
                <a:lnTo>
                  <a:pt x="169" y="0"/>
                </a:lnTo>
                <a:lnTo>
                  <a:pt x="171" y="0"/>
                </a:lnTo>
                <a:lnTo>
                  <a:pt x="175" y="3"/>
                </a:lnTo>
                <a:lnTo>
                  <a:pt x="180" y="3"/>
                </a:lnTo>
                <a:lnTo>
                  <a:pt x="183" y="3"/>
                </a:lnTo>
                <a:lnTo>
                  <a:pt x="187" y="3"/>
                </a:lnTo>
                <a:lnTo>
                  <a:pt x="192" y="3"/>
                </a:lnTo>
                <a:lnTo>
                  <a:pt x="192" y="5"/>
                </a:lnTo>
                <a:lnTo>
                  <a:pt x="197" y="7"/>
                </a:lnTo>
                <a:lnTo>
                  <a:pt x="201" y="8"/>
                </a:lnTo>
                <a:lnTo>
                  <a:pt x="207" y="13"/>
                </a:lnTo>
                <a:lnTo>
                  <a:pt x="211" y="13"/>
                </a:lnTo>
                <a:lnTo>
                  <a:pt x="211" y="14"/>
                </a:lnTo>
                <a:lnTo>
                  <a:pt x="216" y="22"/>
                </a:lnTo>
                <a:lnTo>
                  <a:pt x="218" y="30"/>
                </a:lnTo>
                <a:lnTo>
                  <a:pt x="221" y="37"/>
                </a:lnTo>
                <a:lnTo>
                  <a:pt x="223" y="47"/>
                </a:lnTo>
                <a:lnTo>
                  <a:pt x="230" y="59"/>
                </a:lnTo>
                <a:lnTo>
                  <a:pt x="237" y="84"/>
                </a:lnTo>
                <a:lnTo>
                  <a:pt x="237" y="96"/>
                </a:lnTo>
                <a:lnTo>
                  <a:pt x="242" y="112"/>
                </a:lnTo>
                <a:lnTo>
                  <a:pt x="246" y="118"/>
                </a:lnTo>
                <a:lnTo>
                  <a:pt x="249" y="120"/>
                </a:lnTo>
                <a:lnTo>
                  <a:pt x="252" y="121"/>
                </a:lnTo>
                <a:lnTo>
                  <a:pt x="258" y="120"/>
                </a:lnTo>
                <a:lnTo>
                  <a:pt x="278" y="124"/>
                </a:lnTo>
                <a:lnTo>
                  <a:pt x="290" y="124"/>
                </a:lnTo>
                <a:lnTo>
                  <a:pt x="297" y="126"/>
                </a:lnTo>
                <a:lnTo>
                  <a:pt x="299" y="141"/>
                </a:lnTo>
                <a:lnTo>
                  <a:pt x="301" y="143"/>
                </a:lnTo>
                <a:lnTo>
                  <a:pt x="308" y="154"/>
                </a:lnTo>
                <a:lnTo>
                  <a:pt x="311" y="154"/>
                </a:lnTo>
                <a:lnTo>
                  <a:pt x="315" y="159"/>
                </a:lnTo>
                <a:lnTo>
                  <a:pt x="327" y="168"/>
                </a:lnTo>
                <a:lnTo>
                  <a:pt x="330" y="176"/>
                </a:lnTo>
                <a:lnTo>
                  <a:pt x="332" y="186"/>
                </a:lnTo>
                <a:lnTo>
                  <a:pt x="330" y="190"/>
                </a:lnTo>
                <a:lnTo>
                  <a:pt x="330" y="200"/>
                </a:lnTo>
                <a:lnTo>
                  <a:pt x="329" y="215"/>
                </a:lnTo>
                <a:lnTo>
                  <a:pt x="327" y="222"/>
                </a:lnTo>
                <a:lnTo>
                  <a:pt x="327" y="236"/>
                </a:lnTo>
                <a:lnTo>
                  <a:pt x="327" y="243"/>
                </a:lnTo>
                <a:lnTo>
                  <a:pt x="329" y="255"/>
                </a:lnTo>
                <a:lnTo>
                  <a:pt x="330" y="263"/>
                </a:lnTo>
                <a:lnTo>
                  <a:pt x="335" y="274"/>
                </a:lnTo>
                <a:lnTo>
                  <a:pt x="341" y="287"/>
                </a:lnTo>
                <a:lnTo>
                  <a:pt x="346" y="291"/>
                </a:lnTo>
                <a:lnTo>
                  <a:pt x="349" y="293"/>
                </a:lnTo>
                <a:lnTo>
                  <a:pt x="354" y="293"/>
                </a:lnTo>
                <a:lnTo>
                  <a:pt x="360" y="293"/>
                </a:lnTo>
                <a:lnTo>
                  <a:pt x="363" y="304"/>
                </a:lnTo>
                <a:lnTo>
                  <a:pt x="373" y="308"/>
                </a:lnTo>
                <a:lnTo>
                  <a:pt x="377" y="316"/>
                </a:lnTo>
                <a:lnTo>
                  <a:pt x="382" y="324"/>
                </a:lnTo>
                <a:lnTo>
                  <a:pt x="389" y="334"/>
                </a:lnTo>
                <a:lnTo>
                  <a:pt x="391" y="341"/>
                </a:lnTo>
                <a:lnTo>
                  <a:pt x="394" y="350"/>
                </a:lnTo>
                <a:lnTo>
                  <a:pt x="401" y="359"/>
                </a:lnTo>
                <a:lnTo>
                  <a:pt x="408" y="362"/>
                </a:lnTo>
                <a:lnTo>
                  <a:pt x="415" y="362"/>
                </a:lnTo>
                <a:lnTo>
                  <a:pt x="422" y="359"/>
                </a:lnTo>
                <a:lnTo>
                  <a:pt x="427" y="358"/>
                </a:lnTo>
                <a:lnTo>
                  <a:pt x="443" y="353"/>
                </a:lnTo>
                <a:lnTo>
                  <a:pt x="446" y="354"/>
                </a:lnTo>
                <a:lnTo>
                  <a:pt x="448" y="357"/>
                </a:lnTo>
                <a:lnTo>
                  <a:pt x="451" y="359"/>
                </a:lnTo>
                <a:lnTo>
                  <a:pt x="455" y="361"/>
                </a:lnTo>
                <a:lnTo>
                  <a:pt x="465" y="372"/>
                </a:lnTo>
                <a:lnTo>
                  <a:pt x="470" y="375"/>
                </a:lnTo>
                <a:lnTo>
                  <a:pt x="472" y="382"/>
                </a:lnTo>
                <a:lnTo>
                  <a:pt x="479" y="395"/>
                </a:lnTo>
                <a:lnTo>
                  <a:pt x="479" y="399"/>
                </a:lnTo>
                <a:lnTo>
                  <a:pt x="479" y="405"/>
                </a:lnTo>
                <a:lnTo>
                  <a:pt x="484" y="411"/>
                </a:lnTo>
                <a:lnTo>
                  <a:pt x="484" y="415"/>
                </a:lnTo>
                <a:lnTo>
                  <a:pt x="482" y="418"/>
                </a:lnTo>
                <a:lnTo>
                  <a:pt x="482" y="422"/>
                </a:lnTo>
                <a:lnTo>
                  <a:pt x="484" y="425"/>
                </a:lnTo>
                <a:lnTo>
                  <a:pt x="488" y="440"/>
                </a:lnTo>
                <a:lnTo>
                  <a:pt x="489" y="442"/>
                </a:lnTo>
                <a:lnTo>
                  <a:pt x="491" y="443"/>
                </a:lnTo>
                <a:lnTo>
                  <a:pt x="493" y="449"/>
                </a:lnTo>
                <a:lnTo>
                  <a:pt x="498" y="453"/>
                </a:lnTo>
                <a:lnTo>
                  <a:pt x="498" y="462"/>
                </a:lnTo>
                <a:lnTo>
                  <a:pt x="501" y="463"/>
                </a:lnTo>
                <a:lnTo>
                  <a:pt x="498" y="467"/>
                </a:lnTo>
                <a:lnTo>
                  <a:pt x="503" y="476"/>
                </a:lnTo>
                <a:lnTo>
                  <a:pt x="507" y="479"/>
                </a:lnTo>
                <a:lnTo>
                  <a:pt x="510" y="482"/>
                </a:lnTo>
                <a:lnTo>
                  <a:pt x="520" y="496"/>
                </a:lnTo>
                <a:lnTo>
                  <a:pt x="524" y="503"/>
                </a:lnTo>
                <a:lnTo>
                  <a:pt x="531" y="511"/>
                </a:lnTo>
                <a:lnTo>
                  <a:pt x="538" y="513"/>
                </a:lnTo>
                <a:lnTo>
                  <a:pt x="548" y="513"/>
                </a:lnTo>
                <a:lnTo>
                  <a:pt x="553" y="519"/>
                </a:lnTo>
                <a:lnTo>
                  <a:pt x="553" y="525"/>
                </a:lnTo>
                <a:lnTo>
                  <a:pt x="552" y="529"/>
                </a:lnTo>
                <a:lnTo>
                  <a:pt x="546" y="533"/>
                </a:lnTo>
                <a:lnTo>
                  <a:pt x="545" y="536"/>
                </a:lnTo>
                <a:lnTo>
                  <a:pt x="546" y="542"/>
                </a:lnTo>
                <a:lnTo>
                  <a:pt x="545" y="547"/>
                </a:lnTo>
                <a:lnTo>
                  <a:pt x="543" y="554"/>
                </a:lnTo>
                <a:lnTo>
                  <a:pt x="539" y="557"/>
                </a:lnTo>
                <a:lnTo>
                  <a:pt x="538" y="561"/>
                </a:lnTo>
                <a:lnTo>
                  <a:pt x="536" y="562"/>
                </a:lnTo>
                <a:lnTo>
                  <a:pt x="534" y="567"/>
                </a:lnTo>
                <a:lnTo>
                  <a:pt x="533" y="570"/>
                </a:lnTo>
                <a:lnTo>
                  <a:pt x="531" y="574"/>
                </a:lnTo>
                <a:lnTo>
                  <a:pt x="534" y="580"/>
                </a:lnTo>
                <a:lnTo>
                  <a:pt x="539" y="595"/>
                </a:lnTo>
                <a:lnTo>
                  <a:pt x="541" y="595"/>
                </a:lnTo>
                <a:lnTo>
                  <a:pt x="543" y="599"/>
                </a:lnTo>
                <a:lnTo>
                  <a:pt x="543" y="604"/>
                </a:lnTo>
                <a:lnTo>
                  <a:pt x="541" y="604"/>
                </a:lnTo>
                <a:lnTo>
                  <a:pt x="517" y="607"/>
                </a:lnTo>
                <a:lnTo>
                  <a:pt x="512" y="595"/>
                </a:lnTo>
                <a:lnTo>
                  <a:pt x="507" y="587"/>
                </a:lnTo>
                <a:lnTo>
                  <a:pt x="503" y="582"/>
                </a:lnTo>
                <a:lnTo>
                  <a:pt x="498" y="578"/>
                </a:lnTo>
                <a:lnTo>
                  <a:pt x="491" y="572"/>
                </a:lnTo>
                <a:lnTo>
                  <a:pt x="489" y="570"/>
                </a:lnTo>
                <a:lnTo>
                  <a:pt x="489" y="565"/>
                </a:lnTo>
                <a:lnTo>
                  <a:pt x="488" y="562"/>
                </a:lnTo>
                <a:lnTo>
                  <a:pt x="484" y="559"/>
                </a:lnTo>
                <a:lnTo>
                  <a:pt x="484" y="557"/>
                </a:lnTo>
                <a:lnTo>
                  <a:pt x="488" y="557"/>
                </a:lnTo>
                <a:lnTo>
                  <a:pt x="489" y="555"/>
                </a:lnTo>
                <a:lnTo>
                  <a:pt x="488" y="554"/>
                </a:lnTo>
                <a:lnTo>
                  <a:pt x="484" y="557"/>
                </a:lnTo>
                <a:lnTo>
                  <a:pt x="482" y="557"/>
                </a:lnTo>
                <a:lnTo>
                  <a:pt x="484" y="565"/>
                </a:lnTo>
                <a:lnTo>
                  <a:pt x="484" y="569"/>
                </a:lnTo>
                <a:lnTo>
                  <a:pt x="489" y="574"/>
                </a:lnTo>
                <a:lnTo>
                  <a:pt x="491" y="578"/>
                </a:lnTo>
                <a:lnTo>
                  <a:pt x="496" y="582"/>
                </a:lnTo>
                <a:lnTo>
                  <a:pt x="496" y="584"/>
                </a:lnTo>
                <a:lnTo>
                  <a:pt x="496" y="587"/>
                </a:lnTo>
                <a:lnTo>
                  <a:pt x="501" y="594"/>
                </a:lnTo>
                <a:lnTo>
                  <a:pt x="503" y="595"/>
                </a:lnTo>
                <a:lnTo>
                  <a:pt x="507" y="599"/>
                </a:lnTo>
                <a:lnTo>
                  <a:pt x="505" y="600"/>
                </a:lnTo>
                <a:lnTo>
                  <a:pt x="503" y="599"/>
                </a:lnTo>
                <a:lnTo>
                  <a:pt x="501" y="595"/>
                </a:lnTo>
                <a:lnTo>
                  <a:pt x="491" y="588"/>
                </a:lnTo>
                <a:lnTo>
                  <a:pt x="491" y="587"/>
                </a:lnTo>
                <a:lnTo>
                  <a:pt x="488" y="587"/>
                </a:lnTo>
                <a:lnTo>
                  <a:pt x="484" y="587"/>
                </a:lnTo>
                <a:lnTo>
                  <a:pt x="484" y="580"/>
                </a:lnTo>
                <a:lnTo>
                  <a:pt x="484" y="576"/>
                </a:lnTo>
                <a:lnTo>
                  <a:pt x="472" y="565"/>
                </a:lnTo>
                <a:lnTo>
                  <a:pt x="470" y="565"/>
                </a:lnTo>
                <a:lnTo>
                  <a:pt x="470" y="562"/>
                </a:lnTo>
                <a:lnTo>
                  <a:pt x="465" y="557"/>
                </a:lnTo>
                <a:lnTo>
                  <a:pt x="469" y="557"/>
                </a:lnTo>
                <a:lnTo>
                  <a:pt x="470" y="557"/>
                </a:lnTo>
                <a:lnTo>
                  <a:pt x="470" y="559"/>
                </a:lnTo>
                <a:lnTo>
                  <a:pt x="472" y="561"/>
                </a:lnTo>
                <a:lnTo>
                  <a:pt x="472" y="555"/>
                </a:lnTo>
                <a:lnTo>
                  <a:pt x="470" y="554"/>
                </a:lnTo>
                <a:lnTo>
                  <a:pt x="467" y="554"/>
                </a:lnTo>
                <a:lnTo>
                  <a:pt x="465" y="554"/>
                </a:lnTo>
                <a:lnTo>
                  <a:pt x="465" y="557"/>
                </a:lnTo>
                <a:lnTo>
                  <a:pt x="463" y="557"/>
                </a:lnTo>
                <a:lnTo>
                  <a:pt x="460" y="554"/>
                </a:lnTo>
                <a:lnTo>
                  <a:pt x="456" y="551"/>
                </a:lnTo>
                <a:lnTo>
                  <a:pt x="446" y="547"/>
                </a:lnTo>
                <a:lnTo>
                  <a:pt x="443" y="546"/>
                </a:lnTo>
                <a:lnTo>
                  <a:pt x="439" y="544"/>
                </a:lnTo>
                <a:lnTo>
                  <a:pt x="427" y="533"/>
                </a:lnTo>
                <a:lnTo>
                  <a:pt x="427" y="532"/>
                </a:lnTo>
                <a:lnTo>
                  <a:pt x="425" y="530"/>
                </a:lnTo>
                <a:lnTo>
                  <a:pt x="422" y="524"/>
                </a:lnTo>
                <a:lnTo>
                  <a:pt x="411" y="511"/>
                </a:lnTo>
                <a:lnTo>
                  <a:pt x="401" y="503"/>
                </a:lnTo>
                <a:lnTo>
                  <a:pt x="394" y="495"/>
                </a:lnTo>
                <a:lnTo>
                  <a:pt x="391" y="494"/>
                </a:lnTo>
                <a:lnTo>
                  <a:pt x="386" y="491"/>
                </a:lnTo>
                <a:lnTo>
                  <a:pt x="382" y="491"/>
                </a:lnTo>
                <a:lnTo>
                  <a:pt x="386" y="488"/>
                </a:lnTo>
                <a:lnTo>
                  <a:pt x="389" y="491"/>
                </a:lnTo>
                <a:lnTo>
                  <a:pt x="391" y="491"/>
                </a:lnTo>
                <a:lnTo>
                  <a:pt x="394" y="491"/>
                </a:lnTo>
                <a:lnTo>
                  <a:pt x="391" y="487"/>
                </a:lnTo>
                <a:lnTo>
                  <a:pt x="386" y="486"/>
                </a:lnTo>
                <a:lnTo>
                  <a:pt x="380" y="486"/>
                </a:lnTo>
                <a:lnTo>
                  <a:pt x="380" y="484"/>
                </a:lnTo>
                <a:lnTo>
                  <a:pt x="370" y="476"/>
                </a:lnTo>
                <a:lnTo>
                  <a:pt x="368" y="472"/>
                </a:lnTo>
                <a:lnTo>
                  <a:pt x="368" y="471"/>
                </a:lnTo>
                <a:lnTo>
                  <a:pt x="368" y="469"/>
                </a:lnTo>
                <a:lnTo>
                  <a:pt x="368" y="466"/>
                </a:lnTo>
                <a:lnTo>
                  <a:pt x="365" y="462"/>
                </a:lnTo>
                <a:lnTo>
                  <a:pt x="360" y="454"/>
                </a:lnTo>
                <a:lnTo>
                  <a:pt x="354" y="451"/>
                </a:lnTo>
                <a:lnTo>
                  <a:pt x="354" y="450"/>
                </a:lnTo>
                <a:lnTo>
                  <a:pt x="349" y="443"/>
                </a:lnTo>
                <a:lnTo>
                  <a:pt x="346" y="438"/>
                </a:lnTo>
                <a:lnTo>
                  <a:pt x="344" y="434"/>
                </a:lnTo>
                <a:lnTo>
                  <a:pt x="341" y="428"/>
                </a:lnTo>
                <a:lnTo>
                  <a:pt x="337" y="425"/>
                </a:lnTo>
                <a:lnTo>
                  <a:pt x="335" y="425"/>
                </a:lnTo>
                <a:lnTo>
                  <a:pt x="322" y="416"/>
                </a:lnTo>
                <a:lnTo>
                  <a:pt x="316" y="413"/>
                </a:lnTo>
                <a:lnTo>
                  <a:pt x="306" y="407"/>
                </a:lnTo>
                <a:lnTo>
                  <a:pt x="301" y="405"/>
                </a:lnTo>
                <a:lnTo>
                  <a:pt x="297" y="400"/>
                </a:lnTo>
                <a:lnTo>
                  <a:pt x="294" y="397"/>
                </a:lnTo>
                <a:lnTo>
                  <a:pt x="289" y="396"/>
                </a:lnTo>
                <a:lnTo>
                  <a:pt x="284" y="393"/>
                </a:lnTo>
                <a:lnTo>
                  <a:pt x="278" y="387"/>
                </a:lnTo>
                <a:lnTo>
                  <a:pt x="275" y="386"/>
                </a:lnTo>
                <a:lnTo>
                  <a:pt x="270" y="383"/>
                </a:lnTo>
                <a:lnTo>
                  <a:pt x="270" y="382"/>
                </a:lnTo>
                <a:lnTo>
                  <a:pt x="278" y="384"/>
                </a:lnTo>
                <a:lnTo>
                  <a:pt x="294" y="396"/>
                </a:lnTo>
                <a:lnTo>
                  <a:pt x="299" y="399"/>
                </a:lnTo>
                <a:lnTo>
                  <a:pt x="306" y="405"/>
                </a:lnTo>
                <a:lnTo>
                  <a:pt x="311" y="407"/>
                </a:lnTo>
                <a:lnTo>
                  <a:pt x="315" y="408"/>
                </a:lnTo>
                <a:lnTo>
                  <a:pt x="316" y="411"/>
                </a:lnTo>
                <a:lnTo>
                  <a:pt x="322" y="412"/>
                </a:lnTo>
                <a:lnTo>
                  <a:pt x="322" y="411"/>
                </a:lnTo>
                <a:lnTo>
                  <a:pt x="315" y="405"/>
                </a:lnTo>
                <a:lnTo>
                  <a:pt x="311" y="405"/>
                </a:lnTo>
                <a:lnTo>
                  <a:pt x="306" y="400"/>
                </a:lnTo>
                <a:lnTo>
                  <a:pt x="304" y="400"/>
                </a:lnTo>
                <a:lnTo>
                  <a:pt x="301" y="397"/>
                </a:lnTo>
                <a:lnTo>
                  <a:pt x="309" y="400"/>
                </a:lnTo>
                <a:lnTo>
                  <a:pt x="311" y="403"/>
                </a:lnTo>
                <a:lnTo>
                  <a:pt x="315" y="405"/>
                </a:lnTo>
                <a:lnTo>
                  <a:pt x="320" y="408"/>
                </a:lnTo>
                <a:lnTo>
                  <a:pt x="323" y="408"/>
                </a:lnTo>
                <a:lnTo>
                  <a:pt x="323" y="407"/>
                </a:lnTo>
                <a:lnTo>
                  <a:pt x="315" y="400"/>
                </a:lnTo>
                <a:lnTo>
                  <a:pt x="308" y="397"/>
                </a:lnTo>
                <a:lnTo>
                  <a:pt x="306" y="395"/>
                </a:lnTo>
                <a:lnTo>
                  <a:pt x="304" y="395"/>
                </a:lnTo>
                <a:lnTo>
                  <a:pt x="303" y="392"/>
                </a:lnTo>
                <a:lnTo>
                  <a:pt x="304" y="391"/>
                </a:lnTo>
                <a:lnTo>
                  <a:pt x="306" y="391"/>
                </a:lnTo>
                <a:lnTo>
                  <a:pt x="308" y="390"/>
                </a:lnTo>
                <a:lnTo>
                  <a:pt x="308" y="388"/>
                </a:lnTo>
                <a:lnTo>
                  <a:pt x="304" y="386"/>
                </a:lnTo>
                <a:lnTo>
                  <a:pt x="299" y="386"/>
                </a:lnTo>
                <a:lnTo>
                  <a:pt x="297" y="386"/>
                </a:lnTo>
                <a:lnTo>
                  <a:pt x="297" y="390"/>
                </a:lnTo>
                <a:lnTo>
                  <a:pt x="296" y="392"/>
                </a:lnTo>
                <a:lnTo>
                  <a:pt x="284" y="383"/>
                </a:lnTo>
                <a:lnTo>
                  <a:pt x="270" y="375"/>
                </a:lnTo>
                <a:lnTo>
                  <a:pt x="266" y="375"/>
                </a:lnTo>
                <a:lnTo>
                  <a:pt x="265" y="372"/>
                </a:lnTo>
                <a:lnTo>
                  <a:pt x="266" y="378"/>
                </a:lnTo>
                <a:lnTo>
                  <a:pt x="252" y="368"/>
                </a:lnTo>
                <a:lnTo>
                  <a:pt x="249" y="365"/>
                </a:lnTo>
                <a:lnTo>
                  <a:pt x="225" y="349"/>
                </a:lnTo>
                <a:lnTo>
                  <a:pt x="225" y="347"/>
                </a:lnTo>
                <a:lnTo>
                  <a:pt x="225" y="345"/>
                </a:lnTo>
                <a:lnTo>
                  <a:pt x="225" y="342"/>
                </a:lnTo>
                <a:lnTo>
                  <a:pt x="230" y="347"/>
                </a:lnTo>
                <a:lnTo>
                  <a:pt x="232" y="347"/>
                </a:lnTo>
                <a:lnTo>
                  <a:pt x="233" y="349"/>
                </a:lnTo>
                <a:lnTo>
                  <a:pt x="239" y="351"/>
                </a:lnTo>
                <a:lnTo>
                  <a:pt x="242" y="351"/>
                </a:lnTo>
                <a:lnTo>
                  <a:pt x="247" y="354"/>
                </a:lnTo>
                <a:lnTo>
                  <a:pt x="251" y="358"/>
                </a:lnTo>
                <a:lnTo>
                  <a:pt x="252" y="359"/>
                </a:lnTo>
                <a:lnTo>
                  <a:pt x="256" y="358"/>
                </a:lnTo>
                <a:lnTo>
                  <a:pt x="252" y="355"/>
                </a:lnTo>
                <a:lnTo>
                  <a:pt x="251" y="354"/>
                </a:lnTo>
                <a:lnTo>
                  <a:pt x="249" y="353"/>
                </a:lnTo>
                <a:lnTo>
                  <a:pt x="251" y="353"/>
                </a:lnTo>
                <a:lnTo>
                  <a:pt x="256" y="354"/>
                </a:lnTo>
                <a:lnTo>
                  <a:pt x="256" y="353"/>
                </a:lnTo>
                <a:lnTo>
                  <a:pt x="261" y="353"/>
                </a:lnTo>
                <a:lnTo>
                  <a:pt x="261" y="351"/>
                </a:lnTo>
                <a:lnTo>
                  <a:pt x="261" y="350"/>
                </a:lnTo>
                <a:lnTo>
                  <a:pt x="261" y="341"/>
                </a:lnTo>
                <a:lnTo>
                  <a:pt x="256" y="337"/>
                </a:lnTo>
                <a:lnTo>
                  <a:pt x="251" y="334"/>
                </a:lnTo>
                <a:lnTo>
                  <a:pt x="247" y="332"/>
                </a:lnTo>
                <a:lnTo>
                  <a:pt x="246" y="332"/>
                </a:lnTo>
                <a:lnTo>
                  <a:pt x="244" y="334"/>
                </a:lnTo>
                <a:lnTo>
                  <a:pt x="246" y="337"/>
                </a:lnTo>
                <a:lnTo>
                  <a:pt x="247" y="340"/>
                </a:lnTo>
                <a:lnTo>
                  <a:pt x="246" y="341"/>
                </a:lnTo>
                <a:lnTo>
                  <a:pt x="242" y="342"/>
                </a:lnTo>
                <a:lnTo>
                  <a:pt x="233" y="340"/>
                </a:lnTo>
                <a:lnTo>
                  <a:pt x="232" y="340"/>
                </a:lnTo>
                <a:lnTo>
                  <a:pt x="230" y="341"/>
                </a:lnTo>
                <a:lnTo>
                  <a:pt x="225" y="340"/>
                </a:lnTo>
                <a:lnTo>
                  <a:pt x="223" y="338"/>
                </a:lnTo>
                <a:lnTo>
                  <a:pt x="223" y="337"/>
                </a:lnTo>
                <a:lnTo>
                  <a:pt x="220" y="332"/>
                </a:lnTo>
                <a:lnTo>
                  <a:pt x="216" y="332"/>
                </a:lnTo>
                <a:lnTo>
                  <a:pt x="201" y="324"/>
                </a:lnTo>
                <a:lnTo>
                  <a:pt x="201" y="325"/>
                </a:lnTo>
                <a:lnTo>
                  <a:pt x="206" y="330"/>
                </a:lnTo>
                <a:lnTo>
                  <a:pt x="211" y="332"/>
                </a:lnTo>
                <a:lnTo>
                  <a:pt x="214" y="334"/>
                </a:lnTo>
                <a:lnTo>
                  <a:pt x="221" y="340"/>
                </a:lnTo>
                <a:lnTo>
                  <a:pt x="225" y="341"/>
                </a:lnTo>
                <a:lnTo>
                  <a:pt x="223" y="342"/>
                </a:lnTo>
                <a:lnTo>
                  <a:pt x="201" y="332"/>
                </a:lnTo>
                <a:lnTo>
                  <a:pt x="197" y="330"/>
                </a:lnTo>
                <a:lnTo>
                  <a:pt x="195" y="328"/>
                </a:lnTo>
                <a:lnTo>
                  <a:pt x="188" y="321"/>
                </a:lnTo>
                <a:lnTo>
                  <a:pt x="188" y="320"/>
                </a:lnTo>
                <a:lnTo>
                  <a:pt x="188" y="317"/>
                </a:lnTo>
                <a:lnTo>
                  <a:pt x="187" y="315"/>
                </a:lnTo>
                <a:lnTo>
                  <a:pt x="185" y="315"/>
                </a:lnTo>
                <a:lnTo>
                  <a:pt x="185" y="312"/>
                </a:lnTo>
                <a:lnTo>
                  <a:pt x="192" y="315"/>
                </a:lnTo>
                <a:lnTo>
                  <a:pt x="192" y="313"/>
                </a:lnTo>
                <a:lnTo>
                  <a:pt x="195" y="312"/>
                </a:lnTo>
                <a:lnTo>
                  <a:pt x="197" y="309"/>
                </a:lnTo>
                <a:lnTo>
                  <a:pt x="197" y="308"/>
                </a:lnTo>
                <a:lnTo>
                  <a:pt x="197" y="307"/>
                </a:lnTo>
                <a:lnTo>
                  <a:pt x="197" y="303"/>
                </a:lnTo>
                <a:lnTo>
                  <a:pt x="201" y="304"/>
                </a:lnTo>
                <a:lnTo>
                  <a:pt x="201" y="303"/>
                </a:lnTo>
                <a:lnTo>
                  <a:pt x="197" y="303"/>
                </a:lnTo>
                <a:lnTo>
                  <a:pt x="197" y="300"/>
                </a:lnTo>
                <a:lnTo>
                  <a:pt x="201" y="299"/>
                </a:lnTo>
                <a:lnTo>
                  <a:pt x="201" y="296"/>
                </a:lnTo>
                <a:lnTo>
                  <a:pt x="197" y="290"/>
                </a:lnTo>
                <a:lnTo>
                  <a:pt x="192" y="288"/>
                </a:lnTo>
                <a:lnTo>
                  <a:pt x="195" y="286"/>
                </a:lnTo>
                <a:lnTo>
                  <a:pt x="192" y="284"/>
                </a:lnTo>
                <a:lnTo>
                  <a:pt x="192" y="276"/>
                </a:lnTo>
                <a:lnTo>
                  <a:pt x="188" y="276"/>
                </a:lnTo>
                <a:lnTo>
                  <a:pt x="188" y="274"/>
                </a:lnTo>
                <a:lnTo>
                  <a:pt x="187" y="272"/>
                </a:lnTo>
                <a:lnTo>
                  <a:pt x="185" y="272"/>
                </a:lnTo>
                <a:lnTo>
                  <a:pt x="182" y="274"/>
                </a:lnTo>
                <a:lnTo>
                  <a:pt x="176" y="272"/>
                </a:lnTo>
                <a:lnTo>
                  <a:pt x="171" y="268"/>
                </a:lnTo>
                <a:lnTo>
                  <a:pt x="169" y="266"/>
                </a:lnTo>
                <a:lnTo>
                  <a:pt x="168" y="26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Freeform 10"/>
          <p:cNvSpPr>
            <a:spLocks/>
          </p:cNvSpPr>
          <p:nvPr/>
        </p:nvSpPr>
        <p:spPr bwMode="auto">
          <a:xfrm>
            <a:off x="4090988" y="4229100"/>
            <a:ext cx="287337" cy="236538"/>
          </a:xfrm>
          <a:custGeom>
            <a:avLst/>
            <a:gdLst>
              <a:gd name="T0" fmla="*/ 2147483647 w 157"/>
              <a:gd name="T1" fmla="*/ 2147483647 h 106"/>
              <a:gd name="T2" fmla="*/ 2147483647 w 157"/>
              <a:gd name="T3" fmla="*/ 2147483647 h 106"/>
              <a:gd name="T4" fmla="*/ 2147483647 w 157"/>
              <a:gd name="T5" fmla="*/ 2147483647 h 106"/>
              <a:gd name="T6" fmla="*/ 0 w 157"/>
              <a:gd name="T7" fmla="*/ 2147483647 h 106"/>
              <a:gd name="T8" fmla="*/ 0 w 157"/>
              <a:gd name="T9" fmla="*/ 2147483647 h 106"/>
              <a:gd name="T10" fmla="*/ 2147483647 w 157"/>
              <a:gd name="T11" fmla="*/ 2147483647 h 106"/>
              <a:gd name="T12" fmla="*/ 2147483647 w 157"/>
              <a:gd name="T13" fmla="*/ 2147483647 h 106"/>
              <a:gd name="T14" fmla="*/ 2147483647 w 157"/>
              <a:gd name="T15" fmla="*/ 2147483647 h 106"/>
              <a:gd name="T16" fmla="*/ 2147483647 w 157"/>
              <a:gd name="T17" fmla="*/ 2147483647 h 106"/>
              <a:gd name="T18" fmla="*/ 2147483647 w 157"/>
              <a:gd name="T19" fmla="*/ 2147483647 h 106"/>
              <a:gd name="T20" fmla="*/ 2147483647 w 157"/>
              <a:gd name="T21" fmla="*/ 2147483647 h 106"/>
              <a:gd name="T22" fmla="*/ 2147483647 w 157"/>
              <a:gd name="T23" fmla="*/ 2147483647 h 106"/>
              <a:gd name="T24" fmla="*/ 2147483647 w 157"/>
              <a:gd name="T25" fmla="*/ 2147483647 h 106"/>
              <a:gd name="T26" fmla="*/ 2147483647 w 157"/>
              <a:gd name="T27" fmla="*/ 2147483647 h 106"/>
              <a:gd name="T28" fmla="*/ 2147483647 w 157"/>
              <a:gd name="T29" fmla="*/ 2147483647 h 106"/>
              <a:gd name="T30" fmla="*/ 2147483647 w 157"/>
              <a:gd name="T31" fmla="*/ 2147483647 h 106"/>
              <a:gd name="T32" fmla="*/ 2147483647 w 157"/>
              <a:gd name="T33" fmla="*/ 2147483647 h 106"/>
              <a:gd name="T34" fmla="*/ 2147483647 w 157"/>
              <a:gd name="T35" fmla="*/ 2147483647 h 106"/>
              <a:gd name="T36" fmla="*/ 2147483647 w 157"/>
              <a:gd name="T37" fmla="*/ 2147483647 h 106"/>
              <a:gd name="T38" fmla="*/ 2147483647 w 157"/>
              <a:gd name="T39" fmla="*/ 2147483647 h 106"/>
              <a:gd name="T40" fmla="*/ 2147483647 w 157"/>
              <a:gd name="T41" fmla="*/ 0 h 106"/>
              <a:gd name="T42" fmla="*/ 2147483647 w 157"/>
              <a:gd name="T43" fmla="*/ 2147483647 h 106"/>
              <a:gd name="T44" fmla="*/ 2147483647 w 157"/>
              <a:gd name="T45" fmla="*/ 2147483647 h 106"/>
              <a:gd name="T46" fmla="*/ 2147483647 w 157"/>
              <a:gd name="T47" fmla="*/ 2147483647 h 106"/>
              <a:gd name="T48" fmla="*/ 2147483647 w 157"/>
              <a:gd name="T49" fmla="*/ 2147483647 h 106"/>
              <a:gd name="T50" fmla="*/ 2147483647 w 157"/>
              <a:gd name="T51" fmla="*/ 2147483647 h 106"/>
              <a:gd name="T52" fmla="*/ 2147483647 w 157"/>
              <a:gd name="T53" fmla="*/ 2147483647 h 106"/>
              <a:gd name="T54" fmla="*/ 2147483647 w 157"/>
              <a:gd name="T55" fmla="*/ 2147483647 h 106"/>
              <a:gd name="T56" fmla="*/ 2147483647 w 157"/>
              <a:gd name="T57" fmla="*/ 2147483647 h 106"/>
              <a:gd name="T58" fmla="*/ 2147483647 w 157"/>
              <a:gd name="T59" fmla="*/ 2147483647 h 106"/>
              <a:gd name="T60" fmla="*/ 2147483647 w 157"/>
              <a:gd name="T61" fmla="*/ 2147483647 h 106"/>
              <a:gd name="T62" fmla="*/ 2147483647 w 157"/>
              <a:gd name="T63" fmla="*/ 2147483647 h 106"/>
              <a:gd name="T64" fmla="*/ 2147483647 w 157"/>
              <a:gd name="T65" fmla="*/ 2147483647 h 106"/>
              <a:gd name="T66" fmla="*/ 2147483647 w 157"/>
              <a:gd name="T67" fmla="*/ 2147483647 h 106"/>
              <a:gd name="T68" fmla="*/ 2147483647 w 157"/>
              <a:gd name="T69" fmla="*/ 2147483647 h 106"/>
              <a:gd name="T70" fmla="*/ 2147483647 w 157"/>
              <a:gd name="T71" fmla="*/ 2147483647 h 106"/>
              <a:gd name="T72" fmla="*/ 2147483647 w 157"/>
              <a:gd name="T73" fmla="*/ 2147483647 h 106"/>
              <a:gd name="T74" fmla="*/ 2147483647 w 157"/>
              <a:gd name="T75" fmla="*/ 2147483647 h 106"/>
              <a:gd name="T76" fmla="*/ 2147483647 w 157"/>
              <a:gd name="T77" fmla="*/ 2147483647 h 106"/>
              <a:gd name="T78" fmla="*/ 2147483647 w 157"/>
              <a:gd name="T79" fmla="*/ 2147483647 h 106"/>
              <a:gd name="T80" fmla="*/ 2147483647 w 157"/>
              <a:gd name="T81" fmla="*/ 2147483647 h 106"/>
              <a:gd name="T82" fmla="*/ 2147483647 w 157"/>
              <a:gd name="T83" fmla="*/ 2147483647 h 106"/>
              <a:gd name="T84" fmla="*/ 2147483647 w 157"/>
              <a:gd name="T85" fmla="*/ 2147483647 h 106"/>
              <a:gd name="T86" fmla="*/ 2147483647 w 157"/>
              <a:gd name="T87" fmla="*/ 2147483647 h 106"/>
              <a:gd name="T88" fmla="*/ 2147483647 w 157"/>
              <a:gd name="T89" fmla="*/ 2147483647 h 106"/>
              <a:gd name="T90" fmla="*/ 2147483647 w 157"/>
              <a:gd name="T91" fmla="*/ 2147483647 h 106"/>
              <a:gd name="T92" fmla="*/ 2147483647 w 157"/>
              <a:gd name="T93" fmla="*/ 2147483647 h 106"/>
              <a:gd name="T94" fmla="*/ 2147483647 w 157"/>
              <a:gd name="T95" fmla="*/ 2147483647 h 106"/>
              <a:gd name="T96" fmla="*/ 2147483647 w 157"/>
              <a:gd name="T97" fmla="*/ 2147483647 h 106"/>
              <a:gd name="T98" fmla="*/ 2147483647 w 157"/>
              <a:gd name="T99" fmla="*/ 2147483647 h 106"/>
              <a:gd name="T100" fmla="*/ 2147483647 w 157"/>
              <a:gd name="T101" fmla="*/ 2147483647 h 106"/>
              <a:gd name="T102" fmla="*/ 2147483647 w 157"/>
              <a:gd name="T103" fmla="*/ 2147483647 h 106"/>
              <a:gd name="T104" fmla="*/ 2147483647 w 157"/>
              <a:gd name="T105" fmla="*/ 2147483647 h 106"/>
              <a:gd name="T106" fmla="*/ 2147483647 w 157"/>
              <a:gd name="T107" fmla="*/ 2147483647 h 106"/>
              <a:gd name="T108" fmla="*/ 2147483647 w 157"/>
              <a:gd name="T109" fmla="*/ 2147483647 h 10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57" h="106">
                <a:moveTo>
                  <a:pt x="23" y="102"/>
                </a:moveTo>
                <a:lnTo>
                  <a:pt x="17" y="101"/>
                </a:lnTo>
                <a:lnTo>
                  <a:pt x="3" y="89"/>
                </a:lnTo>
                <a:lnTo>
                  <a:pt x="0" y="85"/>
                </a:lnTo>
                <a:lnTo>
                  <a:pt x="0" y="67"/>
                </a:lnTo>
                <a:lnTo>
                  <a:pt x="3" y="59"/>
                </a:lnTo>
                <a:lnTo>
                  <a:pt x="9" y="51"/>
                </a:lnTo>
                <a:lnTo>
                  <a:pt x="17" y="46"/>
                </a:lnTo>
                <a:lnTo>
                  <a:pt x="35" y="39"/>
                </a:lnTo>
                <a:lnTo>
                  <a:pt x="35" y="37"/>
                </a:lnTo>
                <a:lnTo>
                  <a:pt x="36" y="37"/>
                </a:lnTo>
                <a:lnTo>
                  <a:pt x="43" y="31"/>
                </a:lnTo>
                <a:lnTo>
                  <a:pt x="47" y="24"/>
                </a:lnTo>
                <a:lnTo>
                  <a:pt x="52" y="22"/>
                </a:lnTo>
                <a:lnTo>
                  <a:pt x="57" y="24"/>
                </a:lnTo>
                <a:lnTo>
                  <a:pt x="66" y="20"/>
                </a:lnTo>
                <a:lnTo>
                  <a:pt x="71" y="16"/>
                </a:lnTo>
                <a:lnTo>
                  <a:pt x="76" y="14"/>
                </a:lnTo>
                <a:lnTo>
                  <a:pt x="83" y="14"/>
                </a:lnTo>
                <a:lnTo>
                  <a:pt x="87" y="13"/>
                </a:lnTo>
                <a:lnTo>
                  <a:pt x="99" y="0"/>
                </a:lnTo>
                <a:lnTo>
                  <a:pt x="102" y="1"/>
                </a:lnTo>
                <a:lnTo>
                  <a:pt x="104" y="8"/>
                </a:lnTo>
                <a:lnTo>
                  <a:pt x="106" y="8"/>
                </a:lnTo>
                <a:lnTo>
                  <a:pt x="109" y="13"/>
                </a:lnTo>
                <a:lnTo>
                  <a:pt x="111" y="14"/>
                </a:lnTo>
                <a:lnTo>
                  <a:pt x="120" y="16"/>
                </a:lnTo>
                <a:lnTo>
                  <a:pt x="120" y="21"/>
                </a:lnTo>
                <a:lnTo>
                  <a:pt x="128" y="30"/>
                </a:lnTo>
                <a:lnTo>
                  <a:pt x="134" y="35"/>
                </a:lnTo>
                <a:lnTo>
                  <a:pt x="135" y="42"/>
                </a:lnTo>
                <a:lnTo>
                  <a:pt x="134" y="48"/>
                </a:lnTo>
                <a:lnTo>
                  <a:pt x="135" y="51"/>
                </a:lnTo>
                <a:lnTo>
                  <a:pt x="142" y="54"/>
                </a:lnTo>
                <a:lnTo>
                  <a:pt x="148" y="59"/>
                </a:lnTo>
                <a:lnTo>
                  <a:pt x="149" y="62"/>
                </a:lnTo>
                <a:lnTo>
                  <a:pt x="156" y="63"/>
                </a:lnTo>
                <a:lnTo>
                  <a:pt x="153" y="69"/>
                </a:lnTo>
                <a:lnTo>
                  <a:pt x="149" y="75"/>
                </a:lnTo>
                <a:lnTo>
                  <a:pt x="142" y="77"/>
                </a:lnTo>
                <a:lnTo>
                  <a:pt x="135" y="79"/>
                </a:lnTo>
                <a:lnTo>
                  <a:pt x="132" y="82"/>
                </a:lnTo>
                <a:lnTo>
                  <a:pt x="127" y="85"/>
                </a:lnTo>
                <a:lnTo>
                  <a:pt x="116" y="98"/>
                </a:lnTo>
                <a:lnTo>
                  <a:pt x="109" y="101"/>
                </a:lnTo>
                <a:lnTo>
                  <a:pt x="102" y="102"/>
                </a:lnTo>
                <a:lnTo>
                  <a:pt x="97" y="105"/>
                </a:lnTo>
                <a:lnTo>
                  <a:pt x="85" y="102"/>
                </a:lnTo>
                <a:lnTo>
                  <a:pt x="63" y="97"/>
                </a:lnTo>
                <a:lnTo>
                  <a:pt x="54" y="92"/>
                </a:lnTo>
                <a:lnTo>
                  <a:pt x="45" y="93"/>
                </a:lnTo>
                <a:lnTo>
                  <a:pt x="40" y="93"/>
                </a:lnTo>
                <a:lnTo>
                  <a:pt x="36" y="97"/>
                </a:lnTo>
                <a:lnTo>
                  <a:pt x="30" y="97"/>
                </a:lnTo>
                <a:lnTo>
                  <a:pt x="23" y="10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Freeform 11"/>
          <p:cNvSpPr>
            <a:spLocks/>
          </p:cNvSpPr>
          <p:nvPr/>
        </p:nvSpPr>
        <p:spPr bwMode="auto">
          <a:xfrm>
            <a:off x="3062288" y="2955925"/>
            <a:ext cx="1165225" cy="1371600"/>
          </a:xfrm>
          <a:custGeom>
            <a:avLst/>
            <a:gdLst>
              <a:gd name="T0" fmla="*/ 2147483647 w 639"/>
              <a:gd name="T1" fmla="*/ 2147483647 h 603"/>
              <a:gd name="T2" fmla="*/ 2147483647 w 639"/>
              <a:gd name="T3" fmla="*/ 2147483647 h 603"/>
              <a:gd name="T4" fmla="*/ 2147483647 w 639"/>
              <a:gd name="T5" fmla="*/ 2147483647 h 603"/>
              <a:gd name="T6" fmla="*/ 2147483647 w 639"/>
              <a:gd name="T7" fmla="*/ 2147483647 h 603"/>
              <a:gd name="T8" fmla="*/ 2147483647 w 639"/>
              <a:gd name="T9" fmla="*/ 2147483647 h 603"/>
              <a:gd name="T10" fmla="*/ 2147483647 w 639"/>
              <a:gd name="T11" fmla="*/ 2147483647 h 603"/>
              <a:gd name="T12" fmla="*/ 2147483647 w 639"/>
              <a:gd name="T13" fmla="*/ 2147483647 h 603"/>
              <a:gd name="T14" fmla="*/ 2147483647 w 639"/>
              <a:gd name="T15" fmla="*/ 2147483647 h 603"/>
              <a:gd name="T16" fmla="*/ 2147483647 w 639"/>
              <a:gd name="T17" fmla="*/ 2147483647 h 603"/>
              <a:gd name="T18" fmla="*/ 2147483647 w 639"/>
              <a:gd name="T19" fmla="*/ 2147483647 h 603"/>
              <a:gd name="T20" fmla="*/ 2147483647 w 639"/>
              <a:gd name="T21" fmla="*/ 2147483647 h 603"/>
              <a:gd name="T22" fmla="*/ 2147483647 w 639"/>
              <a:gd name="T23" fmla="*/ 2147483647 h 603"/>
              <a:gd name="T24" fmla="*/ 2147483647 w 639"/>
              <a:gd name="T25" fmla="*/ 2147483647 h 603"/>
              <a:gd name="T26" fmla="*/ 2147483647 w 639"/>
              <a:gd name="T27" fmla="*/ 2147483647 h 603"/>
              <a:gd name="T28" fmla="*/ 2147483647 w 639"/>
              <a:gd name="T29" fmla="*/ 2147483647 h 603"/>
              <a:gd name="T30" fmla="*/ 2147483647 w 639"/>
              <a:gd name="T31" fmla="*/ 2147483647 h 603"/>
              <a:gd name="T32" fmla="*/ 2147483647 w 639"/>
              <a:gd name="T33" fmla="*/ 2147483647 h 603"/>
              <a:gd name="T34" fmla="*/ 2147483647 w 639"/>
              <a:gd name="T35" fmla="*/ 2147483647 h 603"/>
              <a:gd name="T36" fmla="*/ 2147483647 w 639"/>
              <a:gd name="T37" fmla="*/ 2147483647 h 603"/>
              <a:gd name="T38" fmla="*/ 2147483647 w 639"/>
              <a:gd name="T39" fmla="*/ 2147483647 h 603"/>
              <a:gd name="T40" fmla="*/ 2147483647 w 639"/>
              <a:gd name="T41" fmla="*/ 2147483647 h 603"/>
              <a:gd name="T42" fmla="*/ 2147483647 w 639"/>
              <a:gd name="T43" fmla="*/ 2147483647 h 603"/>
              <a:gd name="T44" fmla="*/ 2147483647 w 639"/>
              <a:gd name="T45" fmla="*/ 2147483647 h 603"/>
              <a:gd name="T46" fmla="*/ 2147483647 w 639"/>
              <a:gd name="T47" fmla="*/ 2147483647 h 603"/>
              <a:gd name="T48" fmla="*/ 2147483647 w 639"/>
              <a:gd name="T49" fmla="*/ 2147483647 h 603"/>
              <a:gd name="T50" fmla="*/ 2147483647 w 639"/>
              <a:gd name="T51" fmla="*/ 2147483647 h 603"/>
              <a:gd name="T52" fmla="*/ 2147483647 w 639"/>
              <a:gd name="T53" fmla="*/ 2147483647 h 603"/>
              <a:gd name="T54" fmla="*/ 2147483647 w 639"/>
              <a:gd name="T55" fmla="*/ 2147483647 h 603"/>
              <a:gd name="T56" fmla="*/ 2147483647 w 639"/>
              <a:gd name="T57" fmla="*/ 2147483647 h 603"/>
              <a:gd name="T58" fmla="*/ 2147483647 w 639"/>
              <a:gd name="T59" fmla="*/ 2147483647 h 603"/>
              <a:gd name="T60" fmla="*/ 2147483647 w 639"/>
              <a:gd name="T61" fmla="*/ 2147483647 h 603"/>
              <a:gd name="T62" fmla="*/ 2147483647 w 639"/>
              <a:gd name="T63" fmla="*/ 2147483647 h 603"/>
              <a:gd name="T64" fmla="*/ 2147483647 w 639"/>
              <a:gd name="T65" fmla="*/ 2147483647 h 603"/>
              <a:gd name="T66" fmla="*/ 2147483647 w 639"/>
              <a:gd name="T67" fmla="*/ 2147483647 h 603"/>
              <a:gd name="T68" fmla="*/ 2147483647 w 639"/>
              <a:gd name="T69" fmla="*/ 2147483647 h 603"/>
              <a:gd name="T70" fmla="*/ 2147483647 w 639"/>
              <a:gd name="T71" fmla="*/ 2147483647 h 603"/>
              <a:gd name="T72" fmla="*/ 2147483647 w 639"/>
              <a:gd name="T73" fmla="*/ 2147483647 h 603"/>
              <a:gd name="T74" fmla="*/ 2147483647 w 639"/>
              <a:gd name="T75" fmla="*/ 2147483647 h 603"/>
              <a:gd name="T76" fmla="*/ 2147483647 w 639"/>
              <a:gd name="T77" fmla="*/ 2147483647 h 603"/>
              <a:gd name="T78" fmla="*/ 2147483647 w 639"/>
              <a:gd name="T79" fmla="*/ 2147483647 h 603"/>
              <a:gd name="T80" fmla="*/ 2147483647 w 639"/>
              <a:gd name="T81" fmla="*/ 2147483647 h 603"/>
              <a:gd name="T82" fmla="*/ 0 w 639"/>
              <a:gd name="T83" fmla="*/ 2147483647 h 603"/>
              <a:gd name="T84" fmla="*/ 2147483647 w 639"/>
              <a:gd name="T85" fmla="*/ 2147483647 h 603"/>
              <a:gd name="T86" fmla="*/ 2147483647 w 639"/>
              <a:gd name="T87" fmla="*/ 2147483647 h 603"/>
              <a:gd name="T88" fmla="*/ 2147483647 w 639"/>
              <a:gd name="T89" fmla="*/ 2147483647 h 603"/>
              <a:gd name="T90" fmla="*/ 2147483647 w 639"/>
              <a:gd name="T91" fmla="*/ 2147483647 h 603"/>
              <a:gd name="T92" fmla="*/ 2147483647 w 639"/>
              <a:gd name="T93" fmla="*/ 2147483647 h 603"/>
              <a:gd name="T94" fmla="*/ 2147483647 w 639"/>
              <a:gd name="T95" fmla="*/ 2147483647 h 603"/>
              <a:gd name="T96" fmla="*/ 2147483647 w 639"/>
              <a:gd name="T97" fmla="*/ 2147483647 h 603"/>
              <a:gd name="T98" fmla="*/ 2147483647 w 639"/>
              <a:gd name="T99" fmla="*/ 2147483647 h 603"/>
              <a:gd name="T100" fmla="*/ 2147483647 w 639"/>
              <a:gd name="T101" fmla="*/ 2147483647 h 603"/>
              <a:gd name="T102" fmla="*/ 2147483647 w 639"/>
              <a:gd name="T103" fmla="*/ 2147483647 h 603"/>
              <a:gd name="T104" fmla="*/ 2147483647 w 639"/>
              <a:gd name="T105" fmla="*/ 2147483647 h 603"/>
              <a:gd name="T106" fmla="*/ 2147483647 w 639"/>
              <a:gd name="T107" fmla="*/ 2147483647 h 603"/>
              <a:gd name="T108" fmla="*/ 2147483647 w 639"/>
              <a:gd name="T109" fmla="*/ 2147483647 h 603"/>
              <a:gd name="T110" fmla="*/ 2147483647 w 639"/>
              <a:gd name="T111" fmla="*/ 2147483647 h 603"/>
              <a:gd name="T112" fmla="*/ 2147483647 w 639"/>
              <a:gd name="T113" fmla="*/ 2147483647 h 603"/>
              <a:gd name="T114" fmla="*/ 2147483647 w 639"/>
              <a:gd name="T115" fmla="*/ 2147483647 h 603"/>
              <a:gd name="T116" fmla="*/ 2147483647 w 639"/>
              <a:gd name="T117" fmla="*/ 2147483647 h 60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39" h="603">
                <a:moveTo>
                  <a:pt x="469" y="22"/>
                </a:moveTo>
                <a:lnTo>
                  <a:pt x="486" y="37"/>
                </a:lnTo>
                <a:lnTo>
                  <a:pt x="505" y="54"/>
                </a:lnTo>
                <a:lnTo>
                  <a:pt x="517" y="68"/>
                </a:lnTo>
                <a:lnTo>
                  <a:pt x="522" y="79"/>
                </a:lnTo>
                <a:lnTo>
                  <a:pt x="522" y="83"/>
                </a:lnTo>
                <a:lnTo>
                  <a:pt x="522" y="88"/>
                </a:lnTo>
                <a:lnTo>
                  <a:pt x="517" y="93"/>
                </a:lnTo>
                <a:lnTo>
                  <a:pt x="514" y="96"/>
                </a:lnTo>
                <a:lnTo>
                  <a:pt x="512" y="105"/>
                </a:lnTo>
                <a:lnTo>
                  <a:pt x="512" y="125"/>
                </a:lnTo>
                <a:lnTo>
                  <a:pt x="514" y="133"/>
                </a:lnTo>
                <a:lnTo>
                  <a:pt x="517" y="144"/>
                </a:lnTo>
                <a:lnTo>
                  <a:pt x="514" y="146"/>
                </a:lnTo>
                <a:lnTo>
                  <a:pt x="514" y="147"/>
                </a:lnTo>
                <a:lnTo>
                  <a:pt x="512" y="147"/>
                </a:lnTo>
                <a:lnTo>
                  <a:pt x="505" y="159"/>
                </a:lnTo>
                <a:lnTo>
                  <a:pt x="503" y="162"/>
                </a:lnTo>
                <a:lnTo>
                  <a:pt x="503" y="165"/>
                </a:lnTo>
                <a:lnTo>
                  <a:pt x="500" y="167"/>
                </a:lnTo>
                <a:lnTo>
                  <a:pt x="496" y="171"/>
                </a:lnTo>
                <a:lnTo>
                  <a:pt x="493" y="175"/>
                </a:lnTo>
                <a:lnTo>
                  <a:pt x="496" y="179"/>
                </a:lnTo>
                <a:lnTo>
                  <a:pt x="503" y="184"/>
                </a:lnTo>
                <a:lnTo>
                  <a:pt x="510" y="194"/>
                </a:lnTo>
                <a:lnTo>
                  <a:pt x="510" y="197"/>
                </a:lnTo>
                <a:lnTo>
                  <a:pt x="510" y="200"/>
                </a:lnTo>
                <a:lnTo>
                  <a:pt x="503" y="199"/>
                </a:lnTo>
                <a:lnTo>
                  <a:pt x="503" y="197"/>
                </a:lnTo>
                <a:lnTo>
                  <a:pt x="500" y="199"/>
                </a:lnTo>
                <a:lnTo>
                  <a:pt x="493" y="200"/>
                </a:lnTo>
                <a:lnTo>
                  <a:pt x="491" y="203"/>
                </a:lnTo>
                <a:lnTo>
                  <a:pt x="491" y="205"/>
                </a:lnTo>
                <a:lnTo>
                  <a:pt x="491" y="209"/>
                </a:lnTo>
                <a:lnTo>
                  <a:pt x="491" y="212"/>
                </a:lnTo>
                <a:lnTo>
                  <a:pt x="493" y="215"/>
                </a:lnTo>
                <a:lnTo>
                  <a:pt x="496" y="217"/>
                </a:lnTo>
                <a:lnTo>
                  <a:pt x="502" y="221"/>
                </a:lnTo>
                <a:lnTo>
                  <a:pt x="510" y="232"/>
                </a:lnTo>
                <a:lnTo>
                  <a:pt x="514" y="233"/>
                </a:lnTo>
                <a:lnTo>
                  <a:pt x="517" y="238"/>
                </a:lnTo>
                <a:lnTo>
                  <a:pt x="519" y="242"/>
                </a:lnTo>
                <a:lnTo>
                  <a:pt x="521" y="245"/>
                </a:lnTo>
                <a:lnTo>
                  <a:pt x="526" y="258"/>
                </a:lnTo>
                <a:lnTo>
                  <a:pt x="531" y="261"/>
                </a:lnTo>
                <a:lnTo>
                  <a:pt x="540" y="269"/>
                </a:lnTo>
                <a:lnTo>
                  <a:pt x="543" y="270"/>
                </a:lnTo>
                <a:lnTo>
                  <a:pt x="543" y="269"/>
                </a:lnTo>
                <a:lnTo>
                  <a:pt x="550" y="269"/>
                </a:lnTo>
                <a:lnTo>
                  <a:pt x="555" y="270"/>
                </a:lnTo>
                <a:lnTo>
                  <a:pt x="569" y="267"/>
                </a:lnTo>
                <a:lnTo>
                  <a:pt x="574" y="271"/>
                </a:lnTo>
                <a:lnTo>
                  <a:pt x="578" y="271"/>
                </a:lnTo>
                <a:lnTo>
                  <a:pt x="583" y="274"/>
                </a:lnTo>
                <a:lnTo>
                  <a:pt x="590" y="279"/>
                </a:lnTo>
                <a:lnTo>
                  <a:pt x="593" y="274"/>
                </a:lnTo>
                <a:lnTo>
                  <a:pt x="593" y="271"/>
                </a:lnTo>
                <a:lnTo>
                  <a:pt x="597" y="269"/>
                </a:lnTo>
                <a:lnTo>
                  <a:pt x="600" y="257"/>
                </a:lnTo>
                <a:lnTo>
                  <a:pt x="602" y="253"/>
                </a:lnTo>
                <a:lnTo>
                  <a:pt x="602" y="249"/>
                </a:lnTo>
                <a:lnTo>
                  <a:pt x="609" y="236"/>
                </a:lnTo>
                <a:lnTo>
                  <a:pt x="614" y="233"/>
                </a:lnTo>
                <a:lnTo>
                  <a:pt x="618" y="236"/>
                </a:lnTo>
                <a:lnTo>
                  <a:pt x="623" y="248"/>
                </a:lnTo>
                <a:lnTo>
                  <a:pt x="628" y="258"/>
                </a:lnTo>
                <a:lnTo>
                  <a:pt x="633" y="266"/>
                </a:lnTo>
                <a:lnTo>
                  <a:pt x="637" y="279"/>
                </a:lnTo>
                <a:lnTo>
                  <a:pt x="638" y="313"/>
                </a:lnTo>
                <a:lnTo>
                  <a:pt x="638" y="321"/>
                </a:lnTo>
                <a:lnTo>
                  <a:pt x="633" y="324"/>
                </a:lnTo>
                <a:lnTo>
                  <a:pt x="628" y="321"/>
                </a:lnTo>
                <a:lnTo>
                  <a:pt x="616" y="324"/>
                </a:lnTo>
                <a:lnTo>
                  <a:pt x="607" y="324"/>
                </a:lnTo>
                <a:lnTo>
                  <a:pt x="597" y="324"/>
                </a:lnTo>
                <a:lnTo>
                  <a:pt x="592" y="328"/>
                </a:lnTo>
                <a:lnTo>
                  <a:pt x="588" y="325"/>
                </a:lnTo>
                <a:lnTo>
                  <a:pt x="581" y="324"/>
                </a:lnTo>
                <a:lnTo>
                  <a:pt x="562" y="324"/>
                </a:lnTo>
                <a:lnTo>
                  <a:pt x="543" y="320"/>
                </a:lnTo>
                <a:lnTo>
                  <a:pt x="531" y="319"/>
                </a:lnTo>
                <a:lnTo>
                  <a:pt x="524" y="317"/>
                </a:lnTo>
                <a:lnTo>
                  <a:pt x="514" y="317"/>
                </a:lnTo>
                <a:lnTo>
                  <a:pt x="502" y="320"/>
                </a:lnTo>
                <a:lnTo>
                  <a:pt x="500" y="324"/>
                </a:lnTo>
                <a:lnTo>
                  <a:pt x="498" y="328"/>
                </a:lnTo>
                <a:lnTo>
                  <a:pt x="498" y="332"/>
                </a:lnTo>
                <a:lnTo>
                  <a:pt x="495" y="334"/>
                </a:lnTo>
                <a:lnTo>
                  <a:pt x="486" y="338"/>
                </a:lnTo>
                <a:lnTo>
                  <a:pt x="481" y="341"/>
                </a:lnTo>
                <a:lnTo>
                  <a:pt x="481" y="344"/>
                </a:lnTo>
                <a:lnTo>
                  <a:pt x="474" y="353"/>
                </a:lnTo>
                <a:lnTo>
                  <a:pt x="470" y="357"/>
                </a:lnTo>
                <a:lnTo>
                  <a:pt x="467" y="359"/>
                </a:lnTo>
                <a:lnTo>
                  <a:pt x="464" y="359"/>
                </a:lnTo>
                <a:lnTo>
                  <a:pt x="448" y="367"/>
                </a:lnTo>
                <a:lnTo>
                  <a:pt x="445" y="373"/>
                </a:lnTo>
                <a:lnTo>
                  <a:pt x="439" y="384"/>
                </a:lnTo>
                <a:lnTo>
                  <a:pt x="439" y="388"/>
                </a:lnTo>
                <a:lnTo>
                  <a:pt x="439" y="399"/>
                </a:lnTo>
                <a:lnTo>
                  <a:pt x="439" y="411"/>
                </a:lnTo>
                <a:lnTo>
                  <a:pt x="439" y="413"/>
                </a:lnTo>
                <a:lnTo>
                  <a:pt x="443" y="417"/>
                </a:lnTo>
                <a:lnTo>
                  <a:pt x="445" y="420"/>
                </a:lnTo>
                <a:lnTo>
                  <a:pt x="443" y="420"/>
                </a:lnTo>
                <a:lnTo>
                  <a:pt x="427" y="420"/>
                </a:lnTo>
                <a:lnTo>
                  <a:pt x="424" y="424"/>
                </a:lnTo>
                <a:lnTo>
                  <a:pt x="424" y="428"/>
                </a:lnTo>
                <a:lnTo>
                  <a:pt x="413" y="437"/>
                </a:lnTo>
                <a:lnTo>
                  <a:pt x="408" y="438"/>
                </a:lnTo>
                <a:lnTo>
                  <a:pt x="406" y="445"/>
                </a:lnTo>
                <a:lnTo>
                  <a:pt x="403" y="456"/>
                </a:lnTo>
                <a:lnTo>
                  <a:pt x="403" y="471"/>
                </a:lnTo>
                <a:lnTo>
                  <a:pt x="401" y="477"/>
                </a:lnTo>
                <a:lnTo>
                  <a:pt x="401" y="478"/>
                </a:lnTo>
                <a:lnTo>
                  <a:pt x="396" y="485"/>
                </a:lnTo>
                <a:lnTo>
                  <a:pt x="396" y="503"/>
                </a:lnTo>
                <a:lnTo>
                  <a:pt x="394" y="507"/>
                </a:lnTo>
                <a:lnTo>
                  <a:pt x="394" y="550"/>
                </a:lnTo>
                <a:lnTo>
                  <a:pt x="398" y="560"/>
                </a:lnTo>
                <a:lnTo>
                  <a:pt x="396" y="564"/>
                </a:lnTo>
                <a:lnTo>
                  <a:pt x="394" y="569"/>
                </a:lnTo>
                <a:lnTo>
                  <a:pt x="377" y="596"/>
                </a:lnTo>
                <a:lnTo>
                  <a:pt x="375" y="602"/>
                </a:lnTo>
                <a:lnTo>
                  <a:pt x="372" y="592"/>
                </a:lnTo>
                <a:lnTo>
                  <a:pt x="363" y="591"/>
                </a:lnTo>
                <a:lnTo>
                  <a:pt x="351" y="589"/>
                </a:lnTo>
                <a:lnTo>
                  <a:pt x="337" y="581"/>
                </a:lnTo>
                <a:lnTo>
                  <a:pt x="336" y="573"/>
                </a:lnTo>
                <a:lnTo>
                  <a:pt x="332" y="565"/>
                </a:lnTo>
                <a:lnTo>
                  <a:pt x="332" y="557"/>
                </a:lnTo>
                <a:lnTo>
                  <a:pt x="327" y="550"/>
                </a:lnTo>
                <a:lnTo>
                  <a:pt x="323" y="548"/>
                </a:lnTo>
                <a:lnTo>
                  <a:pt x="318" y="546"/>
                </a:lnTo>
                <a:lnTo>
                  <a:pt x="304" y="550"/>
                </a:lnTo>
                <a:lnTo>
                  <a:pt x="298" y="553"/>
                </a:lnTo>
                <a:lnTo>
                  <a:pt x="296" y="554"/>
                </a:lnTo>
                <a:lnTo>
                  <a:pt x="291" y="554"/>
                </a:lnTo>
                <a:lnTo>
                  <a:pt x="280" y="554"/>
                </a:lnTo>
                <a:lnTo>
                  <a:pt x="277" y="554"/>
                </a:lnTo>
                <a:lnTo>
                  <a:pt x="275" y="550"/>
                </a:lnTo>
                <a:lnTo>
                  <a:pt x="275" y="548"/>
                </a:lnTo>
                <a:lnTo>
                  <a:pt x="278" y="546"/>
                </a:lnTo>
                <a:lnTo>
                  <a:pt x="285" y="541"/>
                </a:lnTo>
                <a:lnTo>
                  <a:pt x="296" y="533"/>
                </a:lnTo>
                <a:lnTo>
                  <a:pt x="294" y="528"/>
                </a:lnTo>
                <a:lnTo>
                  <a:pt x="292" y="524"/>
                </a:lnTo>
                <a:lnTo>
                  <a:pt x="292" y="519"/>
                </a:lnTo>
                <a:lnTo>
                  <a:pt x="292" y="513"/>
                </a:lnTo>
                <a:lnTo>
                  <a:pt x="292" y="507"/>
                </a:lnTo>
                <a:lnTo>
                  <a:pt x="285" y="494"/>
                </a:lnTo>
                <a:lnTo>
                  <a:pt x="247" y="483"/>
                </a:lnTo>
                <a:lnTo>
                  <a:pt x="237" y="485"/>
                </a:lnTo>
                <a:lnTo>
                  <a:pt x="227" y="485"/>
                </a:lnTo>
                <a:lnTo>
                  <a:pt x="227" y="478"/>
                </a:lnTo>
                <a:lnTo>
                  <a:pt x="221" y="473"/>
                </a:lnTo>
                <a:lnTo>
                  <a:pt x="211" y="473"/>
                </a:lnTo>
                <a:lnTo>
                  <a:pt x="204" y="470"/>
                </a:lnTo>
                <a:lnTo>
                  <a:pt x="197" y="462"/>
                </a:lnTo>
                <a:lnTo>
                  <a:pt x="194" y="456"/>
                </a:lnTo>
                <a:lnTo>
                  <a:pt x="183" y="441"/>
                </a:lnTo>
                <a:lnTo>
                  <a:pt x="180" y="438"/>
                </a:lnTo>
                <a:lnTo>
                  <a:pt x="176" y="436"/>
                </a:lnTo>
                <a:lnTo>
                  <a:pt x="171" y="427"/>
                </a:lnTo>
                <a:lnTo>
                  <a:pt x="175" y="423"/>
                </a:lnTo>
                <a:lnTo>
                  <a:pt x="171" y="421"/>
                </a:lnTo>
                <a:lnTo>
                  <a:pt x="171" y="412"/>
                </a:lnTo>
                <a:lnTo>
                  <a:pt x="166" y="408"/>
                </a:lnTo>
                <a:lnTo>
                  <a:pt x="164" y="403"/>
                </a:lnTo>
                <a:lnTo>
                  <a:pt x="163" y="402"/>
                </a:lnTo>
                <a:lnTo>
                  <a:pt x="161" y="399"/>
                </a:lnTo>
                <a:lnTo>
                  <a:pt x="157" y="384"/>
                </a:lnTo>
                <a:lnTo>
                  <a:pt x="156" y="382"/>
                </a:lnTo>
                <a:lnTo>
                  <a:pt x="156" y="378"/>
                </a:lnTo>
                <a:lnTo>
                  <a:pt x="157" y="374"/>
                </a:lnTo>
                <a:lnTo>
                  <a:pt x="157" y="370"/>
                </a:lnTo>
                <a:lnTo>
                  <a:pt x="152" y="365"/>
                </a:lnTo>
                <a:lnTo>
                  <a:pt x="152" y="358"/>
                </a:lnTo>
                <a:lnTo>
                  <a:pt x="152" y="354"/>
                </a:lnTo>
                <a:lnTo>
                  <a:pt x="145" y="341"/>
                </a:lnTo>
                <a:lnTo>
                  <a:pt x="144" y="334"/>
                </a:lnTo>
                <a:lnTo>
                  <a:pt x="138" y="332"/>
                </a:lnTo>
                <a:lnTo>
                  <a:pt x="128" y="320"/>
                </a:lnTo>
                <a:lnTo>
                  <a:pt x="125" y="319"/>
                </a:lnTo>
                <a:lnTo>
                  <a:pt x="121" y="316"/>
                </a:lnTo>
                <a:lnTo>
                  <a:pt x="119" y="313"/>
                </a:lnTo>
                <a:lnTo>
                  <a:pt x="116" y="312"/>
                </a:lnTo>
                <a:lnTo>
                  <a:pt x="100" y="317"/>
                </a:lnTo>
                <a:lnTo>
                  <a:pt x="95" y="319"/>
                </a:lnTo>
                <a:lnTo>
                  <a:pt x="88" y="321"/>
                </a:lnTo>
                <a:lnTo>
                  <a:pt x="81" y="321"/>
                </a:lnTo>
                <a:lnTo>
                  <a:pt x="74" y="319"/>
                </a:lnTo>
                <a:lnTo>
                  <a:pt x="67" y="309"/>
                </a:lnTo>
                <a:lnTo>
                  <a:pt x="64" y="300"/>
                </a:lnTo>
                <a:lnTo>
                  <a:pt x="62" y="294"/>
                </a:lnTo>
                <a:lnTo>
                  <a:pt x="55" y="283"/>
                </a:lnTo>
                <a:lnTo>
                  <a:pt x="50" y="275"/>
                </a:lnTo>
                <a:lnTo>
                  <a:pt x="47" y="267"/>
                </a:lnTo>
                <a:lnTo>
                  <a:pt x="36" y="263"/>
                </a:lnTo>
                <a:lnTo>
                  <a:pt x="33" y="253"/>
                </a:lnTo>
                <a:lnTo>
                  <a:pt x="28" y="253"/>
                </a:lnTo>
                <a:lnTo>
                  <a:pt x="22" y="253"/>
                </a:lnTo>
                <a:lnTo>
                  <a:pt x="19" y="250"/>
                </a:lnTo>
                <a:lnTo>
                  <a:pt x="14" y="246"/>
                </a:lnTo>
                <a:lnTo>
                  <a:pt x="9" y="233"/>
                </a:lnTo>
                <a:lnTo>
                  <a:pt x="3" y="223"/>
                </a:lnTo>
                <a:lnTo>
                  <a:pt x="2" y="215"/>
                </a:lnTo>
                <a:lnTo>
                  <a:pt x="0" y="203"/>
                </a:lnTo>
                <a:lnTo>
                  <a:pt x="0" y="195"/>
                </a:lnTo>
                <a:lnTo>
                  <a:pt x="0" y="182"/>
                </a:lnTo>
                <a:lnTo>
                  <a:pt x="2" y="174"/>
                </a:lnTo>
                <a:lnTo>
                  <a:pt x="3" y="159"/>
                </a:lnTo>
                <a:lnTo>
                  <a:pt x="3" y="149"/>
                </a:lnTo>
                <a:lnTo>
                  <a:pt x="5" y="145"/>
                </a:lnTo>
                <a:lnTo>
                  <a:pt x="28" y="145"/>
                </a:lnTo>
                <a:lnTo>
                  <a:pt x="36" y="145"/>
                </a:lnTo>
                <a:lnTo>
                  <a:pt x="42" y="146"/>
                </a:lnTo>
                <a:lnTo>
                  <a:pt x="50" y="146"/>
                </a:lnTo>
                <a:lnTo>
                  <a:pt x="71" y="138"/>
                </a:lnTo>
                <a:lnTo>
                  <a:pt x="74" y="137"/>
                </a:lnTo>
                <a:lnTo>
                  <a:pt x="78" y="133"/>
                </a:lnTo>
                <a:lnTo>
                  <a:pt x="78" y="118"/>
                </a:lnTo>
                <a:lnTo>
                  <a:pt x="81" y="101"/>
                </a:lnTo>
                <a:lnTo>
                  <a:pt x="85" y="96"/>
                </a:lnTo>
                <a:lnTo>
                  <a:pt x="93" y="88"/>
                </a:lnTo>
                <a:lnTo>
                  <a:pt x="95" y="84"/>
                </a:lnTo>
                <a:lnTo>
                  <a:pt x="97" y="79"/>
                </a:lnTo>
                <a:lnTo>
                  <a:pt x="95" y="78"/>
                </a:lnTo>
                <a:lnTo>
                  <a:pt x="93" y="71"/>
                </a:lnTo>
                <a:lnTo>
                  <a:pt x="93" y="67"/>
                </a:lnTo>
                <a:lnTo>
                  <a:pt x="92" y="58"/>
                </a:lnTo>
                <a:lnTo>
                  <a:pt x="100" y="55"/>
                </a:lnTo>
                <a:lnTo>
                  <a:pt x="107" y="55"/>
                </a:lnTo>
                <a:lnTo>
                  <a:pt x="112" y="55"/>
                </a:lnTo>
                <a:lnTo>
                  <a:pt x="118" y="54"/>
                </a:lnTo>
                <a:lnTo>
                  <a:pt x="123" y="50"/>
                </a:lnTo>
                <a:lnTo>
                  <a:pt x="125" y="46"/>
                </a:lnTo>
                <a:lnTo>
                  <a:pt x="125" y="43"/>
                </a:lnTo>
                <a:lnTo>
                  <a:pt x="125" y="38"/>
                </a:lnTo>
                <a:lnTo>
                  <a:pt x="123" y="26"/>
                </a:lnTo>
                <a:lnTo>
                  <a:pt x="125" y="22"/>
                </a:lnTo>
                <a:lnTo>
                  <a:pt x="131" y="17"/>
                </a:lnTo>
                <a:lnTo>
                  <a:pt x="133" y="11"/>
                </a:lnTo>
                <a:lnTo>
                  <a:pt x="138" y="8"/>
                </a:lnTo>
                <a:lnTo>
                  <a:pt x="140" y="9"/>
                </a:lnTo>
                <a:lnTo>
                  <a:pt x="138" y="11"/>
                </a:lnTo>
                <a:lnTo>
                  <a:pt x="140" y="13"/>
                </a:lnTo>
                <a:lnTo>
                  <a:pt x="144" y="13"/>
                </a:lnTo>
                <a:lnTo>
                  <a:pt x="145" y="12"/>
                </a:lnTo>
                <a:lnTo>
                  <a:pt x="149" y="9"/>
                </a:lnTo>
                <a:lnTo>
                  <a:pt x="149" y="5"/>
                </a:lnTo>
                <a:lnTo>
                  <a:pt x="152" y="3"/>
                </a:lnTo>
                <a:lnTo>
                  <a:pt x="156" y="0"/>
                </a:lnTo>
                <a:lnTo>
                  <a:pt x="161" y="0"/>
                </a:lnTo>
                <a:lnTo>
                  <a:pt x="166" y="3"/>
                </a:lnTo>
                <a:lnTo>
                  <a:pt x="170" y="7"/>
                </a:lnTo>
                <a:lnTo>
                  <a:pt x="171" y="11"/>
                </a:lnTo>
                <a:lnTo>
                  <a:pt x="175" y="14"/>
                </a:lnTo>
                <a:lnTo>
                  <a:pt x="180" y="17"/>
                </a:lnTo>
                <a:lnTo>
                  <a:pt x="194" y="20"/>
                </a:lnTo>
                <a:lnTo>
                  <a:pt x="194" y="22"/>
                </a:lnTo>
                <a:lnTo>
                  <a:pt x="199" y="22"/>
                </a:lnTo>
                <a:lnTo>
                  <a:pt x="204" y="22"/>
                </a:lnTo>
                <a:lnTo>
                  <a:pt x="211" y="28"/>
                </a:lnTo>
                <a:lnTo>
                  <a:pt x="214" y="30"/>
                </a:lnTo>
                <a:lnTo>
                  <a:pt x="221" y="41"/>
                </a:lnTo>
                <a:lnTo>
                  <a:pt x="228" y="43"/>
                </a:lnTo>
                <a:lnTo>
                  <a:pt x="234" y="47"/>
                </a:lnTo>
                <a:lnTo>
                  <a:pt x="239" y="49"/>
                </a:lnTo>
                <a:lnTo>
                  <a:pt x="251" y="51"/>
                </a:lnTo>
                <a:lnTo>
                  <a:pt x="253" y="50"/>
                </a:lnTo>
                <a:lnTo>
                  <a:pt x="256" y="47"/>
                </a:lnTo>
                <a:lnTo>
                  <a:pt x="259" y="45"/>
                </a:lnTo>
                <a:lnTo>
                  <a:pt x="263" y="42"/>
                </a:lnTo>
                <a:lnTo>
                  <a:pt x="272" y="41"/>
                </a:lnTo>
                <a:lnTo>
                  <a:pt x="277" y="45"/>
                </a:lnTo>
                <a:lnTo>
                  <a:pt x="280" y="47"/>
                </a:lnTo>
                <a:lnTo>
                  <a:pt x="285" y="50"/>
                </a:lnTo>
                <a:lnTo>
                  <a:pt x="292" y="49"/>
                </a:lnTo>
                <a:lnTo>
                  <a:pt x="298" y="46"/>
                </a:lnTo>
                <a:lnTo>
                  <a:pt x="304" y="43"/>
                </a:lnTo>
                <a:lnTo>
                  <a:pt x="310" y="42"/>
                </a:lnTo>
                <a:lnTo>
                  <a:pt x="323" y="46"/>
                </a:lnTo>
                <a:lnTo>
                  <a:pt x="332" y="50"/>
                </a:lnTo>
                <a:lnTo>
                  <a:pt x="337" y="62"/>
                </a:lnTo>
                <a:lnTo>
                  <a:pt x="346" y="62"/>
                </a:lnTo>
                <a:lnTo>
                  <a:pt x="351" y="62"/>
                </a:lnTo>
                <a:lnTo>
                  <a:pt x="362" y="55"/>
                </a:lnTo>
                <a:lnTo>
                  <a:pt x="382" y="24"/>
                </a:lnTo>
                <a:lnTo>
                  <a:pt x="387" y="20"/>
                </a:lnTo>
                <a:lnTo>
                  <a:pt x="396" y="14"/>
                </a:lnTo>
                <a:lnTo>
                  <a:pt x="406" y="14"/>
                </a:lnTo>
                <a:lnTo>
                  <a:pt x="419" y="13"/>
                </a:lnTo>
                <a:lnTo>
                  <a:pt x="427" y="13"/>
                </a:lnTo>
                <a:lnTo>
                  <a:pt x="436" y="17"/>
                </a:lnTo>
                <a:lnTo>
                  <a:pt x="469" y="2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Freeform 12" descr="nacobbus"/>
          <p:cNvSpPr>
            <a:spLocks/>
          </p:cNvSpPr>
          <p:nvPr/>
        </p:nvSpPr>
        <p:spPr bwMode="auto">
          <a:xfrm>
            <a:off x="3760788" y="3473450"/>
            <a:ext cx="881062" cy="1212850"/>
          </a:xfrm>
          <a:custGeom>
            <a:avLst/>
            <a:gdLst>
              <a:gd name="T0" fmla="*/ 2147483647 w 483"/>
              <a:gd name="T1" fmla="*/ 2147483647 h 534"/>
              <a:gd name="T2" fmla="*/ 2147483647 w 483"/>
              <a:gd name="T3" fmla="*/ 2147483647 h 534"/>
              <a:gd name="T4" fmla="*/ 2147483647 w 483"/>
              <a:gd name="T5" fmla="*/ 2147483647 h 534"/>
              <a:gd name="T6" fmla="*/ 2147483647 w 483"/>
              <a:gd name="T7" fmla="*/ 2147483647 h 534"/>
              <a:gd name="T8" fmla="*/ 2147483647 w 483"/>
              <a:gd name="T9" fmla="*/ 2147483647 h 534"/>
              <a:gd name="T10" fmla="*/ 2147483647 w 483"/>
              <a:gd name="T11" fmla="*/ 2147483647 h 534"/>
              <a:gd name="T12" fmla="*/ 2147483647 w 483"/>
              <a:gd name="T13" fmla="*/ 2147483647 h 534"/>
              <a:gd name="T14" fmla="*/ 2147483647 w 483"/>
              <a:gd name="T15" fmla="*/ 2147483647 h 534"/>
              <a:gd name="T16" fmla="*/ 2147483647 w 483"/>
              <a:gd name="T17" fmla="*/ 2147483647 h 534"/>
              <a:gd name="T18" fmla="*/ 2147483647 w 483"/>
              <a:gd name="T19" fmla="*/ 2147483647 h 534"/>
              <a:gd name="T20" fmla="*/ 2147483647 w 483"/>
              <a:gd name="T21" fmla="*/ 2147483647 h 534"/>
              <a:gd name="T22" fmla="*/ 2147483647 w 483"/>
              <a:gd name="T23" fmla="*/ 2147483647 h 534"/>
              <a:gd name="T24" fmla="*/ 2147483647 w 483"/>
              <a:gd name="T25" fmla="*/ 2147483647 h 534"/>
              <a:gd name="T26" fmla="*/ 2147483647 w 483"/>
              <a:gd name="T27" fmla="*/ 2147483647 h 534"/>
              <a:gd name="T28" fmla="*/ 2147483647 w 483"/>
              <a:gd name="T29" fmla="*/ 2147483647 h 534"/>
              <a:gd name="T30" fmla="*/ 2147483647 w 483"/>
              <a:gd name="T31" fmla="*/ 2147483647 h 534"/>
              <a:gd name="T32" fmla="*/ 2147483647 w 483"/>
              <a:gd name="T33" fmla="*/ 2147483647 h 534"/>
              <a:gd name="T34" fmla="*/ 2147483647 w 483"/>
              <a:gd name="T35" fmla="*/ 2147483647 h 534"/>
              <a:gd name="T36" fmla="*/ 2147483647 w 483"/>
              <a:gd name="T37" fmla="*/ 2147483647 h 534"/>
              <a:gd name="T38" fmla="*/ 2147483647 w 483"/>
              <a:gd name="T39" fmla="*/ 2147483647 h 534"/>
              <a:gd name="T40" fmla="*/ 2147483647 w 483"/>
              <a:gd name="T41" fmla="*/ 2147483647 h 534"/>
              <a:gd name="T42" fmla="*/ 2147483647 w 483"/>
              <a:gd name="T43" fmla="*/ 2147483647 h 534"/>
              <a:gd name="T44" fmla="*/ 2147483647 w 483"/>
              <a:gd name="T45" fmla="*/ 2147483647 h 534"/>
              <a:gd name="T46" fmla="*/ 2147483647 w 483"/>
              <a:gd name="T47" fmla="*/ 2147483647 h 534"/>
              <a:gd name="T48" fmla="*/ 2147483647 w 483"/>
              <a:gd name="T49" fmla="*/ 2147483647 h 534"/>
              <a:gd name="T50" fmla="*/ 2147483647 w 483"/>
              <a:gd name="T51" fmla="*/ 2147483647 h 534"/>
              <a:gd name="T52" fmla="*/ 2147483647 w 483"/>
              <a:gd name="T53" fmla="*/ 2147483647 h 534"/>
              <a:gd name="T54" fmla="*/ 2147483647 w 483"/>
              <a:gd name="T55" fmla="*/ 2147483647 h 534"/>
              <a:gd name="T56" fmla="*/ 2147483647 w 483"/>
              <a:gd name="T57" fmla="*/ 2147483647 h 534"/>
              <a:gd name="T58" fmla="*/ 2147483647 w 483"/>
              <a:gd name="T59" fmla="*/ 2147483647 h 534"/>
              <a:gd name="T60" fmla="*/ 2147483647 w 483"/>
              <a:gd name="T61" fmla="*/ 2147483647 h 534"/>
              <a:gd name="T62" fmla="*/ 2147483647 w 483"/>
              <a:gd name="T63" fmla="*/ 2147483647 h 534"/>
              <a:gd name="T64" fmla="*/ 2147483647 w 483"/>
              <a:gd name="T65" fmla="*/ 2147483647 h 534"/>
              <a:gd name="T66" fmla="*/ 2147483647 w 483"/>
              <a:gd name="T67" fmla="*/ 2147483647 h 534"/>
              <a:gd name="T68" fmla="*/ 2147483647 w 483"/>
              <a:gd name="T69" fmla="*/ 2147483647 h 534"/>
              <a:gd name="T70" fmla="*/ 2147483647 w 483"/>
              <a:gd name="T71" fmla="*/ 2147483647 h 534"/>
              <a:gd name="T72" fmla="*/ 2147483647 w 483"/>
              <a:gd name="T73" fmla="*/ 2147483647 h 534"/>
              <a:gd name="T74" fmla="*/ 2147483647 w 483"/>
              <a:gd name="T75" fmla="*/ 2147483647 h 534"/>
              <a:gd name="T76" fmla="*/ 2147483647 w 483"/>
              <a:gd name="T77" fmla="*/ 2147483647 h 534"/>
              <a:gd name="T78" fmla="*/ 2147483647 w 483"/>
              <a:gd name="T79" fmla="*/ 2147483647 h 534"/>
              <a:gd name="T80" fmla="*/ 2147483647 w 483"/>
              <a:gd name="T81" fmla="*/ 2147483647 h 534"/>
              <a:gd name="T82" fmla="*/ 2147483647 w 483"/>
              <a:gd name="T83" fmla="*/ 2147483647 h 534"/>
              <a:gd name="T84" fmla="*/ 2147483647 w 483"/>
              <a:gd name="T85" fmla="*/ 2147483647 h 534"/>
              <a:gd name="T86" fmla="*/ 2147483647 w 483"/>
              <a:gd name="T87" fmla="*/ 2147483647 h 534"/>
              <a:gd name="T88" fmla="*/ 2147483647 w 483"/>
              <a:gd name="T89" fmla="*/ 2147483647 h 534"/>
              <a:gd name="T90" fmla="*/ 2147483647 w 483"/>
              <a:gd name="T91" fmla="*/ 2147483647 h 534"/>
              <a:gd name="T92" fmla="*/ 2147483647 w 483"/>
              <a:gd name="T93" fmla="*/ 2147483647 h 534"/>
              <a:gd name="T94" fmla="*/ 2147483647 w 483"/>
              <a:gd name="T95" fmla="*/ 2147483647 h 534"/>
              <a:gd name="T96" fmla="*/ 2147483647 w 483"/>
              <a:gd name="T97" fmla="*/ 2147483647 h 534"/>
              <a:gd name="T98" fmla="*/ 2147483647 w 483"/>
              <a:gd name="T99" fmla="*/ 2147483647 h 534"/>
              <a:gd name="T100" fmla="*/ 2147483647 w 483"/>
              <a:gd name="T101" fmla="*/ 2147483647 h 534"/>
              <a:gd name="T102" fmla="*/ 2147483647 w 483"/>
              <a:gd name="T103" fmla="*/ 2147483647 h 534"/>
              <a:gd name="T104" fmla="*/ 2147483647 w 483"/>
              <a:gd name="T105" fmla="*/ 2147483647 h 534"/>
              <a:gd name="T106" fmla="*/ 2147483647 w 483"/>
              <a:gd name="T107" fmla="*/ 2147483647 h 534"/>
              <a:gd name="T108" fmla="*/ 2147483647 w 483"/>
              <a:gd name="T109" fmla="*/ 2147483647 h 534"/>
              <a:gd name="T110" fmla="*/ 2147483647 w 483"/>
              <a:gd name="T111" fmla="*/ 2147483647 h 534"/>
              <a:gd name="T112" fmla="*/ 2147483647 w 483"/>
              <a:gd name="T113" fmla="*/ 2147483647 h 534"/>
              <a:gd name="T114" fmla="*/ 2147483647 w 483"/>
              <a:gd name="T115" fmla="*/ 2147483647 h 534"/>
              <a:gd name="T116" fmla="*/ 2147483647 w 483"/>
              <a:gd name="T117" fmla="*/ 2147483647 h 534"/>
              <a:gd name="T118" fmla="*/ 2147483647 w 483"/>
              <a:gd name="T119" fmla="*/ 2147483647 h 534"/>
              <a:gd name="T120" fmla="*/ 2147483647 w 483"/>
              <a:gd name="T121" fmla="*/ 2147483647 h 534"/>
              <a:gd name="T122" fmla="*/ 2147483647 w 483"/>
              <a:gd name="T123" fmla="*/ 2147483647 h 53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83" h="534">
                <a:moveTo>
                  <a:pt x="38" y="212"/>
                </a:moveTo>
                <a:lnTo>
                  <a:pt x="48" y="204"/>
                </a:lnTo>
                <a:lnTo>
                  <a:pt x="48" y="199"/>
                </a:lnTo>
                <a:lnTo>
                  <a:pt x="52" y="195"/>
                </a:lnTo>
                <a:lnTo>
                  <a:pt x="67" y="195"/>
                </a:lnTo>
                <a:lnTo>
                  <a:pt x="69" y="193"/>
                </a:lnTo>
                <a:lnTo>
                  <a:pt x="67" y="192"/>
                </a:lnTo>
                <a:lnTo>
                  <a:pt x="64" y="188"/>
                </a:lnTo>
                <a:lnTo>
                  <a:pt x="64" y="187"/>
                </a:lnTo>
                <a:lnTo>
                  <a:pt x="64" y="174"/>
                </a:lnTo>
                <a:lnTo>
                  <a:pt x="64" y="164"/>
                </a:lnTo>
                <a:lnTo>
                  <a:pt x="64" y="159"/>
                </a:lnTo>
                <a:lnTo>
                  <a:pt x="69" y="149"/>
                </a:lnTo>
                <a:lnTo>
                  <a:pt x="73" y="142"/>
                </a:lnTo>
                <a:lnTo>
                  <a:pt x="88" y="134"/>
                </a:lnTo>
                <a:lnTo>
                  <a:pt x="92" y="135"/>
                </a:lnTo>
                <a:lnTo>
                  <a:pt x="95" y="132"/>
                </a:lnTo>
                <a:lnTo>
                  <a:pt x="99" y="129"/>
                </a:lnTo>
                <a:lnTo>
                  <a:pt x="105" y="118"/>
                </a:lnTo>
                <a:lnTo>
                  <a:pt x="105" y="116"/>
                </a:lnTo>
                <a:lnTo>
                  <a:pt x="111" y="113"/>
                </a:lnTo>
                <a:lnTo>
                  <a:pt x="119" y="109"/>
                </a:lnTo>
                <a:lnTo>
                  <a:pt x="123" y="108"/>
                </a:lnTo>
                <a:lnTo>
                  <a:pt x="123" y="103"/>
                </a:lnTo>
                <a:lnTo>
                  <a:pt x="124" y="99"/>
                </a:lnTo>
                <a:lnTo>
                  <a:pt x="126" y="95"/>
                </a:lnTo>
                <a:lnTo>
                  <a:pt x="138" y="92"/>
                </a:lnTo>
                <a:lnTo>
                  <a:pt x="149" y="92"/>
                </a:lnTo>
                <a:lnTo>
                  <a:pt x="156" y="93"/>
                </a:lnTo>
                <a:lnTo>
                  <a:pt x="168" y="95"/>
                </a:lnTo>
                <a:lnTo>
                  <a:pt x="187" y="99"/>
                </a:lnTo>
                <a:lnTo>
                  <a:pt x="206" y="99"/>
                </a:lnTo>
                <a:lnTo>
                  <a:pt x="213" y="101"/>
                </a:lnTo>
                <a:lnTo>
                  <a:pt x="216" y="103"/>
                </a:lnTo>
                <a:lnTo>
                  <a:pt x="221" y="99"/>
                </a:lnTo>
                <a:lnTo>
                  <a:pt x="232" y="99"/>
                </a:lnTo>
                <a:lnTo>
                  <a:pt x="240" y="99"/>
                </a:lnTo>
                <a:lnTo>
                  <a:pt x="252" y="97"/>
                </a:lnTo>
                <a:lnTo>
                  <a:pt x="258" y="99"/>
                </a:lnTo>
                <a:lnTo>
                  <a:pt x="263" y="96"/>
                </a:lnTo>
                <a:lnTo>
                  <a:pt x="263" y="88"/>
                </a:lnTo>
                <a:lnTo>
                  <a:pt x="261" y="54"/>
                </a:lnTo>
                <a:lnTo>
                  <a:pt x="258" y="41"/>
                </a:lnTo>
                <a:lnTo>
                  <a:pt x="252" y="33"/>
                </a:lnTo>
                <a:lnTo>
                  <a:pt x="247" y="22"/>
                </a:lnTo>
                <a:lnTo>
                  <a:pt x="242" y="12"/>
                </a:lnTo>
                <a:lnTo>
                  <a:pt x="239" y="9"/>
                </a:lnTo>
                <a:lnTo>
                  <a:pt x="242" y="8"/>
                </a:lnTo>
                <a:lnTo>
                  <a:pt x="247" y="5"/>
                </a:lnTo>
                <a:lnTo>
                  <a:pt x="261" y="5"/>
                </a:lnTo>
                <a:lnTo>
                  <a:pt x="285" y="0"/>
                </a:lnTo>
                <a:lnTo>
                  <a:pt x="289" y="0"/>
                </a:lnTo>
                <a:lnTo>
                  <a:pt x="315" y="11"/>
                </a:lnTo>
                <a:lnTo>
                  <a:pt x="323" y="12"/>
                </a:lnTo>
                <a:lnTo>
                  <a:pt x="328" y="14"/>
                </a:lnTo>
                <a:lnTo>
                  <a:pt x="337" y="13"/>
                </a:lnTo>
                <a:lnTo>
                  <a:pt x="341" y="16"/>
                </a:lnTo>
                <a:lnTo>
                  <a:pt x="349" y="21"/>
                </a:lnTo>
                <a:lnTo>
                  <a:pt x="356" y="21"/>
                </a:lnTo>
                <a:lnTo>
                  <a:pt x="360" y="21"/>
                </a:lnTo>
                <a:lnTo>
                  <a:pt x="365" y="22"/>
                </a:lnTo>
                <a:lnTo>
                  <a:pt x="365" y="24"/>
                </a:lnTo>
                <a:lnTo>
                  <a:pt x="368" y="33"/>
                </a:lnTo>
                <a:lnTo>
                  <a:pt x="370" y="34"/>
                </a:lnTo>
                <a:lnTo>
                  <a:pt x="375" y="34"/>
                </a:lnTo>
                <a:lnTo>
                  <a:pt x="379" y="30"/>
                </a:lnTo>
                <a:lnTo>
                  <a:pt x="382" y="33"/>
                </a:lnTo>
                <a:lnTo>
                  <a:pt x="382" y="34"/>
                </a:lnTo>
                <a:lnTo>
                  <a:pt x="384" y="39"/>
                </a:lnTo>
                <a:lnTo>
                  <a:pt x="384" y="43"/>
                </a:lnTo>
                <a:lnTo>
                  <a:pt x="384" y="46"/>
                </a:lnTo>
                <a:lnTo>
                  <a:pt x="384" y="49"/>
                </a:lnTo>
                <a:lnTo>
                  <a:pt x="389" y="50"/>
                </a:lnTo>
                <a:lnTo>
                  <a:pt x="396" y="50"/>
                </a:lnTo>
                <a:lnTo>
                  <a:pt x="399" y="50"/>
                </a:lnTo>
                <a:lnTo>
                  <a:pt x="401" y="47"/>
                </a:lnTo>
                <a:lnTo>
                  <a:pt x="410" y="46"/>
                </a:lnTo>
                <a:lnTo>
                  <a:pt x="417" y="47"/>
                </a:lnTo>
                <a:lnTo>
                  <a:pt x="422" y="46"/>
                </a:lnTo>
                <a:lnTo>
                  <a:pt x="425" y="43"/>
                </a:lnTo>
                <a:lnTo>
                  <a:pt x="429" y="47"/>
                </a:lnTo>
                <a:lnTo>
                  <a:pt x="432" y="51"/>
                </a:lnTo>
                <a:lnTo>
                  <a:pt x="439" y="64"/>
                </a:lnTo>
                <a:lnTo>
                  <a:pt x="446" y="71"/>
                </a:lnTo>
                <a:lnTo>
                  <a:pt x="451" y="75"/>
                </a:lnTo>
                <a:lnTo>
                  <a:pt x="467" y="82"/>
                </a:lnTo>
                <a:lnTo>
                  <a:pt x="472" y="78"/>
                </a:lnTo>
                <a:lnTo>
                  <a:pt x="481" y="74"/>
                </a:lnTo>
                <a:lnTo>
                  <a:pt x="482" y="78"/>
                </a:lnTo>
                <a:lnTo>
                  <a:pt x="481" y="78"/>
                </a:lnTo>
                <a:lnTo>
                  <a:pt x="479" y="80"/>
                </a:lnTo>
                <a:lnTo>
                  <a:pt x="477" y="82"/>
                </a:lnTo>
                <a:lnTo>
                  <a:pt x="479" y="84"/>
                </a:lnTo>
                <a:lnTo>
                  <a:pt x="482" y="87"/>
                </a:lnTo>
                <a:lnTo>
                  <a:pt x="482" y="88"/>
                </a:lnTo>
                <a:lnTo>
                  <a:pt x="481" y="91"/>
                </a:lnTo>
                <a:lnTo>
                  <a:pt x="467" y="97"/>
                </a:lnTo>
                <a:lnTo>
                  <a:pt x="463" y="99"/>
                </a:lnTo>
                <a:lnTo>
                  <a:pt x="458" y="104"/>
                </a:lnTo>
                <a:lnTo>
                  <a:pt x="458" y="109"/>
                </a:lnTo>
                <a:lnTo>
                  <a:pt x="455" y="113"/>
                </a:lnTo>
                <a:lnTo>
                  <a:pt x="455" y="118"/>
                </a:lnTo>
                <a:lnTo>
                  <a:pt x="448" y="125"/>
                </a:lnTo>
                <a:lnTo>
                  <a:pt x="446" y="125"/>
                </a:lnTo>
                <a:lnTo>
                  <a:pt x="441" y="124"/>
                </a:lnTo>
                <a:lnTo>
                  <a:pt x="434" y="124"/>
                </a:lnTo>
                <a:lnTo>
                  <a:pt x="429" y="125"/>
                </a:lnTo>
                <a:lnTo>
                  <a:pt x="429" y="129"/>
                </a:lnTo>
                <a:lnTo>
                  <a:pt x="429" y="134"/>
                </a:lnTo>
                <a:lnTo>
                  <a:pt x="429" y="139"/>
                </a:lnTo>
                <a:lnTo>
                  <a:pt x="434" y="151"/>
                </a:lnTo>
                <a:lnTo>
                  <a:pt x="434" y="153"/>
                </a:lnTo>
                <a:lnTo>
                  <a:pt x="415" y="170"/>
                </a:lnTo>
                <a:lnTo>
                  <a:pt x="404" y="178"/>
                </a:lnTo>
                <a:lnTo>
                  <a:pt x="392" y="191"/>
                </a:lnTo>
                <a:lnTo>
                  <a:pt x="387" y="195"/>
                </a:lnTo>
                <a:lnTo>
                  <a:pt x="375" y="205"/>
                </a:lnTo>
                <a:lnTo>
                  <a:pt x="365" y="217"/>
                </a:lnTo>
                <a:lnTo>
                  <a:pt x="360" y="220"/>
                </a:lnTo>
                <a:lnTo>
                  <a:pt x="351" y="222"/>
                </a:lnTo>
                <a:lnTo>
                  <a:pt x="342" y="225"/>
                </a:lnTo>
                <a:lnTo>
                  <a:pt x="335" y="225"/>
                </a:lnTo>
                <a:lnTo>
                  <a:pt x="327" y="228"/>
                </a:lnTo>
                <a:lnTo>
                  <a:pt x="322" y="228"/>
                </a:lnTo>
                <a:lnTo>
                  <a:pt x="313" y="228"/>
                </a:lnTo>
                <a:lnTo>
                  <a:pt x="301" y="231"/>
                </a:lnTo>
                <a:lnTo>
                  <a:pt x="297" y="234"/>
                </a:lnTo>
                <a:lnTo>
                  <a:pt x="294" y="238"/>
                </a:lnTo>
                <a:lnTo>
                  <a:pt x="289" y="238"/>
                </a:lnTo>
                <a:lnTo>
                  <a:pt x="283" y="241"/>
                </a:lnTo>
                <a:lnTo>
                  <a:pt x="278" y="247"/>
                </a:lnTo>
                <a:lnTo>
                  <a:pt x="278" y="250"/>
                </a:lnTo>
                <a:lnTo>
                  <a:pt x="283" y="251"/>
                </a:lnTo>
                <a:lnTo>
                  <a:pt x="285" y="253"/>
                </a:lnTo>
                <a:lnTo>
                  <a:pt x="290" y="255"/>
                </a:lnTo>
                <a:lnTo>
                  <a:pt x="294" y="264"/>
                </a:lnTo>
                <a:lnTo>
                  <a:pt x="292" y="270"/>
                </a:lnTo>
                <a:lnTo>
                  <a:pt x="292" y="283"/>
                </a:lnTo>
                <a:lnTo>
                  <a:pt x="294" y="287"/>
                </a:lnTo>
                <a:lnTo>
                  <a:pt x="296" y="288"/>
                </a:lnTo>
                <a:lnTo>
                  <a:pt x="297" y="293"/>
                </a:lnTo>
                <a:lnTo>
                  <a:pt x="301" y="299"/>
                </a:lnTo>
                <a:lnTo>
                  <a:pt x="302" y="303"/>
                </a:lnTo>
                <a:lnTo>
                  <a:pt x="308" y="305"/>
                </a:lnTo>
                <a:lnTo>
                  <a:pt x="311" y="306"/>
                </a:lnTo>
                <a:lnTo>
                  <a:pt x="318" y="310"/>
                </a:lnTo>
                <a:lnTo>
                  <a:pt x="323" y="310"/>
                </a:lnTo>
                <a:lnTo>
                  <a:pt x="323" y="313"/>
                </a:lnTo>
                <a:lnTo>
                  <a:pt x="327" y="317"/>
                </a:lnTo>
                <a:lnTo>
                  <a:pt x="339" y="321"/>
                </a:lnTo>
                <a:lnTo>
                  <a:pt x="341" y="321"/>
                </a:lnTo>
                <a:lnTo>
                  <a:pt x="342" y="324"/>
                </a:lnTo>
                <a:lnTo>
                  <a:pt x="342" y="325"/>
                </a:lnTo>
                <a:lnTo>
                  <a:pt x="346" y="326"/>
                </a:lnTo>
                <a:lnTo>
                  <a:pt x="349" y="330"/>
                </a:lnTo>
                <a:lnTo>
                  <a:pt x="354" y="342"/>
                </a:lnTo>
                <a:lnTo>
                  <a:pt x="356" y="342"/>
                </a:lnTo>
                <a:lnTo>
                  <a:pt x="358" y="345"/>
                </a:lnTo>
                <a:lnTo>
                  <a:pt x="360" y="343"/>
                </a:lnTo>
                <a:lnTo>
                  <a:pt x="361" y="342"/>
                </a:lnTo>
                <a:lnTo>
                  <a:pt x="361" y="335"/>
                </a:lnTo>
                <a:lnTo>
                  <a:pt x="365" y="334"/>
                </a:lnTo>
                <a:lnTo>
                  <a:pt x="366" y="334"/>
                </a:lnTo>
                <a:lnTo>
                  <a:pt x="373" y="338"/>
                </a:lnTo>
                <a:lnTo>
                  <a:pt x="377" y="338"/>
                </a:lnTo>
                <a:lnTo>
                  <a:pt x="382" y="337"/>
                </a:lnTo>
                <a:lnTo>
                  <a:pt x="384" y="334"/>
                </a:lnTo>
                <a:lnTo>
                  <a:pt x="389" y="330"/>
                </a:lnTo>
                <a:lnTo>
                  <a:pt x="396" y="326"/>
                </a:lnTo>
                <a:lnTo>
                  <a:pt x="398" y="325"/>
                </a:lnTo>
                <a:lnTo>
                  <a:pt x="401" y="321"/>
                </a:lnTo>
                <a:lnTo>
                  <a:pt x="401" y="308"/>
                </a:lnTo>
                <a:lnTo>
                  <a:pt x="404" y="309"/>
                </a:lnTo>
                <a:lnTo>
                  <a:pt x="406" y="310"/>
                </a:lnTo>
                <a:lnTo>
                  <a:pt x="410" y="313"/>
                </a:lnTo>
                <a:lnTo>
                  <a:pt x="413" y="317"/>
                </a:lnTo>
                <a:lnTo>
                  <a:pt x="415" y="318"/>
                </a:lnTo>
                <a:lnTo>
                  <a:pt x="420" y="320"/>
                </a:lnTo>
                <a:lnTo>
                  <a:pt x="422" y="324"/>
                </a:lnTo>
                <a:lnTo>
                  <a:pt x="422" y="328"/>
                </a:lnTo>
                <a:lnTo>
                  <a:pt x="423" y="331"/>
                </a:lnTo>
                <a:lnTo>
                  <a:pt x="423" y="341"/>
                </a:lnTo>
                <a:lnTo>
                  <a:pt x="422" y="343"/>
                </a:lnTo>
                <a:lnTo>
                  <a:pt x="415" y="349"/>
                </a:lnTo>
                <a:lnTo>
                  <a:pt x="413" y="349"/>
                </a:lnTo>
                <a:lnTo>
                  <a:pt x="411" y="351"/>
                </a:lnTo>
                <a:lnTo>
                  <a:pt x="411" y="358"/>
                </a:lnTo>
                <a:lnTo>
                  <a:pt x="413" y="362"/>
                </a:lnTo>
                <a:lnTo>
                  <a:pt x="420" y="368"/>
                </a:lnTo>
                <a:lnTo>
                  <a:pt x="422" y="368"/>
                </a:lnTo>
                <a:lnTo>
                  <a:pt x="423" y="371"/>
                </a:lnTo>
                <a:lnTo>
                  <a:pt x="422" y="372"/>
                </a:lnTo>
                <a:lnTo>
                  <a:pt x="423" y="374"/>
                </a:lnTo>
                <a:lnTo>
                  <a:pt x="422" y="376"/>
                </a:lnTo>
                <a:lnTo>
                  <a:pt x="422" y="383"/>
                </a:lnTo>
                <a:lnTo>
                  <a:pt x="422" y="385"/>
                </a:lnTo>
                <a:lnTo>
                  <a:pt x="420" y="389"/>
                </a:lnTo>
                <a:lnTo>
                  <a:pt x="420" y="405"/>
                </a:lnTo>
                <a:lnTo>
                  <a:pt x="418" y="408"/>
                </a:lnTo>
                <a:lnTo>
                  <a:pt x="413" y="414"/>
                </a:lnTo>
                <a:lnTo>
                  <a:pt x="410" y="422"/>
                </a:lnTo>
                <a:lnTo>
                  <a:pt x="411" y="426"/>
                </a:lnTo>
                <a:lnTo>
                  <a:pt x="413" y="427"/>
                </a:lnTo>
                <a:lnTo>
                  <a:pt x="415" y="430"/>
                </a:lnTo>
                <a:lnTo>
                  <a:pt x="417" y="430"/>
                </a:lnTo>
                <a:lnTo>
                  <a:pt x="406" y="433"/>
                </a:lnTo>
                <a:lnTo>
                  <a:pt x="392" y="427"/>
                </a:lnTo>
                <a:lnTo>
                  <a:pt x="373" y="417"/>
                </a:lnTo>
                <a:lnTo>
                  <a:pt x="370" y="412"/>
                </a:lnTo>
                <a:lnTo>
                  <a:pt x="353" y="410"/>
                </a:lnTo>
                <a:lnTo>
                  <a:pt x="351" y="412"/>
                </a:lnTo>
                <a:lnTo>
                  <a:pt x="344" y="410"/>
                </a:lnTo>
                <a:lnTo>
                  <a:pt x="342" y="408"/>
                </a:lnTo>
                <a:lnTo>
                  <a:pt x="337" y="402"/>
                </a:lnTo>
                <a:lnTo>
                  <a:pt x="330" y="400"/>
                </a:lnTo>
                <a:lnTo>
                  <a:pt x="328" y="397"/>
                </a:lnTo>
                <a:lnTo>
                  <a:pt x="330" y="391"/>
                </a:lnTo>
                <a:lnTo>
                  <a:pt x="328" y="384"/>
                </a:lnTo>
                <a:lnTo>
                  <a:pt x="323" y="379"/>
                </a:lnTo>
                <a:lnTo>
                  <a:pt x="315" y="370"/>
                </a:lnTo>
                <a:lnTo>
                  <a:pt x="315" y="364"/>
                </a:lnTo>
                <a:lnTo>
                  <a:pt x="306" y="363"/>
                </a:lnTo>
                <a:lnTo>
                  <a:pt x="304" y="362"/>
                </a:lnTo>
                <a:lnTo>
                  <a:pt x="301" y="356"/>
                </a:lnTo>
                <a:lnTo>
                  <a:pt x="299" y="356"/>
                </a:lnTo>
                <a:lnTo>
                  <a:pt x="297" y="351"/>
                </a:lnTo>
                <a:lnTo>
                  <a:pt x="294" y="349"/>
                </a:lnTo>
                <a:lnTo>
                  <a:pt x="282" y="362"/>
                </a:lnTo>
                <a:lnTo>
                  <a:pt x="278" y="364"/>
                </a:lnTo>
                <a:lnTo>
                  <a:pt x="271" y="363"/>
                </a:lnTo>
                <a:lnTo>
                  <a:pt x="266" y="364"/>
                </a:lnTo>
                <a:lnTo>
                  <a:pt x="261" y="368"/>
                </a:lnTo>
                <a:lnTo>
                  <a:pt x="252" y="374"/>
                </a:lnTo>
                <a:lnTo>
                  <a:pt x="247" y="371"/>
                </a:lnTo>
                <a:lnTo>
                  <a:pt x="242" y="374"/>
                </a:lnTo>
                <a:lnTo>
                  <a:pt x="239" y="381"/>
                </a:lnTo>
                <a:lnTo>
                  <a:pt x="232" y="385"/>
                </a:lnTo>
                <a:lnTo>
                  <a:pt x="230" y="387"/>
                </a:lnTo>
                <a:lnTo>
                  <a:pt x="230" y="388"/>
                </a:lnTo>
                <a:lnTo>
                  <a:pt x="213" y="395"/>
                </a:lnTo>
                <a:lnTo>
                  <a:pt x="204" y="400"/>
                </a:lnTo>
                <a:lnTo>
                  <a:pt x="199" y="408"/>
                </a:lnTo>
                <a:lnTo>
                  <a:pt x="195" y="416"/>
                </a:lnTo>
                <a:lnTo>
                  <a:pt x="195" y="434"/>
                </a:lnTo>
                <a:lnTo>
                  <a:pt x="199" y="439"/>
                </a:lnTo>
                <a:lnTo>
                  <a:pt x="213" y="450"/>
                </a:lnTo>
                <a:lnTo>
                  <a:pt x="218" y="451"/>
                </a:lnTo>
                <a:lnTo>
                  <a:pt x="225" y="464"/>
                </a:lnTo>
                <a:lnTo>
                  <a:pt x="232" y="466"/>
                </a:lnTo>
                <a:lnTo>
                  <a:pt x="235" y="468"/>
                </a:lnTo>
                <a:lnTo>
                  <a:pt x="245" y="471"/>
                </a:lnTo>
                <a:lnTo>
                  <a:pt x="244" y="484"/>
                </a:lnTo>
                <a:lnTo>
                  <a:pt x="239" y="484"/>
                </a:lnTo>
                <a:lnTo>
                  <a:pt x="235" y="488"/>
                </a:lnTo>
                <a:lnTo>
                  <a:pt x="239" y="488"/>
                </a:lnTo>
                <a:lnTo>
                  <a:pt x="242" y="491"/>
                </a:lnTo>
                <a:lnTo>
                  <a:pt x="233" y="498"/>
                </a:lnTo>
                <a:lnTo>
                  <a:pt x="233" y="493"/>
                </a:lnTo>
                <a:lnTo>
                  <a:pt x="232" y="491"/>
                </a:lnTo>
                <a:lnTo>
                  <a:pt x="230" y="492"/>
                </a:lnTo>
                <a:lnTo>
                  <a:pt x="226" y="500"/>
                </a:lnTo>
                <a:lnTo>
                  <a:pt x="214" y="501"/>
                </a:lnTo>
                <a:lnTo>
                  <a:pt x="209" y="508"/>
                </a:lnTo>
                <a:lnTo>
                  <a:pt x="204" y="509"/>
                </a:lnTo>
                <a:lnTo>
                  <a:pt x="195" y="509"/>
                </a:lnTo>
                <a:lnTo>
                  <a:pt x="187" y="508"/>
                </a:lnTo>
                <a:lnTo>
                  <a:pt x="183" y="506"/>
                </a:lnTo>
                <a:lnTo>
                  <a:pt x="180" y="509"/>
                </a:lnTo>
                <a:lnTo>
                  <a:pt x="178" y="513"/>
                </a:lnTo>
                <a:lnTo>
                  <a:pt x="178" y="518"/>
                </a:lnTo>
                <a:lnTo>
                  <a:pt x="180" y="531"/>
                </a:lnTo>
                <a:lnTo>
                  <a:pt x="171" y="531"/>
                </a:lnTo>
                <a:lnTo>
                  <a:pt x="166" y="530"/>
                </a:lnTo>
                <a:lnTo>
                  <a:pt x="157" y="529"/>
                </a:lnTo>
                <a:lnTo>
                  <a:pt x="150" y="533"/>
                </a:lnTo>
                <a:lnTo>
                  <a:pt x="137" y="533"/>
                </a:lnTo>
                <a:lnTo>
                  <a:pt x="135" y="529"/>
                </a:lnTo>
                <a:lnTo>
                  <a:pt x="130" y="523"/>
                </a:lnTo>
                <a:lnTo>
                  <a:pt x="128" y="522"/>
                </a:lnTo>
                <a:lnTo>
                  <a:pt x="118" y="521"/>
                </a:lnTo>
                <a:lnTo>
                  <a:pt x="109" y="521"/>
                </a:lnTo>
                <a:lnTo>
                  <a:pt x="100" y="520"/>
                </a:lnTo>
                <a:lnTo>
                  <a:pt x="97" y="518"/>
                </a:lnTo>
                <a:lnTo>
                  <a:pt x="97" y="513"/>
                </a:lnTo>
                <a:lnTo>
                  <a:pt x="78" y="514"/>
                </a:lnTo>
                <a:lnTo>
                  <a:pt x="78" y="508"/>
                </a:lnTo>
                <a:lnTo>
                  <a:pt x="86" y="498"/>
                </a:lnTo>
                <a:lnTo>
                  <a:pt x="88" y="491"/>
                </a:lnTo>
                <a:lnTo>
                  <a:pt x="86" y="479"/>
                </a:lnTo>
                <a:lnTo>
                  <a:pt x="88" y="473"/>
                </a:lnTo>
                <a:lnTo>
                  <a:pt x="93" y="477"/>
                </a:lnTo>
                <a:lnTo>
                  <a:pt x="100" y="468"/>
                </a:lnTo>
                <a:lnTo>
                  <a:pt x="114" y="468"/>
                </a:lnTo>
                <a:lnTo>
                  <a:pt x="114" y="455"/>
                </a:lnTo>
                <a:lnTo>
                  <a:pt x="112" y="450"/>
                </a:lnTo>
                <a:lnTo>
                  <a:pt x="112" y="447"/>
                </a:lnTo>
                <a:lnTo>
                  <a:pt x="121" y="437"/>
                </a:lnTo>
                <a:lnTo>
                  <a:pt x="123" y="435"/>
                </a:lnTo>
                <a:lnTo>
                  <a:pt x="131" y="424"/>
                </a:lnTo>
                <a:lnTo>
                  <a:pt x="137" y="422"/>
                </a:lnTo>
                <a:lnTo>
                  <a:pt x="150" y="417"/>
                </a:lnTo>
                <a:lnTo>
                  <a:pt x="162" y="420"/>
                </a:lnTo>
                <a:lnTo>
                  <a:pt x="168" y="418"/>
                </a:lnTo>
                <a:lnTo>
                  <a:pt x="171" y="410"/>
                </a:lnTo>
                <a:lnTo>
                  <a:pt x="176" y="408"/>
                </a:lnTo>
                <a:lnTo>
                  <a:pt x="176" y="402"/>
                </a:lnTo>
                <a:lnTo>
                  <a:pt x="169" y="402"/>
                </a:lnTo>
                <a:lnTo>
                  <a:pt x="171" y="399"/>
                </a:lnTo>
                <a:lnTo>
                  <a:pt x="175" y="399"/>
                </a:lnTo>
                <a:lnTo>
                  <a:pt x="175" y="392"/>
                </a:lnTo>
                <a:lnTo>
                  <a:pt x="183" y="381"/>
                </a:lnTo>
                <a:lnTo>
                  <a:pt x="183" y="379"/>
                </a:lnTo>
                <a:lnTo>
                  <a:pt x="176" y="377"/>
                </a:lnTo>
                <a:lnTo>
                  <a:pt x="171" y="375"/>
                </a:lnTo>
                <a:lnTo>
                  <a:pt x="164" y="374"/>
                </a:lnTo>
                <a:lnTo>
                  <a:pt x="161" y="377"/>
                </a:lnTo>
                <a:lnTo>
                  <a:pt x="156" y="375"/>
                </a:lnTo>
                <a:lnTo>
                  <a:pt x="162" y="374"/>
                </a:lnTo>
                <a:lnTo>
                  <a:pt x="162" y="362"/>
                </a:lnTo>
                <a:lnTo>
                  <a:pt x="150" y="358"/>
                </a:lnTo>
                <a:lnTo>
                  <a:pt x="138" y="347"/>
                </a:lnTo>
                <a:lnTo>
                  <a:pt x="130" y="360"/>
                </a:lnTo>
                <a:lnTo>
                  <a:pt x="133" y="370"/>
                </a:lnTo>
                <a:lnTo>
                  <a:pt x="137" y="370"/>
                </a:lnTo>
                <a:lnTo>
                  <a:pt x="137" y="375"/>
                </a:lnTo>
                <a:lnTo>
                  <a:pt x="138" y="380"/>
                </a:lnTo>
                <a:lnTo>
                  <a:pt x="138" y="381"/>
                </a:lnTo>
                <a:lnTo>
                  <a:pt x="137" y="384"/>
                </a:lnTo>
                <a:lnTo>
                  <a:pt x="130" y="385"/>
                </a:lnTo>
                <a:lnTo>
                  <a:pt x="124" y="400"/>
                </a:lnTo>
                <a:lnTo>
                  <a:pt x="111" y="395"/>
                </a:lnTo>
                <a:lnTo>
                  <a:pt x="105" y="400"/>
                </a:lnTo>
                <a:lnTo>
                  <a:pt x="92" y="400"/>
                </a:lnTo>
                <a:lnTo>
                  <a:pt x="93" y="381"/>
                </a:lnTo>
                <a:lnTo>
                  <a:pt x="105" y="347"/>
                </a:lnTo>
                <a:lnTo>
                  <a:pt x="100" y="346"/>
                </a:lnTo>
                <a:lnTo>
                  <a:pt x="100" y="342"/>
                </a:lnTo>
                <a:lnTo>
                  <a:pt x="88" y="342"/>
                </a:lnTo>
                <a:lnTo>
                  <a:pt x="83" y="341"/>
                </a:lnTo>
                <a:lnTo>
                  <a:pt x="78" y="370"/>
                </a:lnTo>
                <a:lnTo>
                  <a:pt x="69" y="391"/>
                </a:lnTo>
                <a:lnTo>
                  <a:pt x="64" y="387"/>
                </a:lnTo>
                <a:lnTo>
                  <a:pt x="67" y="362"/>
                </a:lnTo>
                <a:lnTo>
                  <a:pt x="64" y="356"/>
                </a:lnTo>
                <a:lnTo>
                  <a:pt x="67" y="354"/>
                </a:lnTo>
                <a:lnTo>
                  <a:pt x="69" y="354"/>
                </a:lnTo>
                <a:lnTo>
                  <a:pt x="69" y="345"/>
                </a:lnTo>
                <a:lnTo>
                  <a:pt x="67" y="342"/>
                </a:lnTo>
                <a:lnTo>
                  <a:pt x="78" y="337"/>
                </a:lnTo>
                <a:lnTo>
                  <a:pt x="81" y="324"/>
                </a:lnTo>
                <a:lnTo>
                  <a:pt x="47" y="317"/>
                </a:lnTo>
                <a:lnTo>
                  <a:pt x="45" y="321"/>
                </a:lnTo>
                <a:lnTo>
                  <a:pt x="45" y="346"/>
                </a:lnTo>
                <a:lnTo>
                  <a:pt x="59" y="351"/>
                </a:lnTo>
                <a:lnTo>
                  <a:pt x="57" y="362"/>
                </a:lnTo>
                <a:lnTo>
                  <a:pt x="52" y="371"/>
                </a:lnTo>
                <a:lnTo>
                  <a:pt x="31" y="372"/>
                </a:lnTo>
                <a:lnTo>
                  <a:pt x="2" y="384"/>
                </a:lnTo>
                <a:lnTo>
                  <a:pt x="0" y="377"/>
                </a:lnTo>
                <a:lnTo>
                  <a:pt x="2" y="371"/>
                </a:lnTo>
                <a:lnTo>
                  <a:pt x="19" y="343"/>
                </a:lnTo>
                <a:lnTo>
                  <a:pt x="21" y="338"/>
                </a:lnTo>
                <a:lnTo>
                  <a:pt x="22" y="334"/>
                </a:lnTo>
                <a:lnTo>
                  <a:pt x="19" y="325"/>
                </a:lnTo>
                <a:lnTo>
                  <a:pt x="19" y="281"/>
                </a:lnTo>
                <a:lnTo>
                  <a:pt x="21" y="278"/>
                </a:lnTo>
                <a:lnTo>
                  <a:pt x="21" y="260"/>
                </a:lnTo>
                <a:lnTo>
                  <a:pt x="26" y="253"/>
                </a:lnTo>
                <a:lnTo>
                  <a:pt x="26" y="251"/>
                </a:lnTo>
                <a:lnTo>
                  <a:pt x="28" y="247"/>
                </a:lnTo>
                <a:lnTo>
                  <a:pt x="28" y="231"/>
                </a:lnTo>
                <a:lnTo>
                  <a:pt x="31" y="220"/>
                </a:lnTo>
                <a:lnTo>
                  <a:pt x="33" y="214"/>
                </a:lnTo>
                <a:lnTo>
                  <a:pt x="38" y="212"/>
                </a:lnTo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Freeform 13"/>
          <p:cNvSpPr>
            <a:spLocks/>
          </p:cNvSpPr>
          <p:nvPr/>
        </p:nvSpPr>
        <p:spPr bwMode="auto">
          <a:xfrm>
            <a:off x="3359150" y="4054475"/>
            <a:ext cx="484188" cy="731838"/>
          </a:xfrm>
          <a:custGeom>
            <a:avLst/>
            <a:gdLst>
              <a:gd name="T0" fmla="*/ 2147483647 w 265"/>
              <a:gd name="T1" fmla="*/ 2147483647 h 322"/>
              <a:gd name="T2" fmla="*/ 2147483647 w 265"/>
              <a:gd name="T3" fmla="*/ 2147483647 h 322"/>
              <a:gd name="T4" fmla="*/ 2147483647 w 265"/>
              <a:gd name="T5" fmla="*/ 2147483647 h 322"/>
              <a:gd name="T6" fmla="*/ 2147483647 w 265"/>
              <a:gd name="T7" fmla="*/ 2147483647 h 322"/>
              <a:gd name="T8" fmla="*/ 2147483647 w 265"/>
              <a:gd name="T9" fmla="*/ 2147483647 h 322"/>
              <a:gd name="T10" fmla="*/ 2147483647 w 265"/>
              <a:gd name="T11" fmla="*/ 2147483647 h 322"/>
              <a:gd name="T12" fmla="*/ 2147483647 w 265"/>
              <a:gd name="T13" fmla="*/ 2147483647 h 322"/>
              <a:gd name="T14" fmla="*/ 2147483647 w 265"/>
              <a:gd name="T15" fmla="*/ 2147483647 h 322"/>
              <a:gd name="T16" fmla="*/ 2147483647 w 265"/>
              <a:gd name="T17" fmla="*/ 2147483647 h 322"/>
              <a:gd name="T18" fmla="*/ 2147483647 w 265"/>
              <a:gd name="T19" fmla="*/ 2147483647 h 322"/>
              <a:gd name="T20" fmla="*/ 2147483647 w 265"/>
              <a:gd name="T21" fmla="*/ 2147483647 h 322"/>
              <a:gd name="T22" fmla="*/ 2147483647 w 265"/>
              <a:gd name="T23" fmla="*/ 2147483647 h 322"/>
              <a:gd name="T24" fmla="*/ 2147483647 w 265"/>
              <a:gd name="T25" fmla="*/ 2147483647 h 322"/>
              <a:gd name="T26" fmla="*/ 2147483647 w 265"/>
              <a:gd name="T27" fmla="*/ 2147483647 h 322"/>
              <a:gd name="T28" fmla="*/ 2147483647 w 265"/>
              <a:gd name="T29" fmla="*/ 2147483647 h 322"/>
              <a:gd name="T30" fmla="*/ 2147483647 w 265"/>
              <a:gd name="T31" fmla="*/ 2147483647 h 322"/>
              <a:gd name="T32" fmla="*/ 2147483647 w 265"/>
              <a:gd name="T33" fmla="*/ 2147483647 h 322"/>
              <a:gd name="T34" fmla="*/ 2147483647 w 265"/>
              <a:gd name="T35" fmla="*/ 2147483647 h 322"/>
              <a:gd name="T36" fmla="*/ 2147483647 w 265"/>
              <a:gd name="T37" fmla="*/ 2147483647 h 322"/>
              <a:gd name="T38" fmla="*/ 2147483647 w 265"/>
              <a:gd name="T39" fmla="*/ 2147483647 h 322"/>
              <a:gd name="T40" fmla="*/ 2147483647 w 265"/>
              <a:gd name="T41" fmla="*/ 2147483647 h 322"/>
              <a:gd name="T42" fmla="*/ 2147483647 w 265"/>
              <a:gd name="T43" fmla="*/ 2147483647 h 322"/>
              <a:gd name="T44" fmla="*/ 2147483647 w 265"/>
              <a:gd name="T45" fmla="*/ 2147483647 h 322"/>
              <a:gd name="T46" fmla="*/ 2147483647 w 265"/>
              <a:gd name="T47" fmla="*/ 0 h 322"/>
              <a:gd name="T48" fmla="*/ 2147483647 w 265"/>
              <a:gd name="T49" fmla="*/ 2147483647 h 322"/>
              <a:gd name="T50" fmla="*/ 2147483647 w 265"/>
              <a:gd name="T51" fmla="*/ 2147483647 h 322"/>
              <a:gd name="T52" fmla="*/ 2147483647 w 265"/>
              <a:gd name="T53" fmla="*/ 2147483647 h 322"/>
              <a:gd name="T54" fmla="*/ 2147483647 w 265"/>
              <a:gd name="T55" fmla="*/ 2147483647 h 322"/>
              <a:gd name="T56" fmla="*/ 2147483647 w 265"/>
              <a:gd name="T57" fmla="*/ 2147483647 h 322"/>
              <a:gd name="T58" fmla="*/ 2147483647 w 265"/>
              <a:gd name="T59" fmla="*/ 2147483647 h 322"/>
              <a:gd name="T60" fmla="*/ 2147483647 w 265"/>
              <a:gd name="T61" fmla="*/ 2147483647 h 322"/>
              <a:gd name="T62" fmla="*/ 2147483647 w 265"/>
              <a:gd name="T63" fmla="*/ 2147483647 h 322"/>
              <a:gd name="T64" fmla="*/ 2147483647 w 265"/>
              <a:gd name="T65" fmla="*/ 2147483647 h 322"/>
              <a:gd name="T66" fmla="*/ 2147483647 w 265"/>
              <a:gd name="T67" fmla="*/ 2147483647 h 322"/>
              <a:gd name="T68" fmla="*/ 2147483647 w 265"/>
              <a:gd name="T69" fmla="*/ 2147483647 h 322"/>
              <a:gd name="T70" fmla="*/ 2147483647 w 265"/>
              <a:gd name="T71" fmla="*/ 2147483647 h 322"/>
              <a:gd name="T72" fmla="*/ 2147483647 w 265"/>
              <a:gd name="T73" fmla="*/ 2147483647 h 322"/>
              <a:gd name="T74" fmla="*/ 2147483647 w 265"/>
              <a:gd name="T75" fmla="*/ 2147483647 h 322"/>
              <a:gd name="T76" fmla="*/ 2147483647 w 265"/>
              <a:gd name="T77" fmla="*/ 2147483647 h 322"/>
              <a:gd name="T78" fmla="*/ 2147483647 w 265"/>
              <a:gd name="T79" fmla="*/ 2147483647 h 322"/>
              <a:gd name="T80" fmla="*/ 2147483647 w 265"/>
              <a:gd name="T81" fmla="*/ 2147483647 h 322"/>
              <a:gd name="T82" fmla="*/ 2147483647 w 265"/>
              <a:gd name="T83" fmla="*/ 2147483647 h 322"/>
              <a:gd name="T84" fmla="*/ 2147483647 w 265"/>
              <a:gd name="T85" fmla="*/ 2147483647 h 322"/>
              <a:gd name="T86" fmla="*/ 2147483647 w 265"/>
              <a:gd name="T87" fmla="*/ 2147483647 h 322"/>
              <a:gd name="T88" fmla="*/ 2147483647 w 265"/>
              <a:gd name="T89" fmla="*/ 2147483647 h 322"/>
              <a:gd name="T90" fmla="*/ 2147483647 w 265"/>
              <a:gd name="T91" fmla="*/ 2147483647 h 322"/>
              <a:gd name="T92" fmla="*/ 2147483647 w 265"/>
              <a:gd name="T93" fmla="*/ 2147483647 h 322"/>
              <a:gd name="T94" fmla="*/ 2147483647 w 265"/>
              <a:gd name="T95" fmla="*/ 2147483647 h 322"/>
              <a:gd name="T96" fmla="*/ 2147483647 w 265"/>
              <a:gd name="T97" fmla="*/ 2147483647 h 322"/>
              <a:gd name="T98" fmla="*/ 2147483647 w 265"/>
              <a:gd name="T99" fmla="*/ 2147483647 h 322"/>
              <a:gd name="T100" fmla="*/ 2147483647 w 265"/>
              <a:gd name="T101" fmla="*/ 2147483647 h 322"/>
              <a:gd name="T102" fmla="*/ 2147483647 w 265"/>
              <a:gd name="T103" fmla="*/ 2147483647 h 322"/>
              <a:gd name="T104" fmla="*/ 2147483647 w 265"/>
              <a:gd name="T105" fmla="*/ 2147483647 h 322"/>
              <a:gd name="T106" fmla="*/ 2147483647 w 265"/>
              <a:gd name="T107" fmla="*/ 2147483647 h 322"/>
              <a:gd name="T108" fmla="*/ 2147483647 w 265"/>
              <a:gd name="T109" fmla="*/ 2147483647 h 322"/>
              <a:gd name="T110" fmla="*/ 2147483647 w 265"/>
              <a:gd name="T111" fmla="*/ 2147483647 h 32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65" h="322">
                <a:moveTo>
                  <a:pt x="3" y="70"/>
                </a:moveTo>
                <a:lnTo>
                  <a:pt x="0" y="67"/>
                </a:lnTo>
                <a:lnTo>
                  <a:pt x="7" y="70"/>
                </a:lnTo>
                <a:lnTo>
                  <a:pt x="12" y="75"/>
                </a:lnTo>
                <a:lnTo>
                  <a:pt x="17" y="79"/>
                </a:lnTo>
                <a:lnTo>
                  <a:pt x="21" y="81"/>
                </a:lnTo>
                <a:lnTo>
                  <a:pt x="22" y="80"/>
                </a:lnTo>
                <a:lnTo>
                  <a:pt x="21" y="79"/>
                </a:lnTo>
                <a:lnTo>
                  <a:pt x="14" y="70"/>
                </a:lnTo>
                <a:lnTo>
                  <a:pt x="12" y="64"/>
                </a:lnTo>
                <a:lnTo>
                  <a:pt x="12" y="63"/>
                </a:lnTo>
                <a:lnTo>
                  <a:pt x="14" y="67"/>
                </a:lnTo>
                <a:lnTo>
                  <a:pt x="21" y="74"/>
                </a:lnTo>
                <a:lnTo>
                  <a:pt x="21" y="76"/>
                </a:lnTo>
                <a:lnTo>
                  <a:pt x="22" y="78"/>
                </a:lnTo>
                <a:lnTo>
                  <a:pt x="26" y="81"/>
                </a:lnTo>
                <a:lnTo>
                  <a:pt x="26" y="83"/>
                </a:lnTo>
                <a:lnTo>
                  <a:pt x="26" y="85"/>
                </a:lnTo>
                <a:lnTo>
                  <a:pt x="26" y="88"/>
                </a:lnTo>
                <a:lnTo>
                  <a:pt x="26" y="89"/>
                </a:lnTo>
                <a:lnTo>
                  <a:pt x="26" y="91"/>
                </a:lnTo>
                <a:lnTo>
                  <a:pt x="26" y="92"/>
                </a:lnTo>
                <a:lnTo>
                  <a:pt x="28" y="92"/>
                </a:lnTo>
                <a:lnTo>
                  <a:pt x="28" y="96"/>
                </a:lnTo>
                <a:lnTo>
                  <a:pt x="28" y="99"/>
                </a:lnTo>
                <a:lnTo>
                  <a:pt x="28" y="101"/>
                </a:lnTo>
                <a:lnTo>
                  <a:pt x="28" y="105"/>
                </a:lnTo>
                <a:lnTo>
                  <a:pt x="28" y="106"/>
                </a:lnTo>
                <a:lnTo>
                  <a:pt x="31" y="109"/>
                </a:lnTo>
                <a:lnTo>
                  <a:pt x="31" y="113"/>
                </a:lnTo>
                <a:lnTo>
                  <a:pt x="31" y="114"/>
                </a:lnTo>
                <a:lnTo>
                  <a:pt x="31" y="120"/>
                </a:lnTo>
                <a:lnTo>
                  <a:pt x="31" y="121"/>
                </a:lnTo>
                <a:lnTo>
                  <a:pt x="31" y="124"/>
                </a:lnTo>
                <a:lnTo>
                  <a:pt x="31" y="125"/>
                </a:lnTo>
                <a:lnTo>
                  <a:pt x="31" y="127"/>
                </a:lnTo>
                <a:lnTo>
                  <a:pt x="35" y="131"/>
                </a:lnTo>
                <a:lnTo>
                  <a:pt x="35" y="133"/>
                </a:lnTo>
                <a:lnTo>
                  <a:pt x="36" y="134"/>
                </a:lnTo>
                <a:lnTo>
                  <a:pt x="40" y="137"/>
                </a:lnTo>
                <a:lnTo>
                  <a:pt x="40" y="138"/>
                </a:lnTo>
                <a:lnTo>
                  <a:pt x="41" y="139"/>
                </a:lnTo>
                <a:lnTo>
                  <a:pt x="43" y="142"/>
                </a:lnTo>
                <a:lnTo>
                  <a:pt x="45" y="143"/>
                </a:lnTo>
                <a:lnTo>
                  <a:pt x="45" y="145"/>
                </a:lnTo>
                <a:lnTo>
                  <a:pt x="45" y="147"/>
                </a:lnTo>
                <a:lnTo>
                  <a:pt x="47" y="149"/>
                </a:lnTo>
                <a:lnTo>
                  <a:pt x="50" y="150"/>
                </a:lnTo>
                <a:lnTo>
                  <a:pt x="52" y="149"/>
                </a:lnTo>
                <a:lnTo>
                  <a:pt x="50" y="146"/>
                </a:lnTo>
                <a:lnTo>
                  <a:pt x="52" y="146"/>
                </a:lnTo>
                <a:lnTo>
                  <a:pt x="54" y="149"/>
                </a:lnTo>
                <a:lnTo>
                  <a:pt x="55" y="150"/>
                </a:lnTo>
                <a:lnTo>
                  <a:pt x="57" y="154"/>
                </a:lnTo>
                <a:lnTo>
                  <a:pt x="59" y="154"/>
                </a:lnTo>
                <a:lnTo>
                  <a:pt x="59" y="152"/>
                </a:lnTo>
                <a:lnTo>
                  <a:pt x="59" y="150"/>
                </a:lnTo>
                <a:lnTo>
                  <a:pt x="57" y="147"/>
                </a:lnTo>
                <a:lnTo>
                  <a:pt x="55" y="145"/>
                </a:lnTo>
                <a:lnTo>
                  <a:pt x="54" y="142"/>
                </a:lnTo>
                <a:lnTo>
                  <a:pt x="55" y="141"/>
                </a:lnTo>
                <a:lnTo>
                  <a:pt x="54" y="137"/>
                </a:lnTo>
                <a:lnTo>
                  <a:pt x="54" y="135"/>
                </a:lnTo>
                <a:lnTo>
                  <a:pt x="55" y="133"/>
                </a:lnTo>
                <a:lnTo>
                  <a:pt x="55" y="131"/>
                </a:lnTo>
                <a:lnTo>
                  <a:pt x="54" y="129"/>
                </a:lnTo>
                <a:lnTo>
                  <a:pt x="52" y="127"/>
                </a:lnTo>
                <a:lnTo>
                  <a:pt x="50" y="127"/>
                </a:lnTo>
                <a:lnTo>
                  <a:pt x="45" y="127"/>
                </a:lnTo>
                <a:lnTo>
                  <a:pt x="47" y="126"/>
                </a:lnTo>
                <a:lnTo>
                  <a:pt x="45" y="125"/>
                </a:lnTo>
                <a:lnTo>
                  <a:pt x="43" y="125"/>
                </a:lnTo>
                <a:lnTo>
                  <a:pt x="41" y="125"/>
                </a:lnTo>
                <a:lnTo>
                  <a:pt x="41" y="127"/>
                </a:lnTo>
                <a:lnTo>
                  <a:pt x="43" y="129"/>
                </a:lnTo>
                <a:lnTo>
                  <a:pt x="45" y="131"/>
                </a:lnTo>
                <a:lnTo>
                  <a:pt x="45" y="133"/>
                </a:lnTo>
                <a:lnTo>
                  <a:pt x="43" y="133"/>
                </a:lnTo>
                <a:lnTo>
                  <a:pt x="41" y="133"/>
                </a:lnTo>
                <a:lnTo>
                  <a:pt x="40" y="131"/>
                </a:lnTo>
                <a:lnTo>
                  <a:pt x="40" y="130"/>
                </a:lnTo>
                <a:lnTo>
                  <a:pt x="36" y="127"/>
                </a:lnTo>
                <a:lnTo>
                  <a:pt x="36" y="125"/>
                </a:lnTo>
                <a:lnTo>
                  <a:pt x="36" y="124"/>
                </a:lnTo>
                <a:lnTo>
                  <a:pt x="36" y="121"/>
                </a:lnTo>
                <a:lnTo>
                  <a:pt x="35" y="121"/>
                </a:lnTo>
                <a:lnTo>
                  <a:pt x="35" y="116"/>
                </a:lnTo>
                <a:lnTo>
                  <a:pt x="31" y="113"/>
                </a:lnTo>
                <a:lnTo>
                  <a:pt x="31" y="112"/>
                </a:lnTo>
                <a:lnTo>
                  <a:pt x="31" y="109"/>
                </a:lnTo>
                <a:lnTo>
                  <a:pt x="31" y="105"/>
                </a:lnTo>
                <a:lnTo>
                  <a:pt x="31" y="101"/>
                </a:lnTo>
                <a:lnTo>
                  <a:pt x="31" y="99"/>
                </a:lnTo>
                <a:lnTo>
                  <a:pt x="31" y="97"/>
                </a:lnTo>
                <a:lnTo>
                  <a:pt x="31" y="96"/>
                </a:lnTo>
                <a:lnTo>
                  <a:pt x="31" y="92"/>
                </a:lnTo>
                <a:lnTo>
                  <a:pt x="31" y="89"/>
                </a:lnTo>
                <a:lnTo>
                  <a:pt x="31" y="87"/>
                </a:lnTo>
                <a:lnTo>
                  <a:pt x="28" y="83"/>
                </a:lnTo>
                <a:lnTo>
                  <a:pt x="52" y="80"/>
                </a:lnTo>
                <a:lnTo>
                  <a:pt x="54" y="80"/>
                </a:lnTo>
                <a:lnTo>
                  <a:pt x="54" y="75"/>
                </a:lnTo>
                <a:lnTo>
                  <a:pt x="52" y="71"/>
                </a:lnTo>
                <a:lnTo>
                  <a:pt x="50" y="71"/>
                </a:lnTo>
                <a:lnTo>
                  <a:pt x="45" y="57"/>
                </a:lnTo>
                <a:lnTo>
                  <a:pt x="41" y="50"/>
                </a:lnTo>
                <a:lnTo>
                  <a:pt x="43" y="46"/>
                </a:lnTo>
                <a:lnTo>
                  <a:pt x="45" y="43"/>
                </a:lnTo>
                <a:lnTo>
                  <a:pt x="47" y="38"/>
                </a:lnTo>
                <a:lnTo>
                  <a:pt x="48" y="37"/>
                </a:lnTo>
                <a:lnTo>
                  <a:pt x="50" y="33"/>
                </a:lnTo>
                <a:lnTo>
                  <a:pt x="54" y="30"/>
                </a:lnTo>
                <a:lnTo>
                  <a:pt x="55" y="24"/>
                </a:lnTo>
                <a:lnTo>
                  <a:pt x="57" y="18"/>
                </a:lnTo>
                <a:lnTo>
                  <a:pt x="55" y="12"/>
                </a:lnTo>
                <a:lnTo>
                  <a:pt x="57" y="9"/>
                </a:lnTo>
                <a:lnTo>
                  <a:pt x="62" y="5"/>
                </a:lnTo>
                <a:lnTo>
                  <a:pt x="64" y="1"/>
                </a:lnTo>
                <a:lnTo>
                  <a:pt x="74" y="1"/>
                </a:lnTo>
                <a:lnTo>
                  <a:pt x="85" y="0"/>
                </a:lnTo>
                <a:lnTo>
                  <a:pt x="123" y="11"/>
                </a:lnTo>
                <a:lnTo>
                  <a:pt x="130" y="24"/>
                </a:lnTo>
                <a:lnTo>
                  <a:pt x="130" y="30"/>
                </a:lnTo>
                <a:lnTo>
                  <a:pt x="130" y="35"/>
                </a:lnTo>
                <a:lnTo>
                  <a:pt x="130" y="41"/>
                </a:lnTo>
                <a:lnTo>
                  <a:pt x="131" y="45"/>
                </a:lnTo>
                <a:lnTo>
                  <a:pt x="133" y="50"/>
                </a:lnTo>
                <a:lnTo>
                  <a:pt x="123" y="58"/>
                </a:lnTo>
                <a:lnTo>
                  <a:pt x="116" y="63"/>
                </a:lnTo>
                <a:lnTo>
                  <a:pt x="112" y="64"/>
                </a:lnTo>
                <a:lnTo>
                  <a:pt x="112" y="67"/>
                </a:lnTo>
                <a:lnTo>
                  <a:pt x="114" y="71"/>
                </a:lnTo>
                <a:lnTo>
                  <a:pt x="117" y="71"/>
                </a:lnTo>
                <a:lnTo>
                  <a:pt x="128" y="71"/>
                </a:lnTo>
                <a:lnTo>
                  <a:pt x="133" y="71"/>
                </a:lnTo>
                <a:lnTo>
                  <a:pt x="135" y="70"/>
                </a:lnTo>
                <a:lnTo>
                  <a:pt x="142" y="67"/>
                </a:lnTo>
                <a:lnTo>
                  <a:pt x="155" y="63"/>
                </a:lnTo>
                <a:lnTo>
                  <a:pt x="161" y="64"/>
                </a:lnTo>
                <a:lnTo>
                  <a:pt x="164" y="67"/>
                </a:lnTo>
                <a:lnTo>
                  <a:pt x="169" y="74"/>
                </a:lnTo>
                <a:lnTo>
                  <a:pt x="169" y="81"/>
                </a:lnTo>
                <a:lnTo>
                  <a:pt x="173" y="89"/>
                </a:lnTo>
                <a:lnTo>
                  <a:pt x="174" y="97"/>
                </a:lnTo>
                <a:lnTo>
                  <a:pt x="188" y="105"/>
                </a:lnTo>
                <a:lnTo>
                  <a:pt x="200" y="108"/>
                </a:lnTo>
                <a:lnTo>
                  <a:pt x="209" y="109"/>
                </a:lnTo>
                <a:lnTo>
                  <a:pt x="212" y="118"/>
                </a:lnTo>
                <a:lnTo>
                  <a:pt x="214" y="126"/>
                </a:lnTo>
                <a:lnTo>
                  <a:pt x="207" y="147"/>
                </a:lnTo>
                <a:lnTo>
                  <a:pt x="219" y="168"/>
                </a:lnTo>
                <a:lnTo>
                  <a:pt x="237" y="180"/>
                </a:lnTo>
                <a:lnTo>
                  <a:pt x="235" y="193"/>
                </a:lnTo>
                <a:lnTo>
                  <a:pt x="238" y="204"/>
                </a:lnTo>
                <a:lnTo>
                  <a:pt x="231" y="213"/>
                </a:lnTo>
                <a:lnTo>
                  <a:pt x="264" y="234"/>
                </a:lnTo>
                <a:lnTo>
                  <a:pt x="261" y="248"/>
                </a:lnTo>
                <a:lnTo>
                  <a:pt x="250" y="255"/>
                </a:lnTo>
                <a:lnTo>
                  <a:pt x="231" y="256"/>
                </a:lnTo>
                <a:lnTo>
                  <a:pt x="225" y="259"/>
                </a:lnTo>
                <a:lnTo>
                  <a:pt x="226" y="265"/>
                </a:lnTo>
                <a:lnTo>
                  <a:pt x="231" y="269"/>
                </a:lnTo>
                <a:lnTo>
                  <a:pt x="228" y="276"/>
                </a:lnTo>
                <a:lnTo>
                  <a:pt x="228" y="284"/>
                </a:lnTo>
                <a:lnTo>
                  <a:pt x="225" y="289"/>
                </a:lnTo>
                <a:lnTo>
                  <a:pt x="225" y="300"/>
                </a:lnTo>
                <a:lnTo>
                  <a:pt x="219" y="306"/>
                </a:lnTo>
                <a:lnTo>
                  <a:pt x="219" y="321"/>
                </a:lnTo>
                <a:lnTo>
                  <a:pt x="207" y="313"/>
                </a:lnTo>
                <a:lnTo>
                  <a:pt x="202" y="306"/>
                </a:lnTo>
                <a:lnTo>
                  <a:pt x="197" y="304"/>
                </a:lnTo>
                <a:lnTo>
                  <a:pt x="180" y="289"/>
                </a:lnTo>
                <a:lnTo>
                  <a:pt x="174" y="289"/>
                </a:lnTo>
                <a:lnTo>
                  <a:pt x="166" y="288"/>
                </a:lnTo>
                <a:lnTo>
                  <a:pt x="155" y="279"/>
                </a:lnTo>
                <a:lnTo>
                  <a:pt x="149" y="276"/>
                </a:lnTo>
                <a:lnTo>
                  <a:pt x="138" y="279"/>
                </a:lnTo>
                <a:lnTo>
                  <a:pt x="133" y="281"/>
                </a:lnTo>
                <a:lnTo>
                  <a:pt x="133" y="285"/>
                </a:lnTo>
                <a:lnTo>
                  <a:pt x="124" y="288"/>
                </a:lnTo>
                <a:lnTo>
                  <a:pt x="119" y="289"/>
                </a:lnTo>
                <a:lnTo>
                  <a:pt x="111" y="289"/>
                </a:lnTo>
                <a:lnTo>
                  <a:pt x="109" y="287"/>
                </a:lnTo>
                <a:lnTo>
                  <a:pt x="105" y="289"/>
                </a:lnTo>
                <a:lnTo>
                  <a:pt x="102" y="290"/>
                </a:lnTo>
                <a:lnTo>
                  <a:pt x="97" y="294"/>
                </a:lnTo>
                <a:lnTo>
                  <a:pt x="85" y="310"/>
                </a:lnTo>
                <a:lnTo>
                  <a:pt x="81" y="314"/>
                </a:lnTo>
                <a:lnTo>
                  <a:pt x="81" y="317"/>
                </a:lnTo>
                <a:lnTo>
                  <a:pt x="74" y="319"/>
                </a:lnTo>
                <a:lnTo>
                  <a:pt x="74" y="317"/>
                </a:lnTo>
                <a:lnTo>
                  <a:pt x="73" y="314"/>
                </a:lnTo>
                <a:lnTo>
                  <a:pt x="73" y="310"/>
                </a:lnTo>
                <a:lnTo>
                  <a:pt x="73" y="306"/>
                </a:lnTo>
                <a:lnTo>
                  <a:pt x="69" y="306"/>
                </a:lnTo>
                <a:lnTo>
                  <a:pt x="64" y="310"/>
                </a:lnTo>
                <a:lnTo>
                  <a:pt x="57" y="309"/>
                </a:lnTo>
                <a:lnTo>
                  <a:pt x="54" y="306"/>
                </a:lnTo>
                <a:lnTo>
                  <a:pt x="52" y="306"/>
                </a:lnTo>
                <a:lnTo>
                  <a:pt x="48" y="306"/>
                </a:lnTo>
                <a:lnTo>
                  <a:pt x="45" y="306"/>
                </a:lnTo>
                <a:lnTo>
                  <a:pt x="41" y="306"/>
                </a:lnTo>
                <a:lnTo>
                  <a:pt x="40" y="304"/>
                </a:lnTo>
                <a:lnTo>
                  <a:pt x="45" y="301"/>
                </a:lnTo>
                <a:lnTo>
                  <a:pt x="48" y="300"/>
                </a:lnTo>
                <a:lnTo>
                  <a:pt x="52" y="297"/>
                </a:lnTo>
                <a:lnTo>
                  <a:pt x="52" y="296"/>
                </a:lnTo>
                <a:lnTo>
                  <a:pt x="52" y="293"/>
                </a:lnTo>
                <a:lnTo>
                  <a:pt x="54" y="293"/>
                </a:lnTo>
                <a:lnTo>
                  <a:pt x="55" y="293"/>
                </a:lnTo>
                <a:lnTo>
                  <a:pt x="59" y="289"/>
                </a:lnTo>
                <a:lnTo>
                  <a:pt x="59" y="288"/>
                </a:lnTo>
                <a:lnTo>
                  <a:pt x="62" y="287"/>
                </a:lnTo>
                <a:lnTo>
                  <a:pt x="62" y="284"/>
                </a:lnTo>
                <a:lnTo>
                  <a:pt x="66" y="284"/>
                </a:lnTo>
                <a:lnTo>
                  <a:pt x="66" y="281"/>
                </a:lnTo>
                <a:lnTo>
                  <a:pt x="66" y="280"/>
                </a:lnTo>
                <a:lnTo>
                  <a:pt x="67" y="279"/>
                </a:lnTo>
                <a:lnTo>
                  <a:pt x="73" y="279"/>
                </a:lnTo>
                <a:lnTo>
                  <a:pt x="74" y="276"/>
                </a:lnTo>
                <a:lnTo>
                  <a:pt x="76" y="276"/>
                </a:lnTo>
                <a:lnTo>
                  <a:pt x="81" y="271"/>
                </a:lnTo>
                <a:lnTo>
                  <a:pt x="85" y="265"/>
                </a:lnTo>
                <a:lnTo>
                  <a:pt x="83" y="262"/>
                </a:lnTo>
                <a:lnTo>
                  <a:pt x="83" y="259"/>
                </a:lnTo>
                <a:lnTo>
                  <a:pt x="85" y="258"/>
                </a:lnTo>
                <a:lnTo>
                  <a:pt x="85" y="256"/>
                </a:lnTo>
                <a:lnTo>
                  <a:pt x="83" y="256"/>
                </a:lnTo>
                <a:lnTo>
                  <a:pt x="81" y="254"/>
                </a:lnTo>
                <a:lnTo>
                  <a:pt x="81" y="252"/>
                </a:lnTo>
                <a:lnTo>
                  <a:pt x="81" y="251"/>
                </a:lnTo>
                <a:lnTo>
                  <a:pt x="81" y="246"/>
                </a:lnTo>
                <a:lnTo>
                  <a:pt x="83" y="246"/>
                </a:lnTo>
                <a:lnTo>
                  <a:pt x="85" y="246"/>
                </a:lnTo>
                <a:lnTo>
                  <a:pt x="85" y="244"/>
                </a:lnTo>
                <a:lnTo>
                  <a:pt x="85" y="235"/>
                </a:lnTo>
                <a:lnTo>
                  <a:pt x="81" y="231"/>
                </a:lnTo>
                <a:lnTo>
                  <a:pt x="83" y="227"/>
                </a:lnTo>
                <a:lnTo>
                  <a:pt x="90" y="218"/>
                </a:lnTo>
                <a:lnTo>
                  <a:pt x="88" y="218"/>
                </a:lnTo>
                <a:lnTo>
                  <a:pt x="85" y="214"/>
                </a:lnTo>
                <a:lnTo>
                  <a:pt x="85" y="213"/>
                </a:lnTo>
                <a:lnTo>
                  <a:pt x="83" y="212"/>
                </a:lnTo>
                <a:lnTo>
                  <a:pt x="81" y="210"/>
                </a:lnTo>
                <a:lnTo>
                  <a:pt x="76" y="206"/>
                </a:lnTo>
                <a:lnTo>
                  <a:pt x="74" y="204"/>
                </a:lnTo>
                <a:lnTo>
                  <a:pt x="73" y="204"/>
                </a:lnTo>
                <a:lnTo>
                  <a:pt x="69" y="204"/>
                </a:lnTo>
                <a:lnTo>
                  <a:pt x="73" y="206"/>
                </a:lnTo>
                <a:lnTo>
                  <a:pt x="76" y="208"/>
                </a:lnTo>
                <a:lnTo>
                  <a:pt x="73" y="208"/>
                </a:lnTo>
                <a:lnTo>
                  <a:pt x="67" y="205"/>
                </a:lnTo>
                <a:lnTo>
                  <a:pt x="64" y="202"/>
                </a:lnTo>
                <a:lnTo>
                  <a:pt x="59" y="196"/>
                </a:lnTo>
                <a:lnTo>
                  <a:pt x="59" y="197"/>
                </a:lnTo>
                <a:lnTo>
                  <a:pt x="55" y="193"/>
                </a:lnTo>
                <a:lnTo>
                  <a:pt x="55" y="189"/>
                </a:lnTo>
                <a:lnTo>
                  <a:pt x="54" y="189"/>
                </a:lnTo>
                <a:lnTo>
                  <a:pt x="48" y="180"/>
                </a:lnTo>
                <a:lnTo>
                  <a:pt x="47" y="177"/>
                </a:lnTo>
                <a:lnTo>
                  <a:pt x="45" y="176"/>
                </a:lnTo>
                <a:lnTo>
                  <a:pt x="40" y="171"/>
                </a:lnTo>
                <a:lnTo>
                  <a:pt x="36" y="170"/>
                </a:lnTo>
                <a:lnTo>
                  <a:pt x="35" y="166"/>
                </a:lnTo>
                <a:lnTo>
                  <a:pt x="31" y="155"/>
                </a:lnTo>
                <a:lnTo>
                  <a:pt x="31" y="145"/>
                </a:lnTo>
                <a:lnTo>
                  <a:pt x="31" y="142"/>
                </a:lnTo>
                <a:lnTo>
                  <a:pt x="28" y="135"/>
                </a:lnTo>
                <a:lnTo>
                  <a:pt x="28" y="133"/>
                </a:lnTo>
                <a:lnTo>
                  <a:pt x="28" y="131"/>
                </a:lnTo>
                <a:lnTo>
                  <a:pt x="26" y="124"/>
                </a:lnTo>
                <a:lnTo>
                  <a:pt x="26" y="118"/>
                </a:lnTo>
                <a:lnTo>
                  <a:pt x="26" y="113"/>
                </a:lnTo>
                <a:lnTo>
                  <a:pt x="26" y="112"/>
                </a:lnTo>
                <a:lnTo>
                  <a:pt x="22" y="104"/>
                </a:lnTo>
                <a:lnTo>
                  <a:pt x="17" y="81"/>
                </a:lnTo>
                <a:lnTo>
                  <a:pt x="17" y="83"/>
                </a:lnTo>
                <a:lnTo>
                  <a:pt x="12" y="79"/>
                </a:lnTo>
                <a:lnTo>
                  <a:pt x="7" y="71"/>
                </a:lnTo>
                <a:lnTo>
                  <a:pt x="3" y="70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Freeform 14"/>
          <p:cNvSpPr>
            <a:spLocks/>
          </p:cNvSpPr>
          <p:nvPr/>
        </p:nvSpPr>
        <p:spPr bwMode="auto">
          <a:xfrm>
            <a:off x="3371850" y="4162425"/>
            <a:ext cx="1130300" cy="1120775"/>
          </a:xfrm>
          <a:custGeom>
            <a:avLst/>
            <a:gdLst>
              <a:gd name="T0" fmla="*/ 2147483647 w 606"/>
              <a:gd name="T1" fmla="*/ 2147483647 h 493"/>
              <a:gd name="T2" fmla="*/ 2147483647 w 606"/>
              <a:gd name="T3" fmla="*/ 2147483647 h 493"/>
              <a:gd name="T4" fmla="*/ 2147483647 w 606"/>
              <a:gd name="T5" fmla="*/ 2147483647 h 493"/>
              <a:gd name="T6" fmla="*/ 2147483647 w 606"/>
              <a:gd name="T7" fmla="*/ 2147483647 h 493"/>
              <a:gd name="T8" fmla="*/ 2147483647 w 606"/>
              <a:gd name="T9" fmla="*/ 2147483647 h 493"/>
              <a:gd name="T10" fmla="*/ 2147483647 w 606"/>
              <a:gd name="T11" fmla="*/ 2147483647 h 493"/>
              <a:gd name="T12" fmla="*/ 2147483647 w 606"/>
              <a:gd name="T13" fmla="*/ 2147483647 h 493"/>
              <a:gd name="T14" fmla="*/ 2147483647 w 606"/>
              <a:gd name="T15" fmla="*/ 2147483647 h 493"/>
              <a:gd name="T16" fmla="*/ 2147483647 w 606"/>
              <a:gd name="T17" fmla="*/ 2147483647 h 493"/>
              <a:gd name="T18" fmla="*/ 2147483647 w 606"/>
              <a:gd name="T19" fmla="*/ 2147483647 h 493"/>
              <a:gd name="T20" fmla="*/ 2147483647 w 606"/>
              <a:gd name="T21" fmla="*/ 2147483647 h 493"/>
              <a:gd name="T22" fmla="*/ 2147483647 w 606"/>
              <a:gd name="T23" fmla="*/ 2147483647 h 493"/>
              <a:gd name="T24" fmla="*/ 2147483647 w 606"/>
              <a:gd name="T25" fmla="*/ 2147483647 h 493"/>
              <a:gd name="T26" fmla="*/ 2147483647 w 606"/>
              <a:gd name="T27" fmla="*/ 2147483647 h 493"/>
              <a:gd name="T28" fmla="*/ 2147483647 w 606"/>
              <a:gd name="T29" fmla="*/ 2147483647 h 493"/>
              <a:gd name="T30" fmla="*/ 2147483647 w 606"/>
              <a:gd name="T31" fmla="*/ 2147483647 h 493"/>
              <a:gd name="T32" fmla="*/ 2147483647 w 606"/>
              <a:gd name="T33" fmla="*/ 2147483647 h 493"/>
              <a:gd name="T34" fmla="*/ 2147483647 w 606"/>
              <a:gd name="T35" fmla="*/ 2147483647 h 493"/>
              <a:gd name="T36" fmla="*/ 2147483647 w 606"/>
              <a:gd name="T37" fmla="*/ 2147483647 h 493"/>
              <a:gd name="T38" fmla="*/ 2147483647 w 606"/>
              <a:gd name="T39" fmla="*/ 2147483647 h 493"/>
              <a:gd name="T40" fmla="*/ 2147483647 w 606"/>
              <a:gd name="T41" fmla="*/ 2147483647 h 493"/>
              <a:gd name="T42" fmla="*/ 2147483647 w 606"/>
              <a:gd name="T43" fmla="*/ 2147483647 h 493"/>
              <a:gd name="T44" fmla="*/ 2147483647 w 606"/>
              <a:gd name="T45" fmla="*/ 2147483647 h 493"/>
              <a:gd name="T46" fmla="*/ 2147483647 w 606"/>
              <a:gd name="T47" fmla="*/ 2147483647 h 493"/>
              <a:gd name="T48" fmla="*/ 2147483647 w 606"/>
              <a:gd name="T49" fmla="*/ 2147483647 h 493"/>
              <a:gd name="T50" fmla="*/ 2147483647 w 606"/>
              <a:gd name="T51" fmla="*/ 2147483647 h 493"/>
              <a:gd name="T52" fmla="*/ 2147483647 w 606"/>
              <a:gd name="T53" fmla="*/ 2147483647 h 493"/>
              <a:gd name="T54" fmla="*/ 2147483647 w 606"/>
              <a:gd name="T55" fmla="*/ 2147483647 h 493"/>
              <a:gd name="T56" fmla="*/ 2147483647 w 606"/>
              <a:gd name="T57" fmla="*/ 2147483647 h 493"/>
              <a:gd name="T58" fmla="*/ 2147483647 w 606"/>
              <a:gd name="T59" fmla="*/ 2147483647 h 493"/>
              <a:gd name="T60" fmla="*/ 2147483647 w 606"/>
              <a:gd name="T61" fmla="*/ 2147483647 h 493"/>
              <a:gd name="T62" fmla="*/ 2147483647 w 606"/>
              <a:gd name="T63" fmla="*/ 2147483647 h 493"/>
              <a:gd name="T64" fmla="*/ 2147483647 w 606"/>
              <a:gd name="T65" fmla="*/ 2147483647 h 493"/>
              <a:gd name="T66" fmla="*/ 2147483647 w 606"/>
              <a:gd name="T67" fmla="*/ 2147483647 h 493"/>
              <a:gd name="T68" fmla="*/ 2147483647 w 606"/>
              <a:gd name="T69" fmla="*/ 2147483647 h 493"/>
              <a:gd name="T70" fmla="*/ 2147483647 w 606"/>
              <a:gd name="T71" fmla="*/ 2147483647 h 493"/>
              <a:gd name="T72" fmla="*/ 2147483647 w 606"/>
              <a:gd name="T73" fmla="*/ 2147483647 h 493"/>
              <a:gd name="T74" fmla="*/ 2147483647 w 606"/>
              <a:gd name="T75" fmla="*/ 2147483647 h 493"/>
              <a:gd name="T76" fmla="*/ 2147483647 w 606"/>
              <a:gd name="T77" fmla="*/ 2147483647 h 493"/>
              <a:gd name="T78" fmla="*/ 2147483647 w 606"/>
              <a:gd name="T79" fmla="*/ 2147483647 h 493"/>
              <a:gd name="T80" fmla="*/ 2147483647 w 606"/>
              <a:gd name="T81" fmla="*/ 2147483647 h 493"/>
              <a:gd name="T82" fmla="*/ 2147483647 w 606"/>
              <a:gd name="T83" fmla="*/ 2147483647 h 493"/>
              <a:gd name="T84" fmla="*/ 2147483647 w 606"/>
              <a:gd name="T85" fmla="*/ 2147483647 h 493"/>
              <a:gd name="T86" fmla="*/ 2147483647 w 606"/>
              <a:gd name="T87" fmla="*/ 2147483647 h 493"/>
              <a:gd name="T88" fmla="*/ 2147483647 w 606"/>
              <a:gd name="T89" fmla="*/ 2147483647 h 493"/>
              <a:gd name="T90" fmla="*/ 2147483647 w 606"/>
              <a:gd name="T91" fmla="*/ 2147483647 h 493"/>
              <a:gd name="T92" fmla="*/ 2147483647 w 606"/>
              <a:gd name="T93" fmla="*/ 2147483647 h 493"/>
              <a:gd name="T94" fmla="*/ 2147483647 w 606"/>
              <a:gd name="T95" fmla="*/ 2147483647 h 493"/>
              <a:gd name="T96" fmla="*/ 2147483647 w 606"/>
              <a:gd name="T97" fmla="*/ 2147483647 h 493"/>
              <a:gd name="T98" fmla="*/ 2147483647 w 606"/>
              <a:gd name="T99" fmla="*/ 2147483647 h 493"/>
              <a:gd name="T100" fmla="*/ 2147483647 w 606"/>
              <a:gd name="T101" fmla="*/ 2147483647 h 493"/>
              <a:gd name="T102" fmla="*/ 2147483647 w 606"/>
              <a:gd name="T103" fmla="*/ 2147483647 h 493"/>
              <a:gd name="T104" fmla="*/ 2147483647 w 606"/>
              <a:gd name="T105" fmla="*/ 2147483647 h 493"/>
              <a:gd name="T106" fmla="*/ 2147483647 w 606"/>
              <a:gd name="T107" fmla="*/ 2147483647 h 493"/>
              <a:gd name="T108" fmla="*/ 2147483647 w 606"/>
              <a:gd name="T109" fmla="*/ 2147483647 h 493"/>
              <a:gd name="T110" fmla="*/ 2147483647 w 606"/>
              <a:gd name="T111" fmla="*/ 2147483647 h 493"/>
              <a:gd name="T112" fmla="*/ 2147483647 w 606"/>
              <a:gd name="T113" fmla="*/ 2147483647 h 493"/>
              <a:gd name="T114" fmla="*/ 2147483647 w 606"/>
              <a:gd name="T115" fmla="*/ 2147483647 h 493"/>
              <a:gd name="T116" fmla="*/ 2147483647 w 606"/>
              <a:gd name="T117" fmla="*/ 2147483647 h 493"/>
              <a:gd name="T118" fmla="*/ 2147483647 w 606"/>
              <a:gd name="T119" fmla="*/ 2147483647 h 49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606" h="493">
                <a:moveTo>
                  <a:pt x="201" y="68"/>
                </a:moveTo>
                <a:lnTo>
                  <a:pt x="230" y="55"/>
                </a:lnTo>
                <a:lnTo>
                  <a:pt x="251" y="54"/>
                </a:lnTo>
                <a:lnTo>
                  <a:pt x="256" y="46"/>
                </a:lnTo>
                <a:lnTo>
                  <a:pt x="258" y="34"/>
                </a:lnTo>
                <a:lnTo>
                  <a:pt x="244" y="30"/>
                </a:lnTo>
                <a:lnTo>
                  <a:pt x="244" y="5"/>
                </a:lnTo>
                <a:lnTo>
                  <a:pt x="246" y="0"/>
                </a:lnTo>
                <a:lnTo>
                  <a:pt x="280" y="7"/>
                </a:lnTo>
                <a:lnTo>
                  <a:pt x="277" y="21"/>
                </a:lnTo>
                <a:lnTo>
                  <a:pt x="266" y="26"/>
                </a:lnTo>
                <a:lnTo>
                  <a:pt x="268" y="29"/>
                </a:lnTo>
                <a:lnTo>
                  <a:pt x="268" y="38"/>
                </a:lnTo>
                <a:lnTo>
                  <a:pt x="266" y="38"/>
                </a:lnTo>
                <a:lnTo>
                  <a:pt x="263" y="41"/>
                </a:lnTo>
                <a:lnTo>
                  <a:pt x="266" y="46"/>
                </a:lnTo>
                <a:lnTo>
                  <a:pt x="263" y="71"/>
                </a:lnTo>
                <a:lnTo>
                  <a:pt x="268" y="75"/>
                </a:lnTo>
                <a:lnTo>
                  <a:pt x="277" y="54"/>
                </a:lnTo>
                <a:lnTo>
                  <a:pt x="282" y="25"/>
                </a:lnTo>
                <a:lnTo>
                  <a:pt x="282" y="24"/>
                </a:lnTo>
                <a:lnTo>
                  <a:pt x="287" y="26"/>
                </a:lnTo>
                <a:lnTo>
                  <a:pt x="299" y="26"/>
                </a:lnTo>
                <a:lnTo>
                  <a:pt x="299" y="30"/>
                </a:lnTo>
                <a:lnTo>
                  <a:pt x="304" y="30"/>
                </a:lnTo>
                <a:lnTo>
                  <a:pt x="292" y="66"/>
                </a:lnTo>
                <a:lnTo>
                  <a:pt x="291" y="83"/>
                </a:lnTo>
                <a:lnTo>
                  <a:pt x="304" y="83"/>
                </a:lnTo>
                <a:lnTo>
                  <a:pt x="310" y="79"/>
                </a:lnTo>
                <a:lnTo>
                  <a:pt x="323" y="84"/>
                </a:lnTo>
                <a:lnTo>
                  <a:pt x="329" y="70"/>
                </a:lnTo>
                <a:lnTo>
                  <a:pt x="335" y="68"/>
                </a:lnTo>
                <a:lnTo>
                  <a:pt x="337" y="66"/>
                </a:lnTo>
                <a:lnTo>
                  <a:pt x="337" y="64"/>
                </a:lnTo>
                <a:lnTo>
                  <a:pt x="335" y="58"/>
                </a:lnTo>
                <a:lnTo>
                  <a:pt x="335" y="54"/>
                </a:lnTo>
                <a:lnTo>
                  <a:pt x="332" y="54"/>
                </a:lnTo>
                <a:lnTo>
                  <a:pt x="329" y="43"/>
                </a:lnTo>
                <a:lnTo>
                  <a:pt x="337" y="32"/>
                </a:lnTo>
                <a:lnTo>
                  <a:pt x="349" y="41"/>
                </a:lnTo>
                <a:lnTo>
                  <a:pt x="361" y="46"/>
                </a:lnTo>
                <a:lnTo>
                  <a:pt x="361" y="57"/>
                </a:lnTo>
                <a:lnTo>
                  <a:pt x="355" y="59"/>
                </a:lnTo>
                <a:lnTo>
                  <a:pt x="360" y="62"/>
                </a:lnTo>
                <a:lnTo>
                  <a:pt x="363" y="57"/>
                </a:lnTo>
                <a:lnTo>
                  <a:pt x="370" y="58"/>
                </a:lnTo>
                <a:lnTo>
                  <a:pt x="375" y="62"/>
                </a:lnTo>
                <a:lnTo>
                  <a:pt x="382" y="63"/>
                </a:lnTo>
                <a:lnTo>
                  <a:pt x="382" y="66"/>
                </a:lnTo>
                <a:lnTo>
                  <a:pt x="374" y="75"/>
                </a:lnTo>
                <a:lnTo>
                  <a:pt x="374" y="82"/>
                </a:lnTo>
                <a:lnTo>
                  <a:pt x="370" y="82"/>
                </a:lnTo>
                <a:lnTo>
                  <a:pt x="368" y="85"/>
                </a:lnTo>
                <a:lnTo>
                  <a:pt x="375" y="87"/>
                </a:lnTo>
                <a:lnTo>
                  <a:pt x="375" y="92"/>
                </a:lnTo>
                <a:lnTo>
                  <a:pt x="370" y="95"/>
                </a:lnTo>
                <a:lnTo>
                  <a:pt x="367" y="103"/>
                </a:lnTo>
                <a:lnTo>
                  <a:pt x="361" y="103"/>
                </a:lnTo>
                <a:lnTo>
                  <a:pt x="349" y="101"/>
                </a:lnTo>
                <a:lnTo>
                  <a:pt x="335" y="105"/>
                </a:lnTo>
                <a:lnTo>
                  <a:pt x="330" y="108"/>
                </a:lnTo>
                <a:lnTo>
                  <a:pt x="322" y="120"/>
                </a:lnTo>
                <a:lnTo>
                  <a:pt x="320" y="120"/>
                </a:lnTo>
                <a:lnTo>
                  <a:pt x="311" y="131"/>
                </a:lnTo>
                <a:lnTo>
                  <a:pt x="311" y="134"/>
                </a:lnTo>
                <a:lnTo>
                  <a:pt x="313" y="139"/>
                </a:lnTo>
                <a:lnTo>
                  <a:pt x="313" y="153"/>
                </a:lnTo>
                <a:lnTo>
                  <a:pt x="299" y="153"/>
                </a:lnTo>
                <a:lnTo>
                  <a:pt x="292" y="160"/>
                </a:lnTo>
                <a:lnTo>
                  <a:pt x="287" y="156"/>
                </a:lnTo>
                <a:lnTo>
                  <a:pt x="285" y="163"/>
                </a:lnTo>
                <a:lnTo>
                  <a:pt x="287" y="174"/>
                </a:lnTo>
                <a:lnTo>
                  <a:pt x="285" y="183"/>
                </a:lnTo>
                <a:lnTo>
                  <a:pt x="277" y="191"/>
                </a:lnTo>
                <a:lnTo>
                  <a:pt x="277" y="199"/>
                </a:lnTo>
                <a:lnTo>
                  <a:pt x="296" y="196"/>
                </a:lnTo>
                <a:lnTo>
                  <a:pt x="296" y="201"/>
                </a:lnTo>
                <a:lnTo>
                  <a:pt x="299" y="204"/>
                </a:lnTo>
                <a:lnTo>
                  <a:pt x="308" y="205"/>
                </a:lnTo>
                <a:lnTo>
                  <a:pt x="316" y="205"/>
                </a:lnTo>
                <a:lnTo>
                  <a:pt x="327" y="206"/>
                </a:lnTo>
                <a:lnTo>
                  <a:pt x="329" y="208"/>
                </a:lnTo>
                <a:lnTo>
                  <a:pt x="334" y="212"/>
                </a:lnTo>
                <a:lnTo>
                  <a:pt x="335" y="217"/>
                </a:lnTo>
                <a:lnTo>
                  <a:pt x="349" y="217"/>
                </a:lnTo>
                <a:lnTo>
                  <a:pt x="356" y="212"/>
                </a:lnTo>
                <a:lnTo>
                  <a:pt x="365" y="213"/>
                </a:lnTo>
                <a:lnTo>
                  <a:pt x="370" y="216"/>
                </a:lnTo>
                <a:lnTo>
                  <a:pt x="379" y="216"/>
                </a:lnTo>
                <a:lnTo>
                  <a:pt x="377" y="201"/>
                </a:lnTo>
                <a:lnTo>
                  <a:pt x="377" y="196"/>
                </a:lnTo>
                <a:lnTo>
                  <a:pt x="379" y="193"/>
                </a:lnTo>
                <a:lnTo>
                  <a:pt x="382" y="191"/>
                </a:lnTo>
                <a:lnTo>
                  <a:pt x="386" y="191"/>
                </a:lnTo>
                <a:lnTo>
                  <a:pt x="394" y="193"/>
                </a:lnTo>
                <a:lnTo>
                  <a:pt x="403" y="193"/>
                </a:lnTo>
                <a:lnTo>
                  <a:pt x="408" y="192"/>
                </a:lnTo>
                <a:lnTo>
                  <a:pt x="413" y="185"/>
                </a:lnTo>
                <a:lnTo>
                  <a:pt x="425" y="183"/>
                </a:lnTo>
                <a:lnTo>
                  <a:pt x="429" y="176"/>
                </a:lnTo>
                <a:lnTo>
                  <a:pt x="431" y="174"/>
                </a:lnTo>
                <a:lnTo>
                  <a:pt x="432" y="177"/>
                </a:lnTo>
                <a:lnTo>
                  <a:pt x="432" y="183"/>
                </a:lnTo>
                <a:lnTo>
                  <a:pt x="441" y="174"/>
                </a:lnTo>
                <a:lnTo>
                  <a:pt x="438" y="171"/>
                </a:lnTo>
                <a:lnTo>
                  <a:pt x="434" y="171"/>
                </a:lnTo>
                <a:lnTo>
                  <a:pt x="438" y="168"/>
                </a:lnTo>
                <a:lnTo>
                  <a:pt x="443" y="168"/>
                </a:lnTo>
                <a:lnTo>
                  <a:pt x="444" y="155"/>
                </a:lnTo>
                <a:lnTo>
                  <a:pt x="434" y="153"/>
                </a:lnTo>
                <a:lnTo>
                  <a:pt x="431" y="150"/>
                </a:lnTo>
                <a:lnTo>
                  <a:pt x="424" y="149"/>
                </a:lnTo>
                <a:lnTo>
                  <a:pt x="417" y="135"/>
                </a:lnTo>
                <a:lnTo>
                  <a:pt x="424" y="130"/>
                </a:lnTo>
                <a:lnTo>
                  <a:pt x="431" y="130"/>
                </a:lnTo>
                <a:lnTo>
                  <a:pt x="434" y="126"/>
                </a:lnTo>
                <a:lnTo>
                  <a:pt x="439" y="126"/>
                </a:lnTo>
                <a:lnTo>
                  <a:pt x="448" y="125"/>
                </a:lnTo>
                <a:lnTo>
                  <a:pt x="457" y="130"/>
                </a:lnTo>
                <a:lnTo>
                  <a:pt x="479" y="135"/>
                </a:lnTo>
                <a:lnTo>
                  <a:pt x="491" y="138"/>
                </a:lnTo>
                <a:lnTo>
                  <a:pt x="496" y="135"/>
                </a:lnTo>
                <a:lnTo>
                  <a:pt x="503" y="134"/>
                </a:lnTo>
                <a:lnTo>
                  <a:pt x="510" y="131"/>
                </a:lnTo>
                <a:lnTo>
                  <a:pt x="521" y="118"/>
                </a:lnTo>
                <a:lnTo>
                  <a:pt x="526" y="116"/>
                </a:lnTo>
                <a:lnTo>
                  <a:pt x="529" y="112"/>
                </a:lnTo>
                <a:lnTo>
                  <a:pt x="536" y="110"/>
                </a:lnTo>
                <a:lnTo>
                  <a:pt x="543" y="108"/>
                </a:lnTo>
                <a:lnTo>
                  <a:pt x="546" y="103"/>
                </a:lnTo>
                <a:lnTo>
                  <a:pt x="550" y="96"/>
                </a:lnTo>
                <a:lnTo>
                  <a:pt x="552" y="95"/>
                </a:lnTo>
                <a:lnTo>
                  <a:pt x="569" y="96"/>
                </a:lnTo>
                <a:lnTo>
                  <a:pt x="572" y="101"/>
                </a:lnTo>
                <a:lnTo>
                  <a:pt x="591" y="112"/>
                </a:lnTo>
                <a:lnTo>
                  <a:pt x="605" y="116"/>
                </a:lnTo>
                <a:lnTo>
                  <a:pt x="605" y="117"/>
                </a:lnTo>
                <a:lnTo>
                  <a:pt x="604" y="122"/>
                </a:lnTo>
                <a:lnTo>
                  <a:pt x="600" y="125"/>
                </a:lnTo>
                <a:lnTo>
                  <a:pt x="597" y="126"/>
                </a:lnTo>
                <a:lnTo>
                  <a:pt x="595" y="128"/>
                </a:lnTo>
                <a:lnTo>
                  <a:pt x="595" y="129"/>
                </a:lnTo>
                <a:lnTo>
                  <a:pt x="595" y="131"/>
                </a:lnTo>
                <a:lnTo>
                  <a:pt x="595" y="134"/>
                </a:lnTo>
                <a:lnTo>
                  <a:pt x="598" y="135"/>
                </a:lnTo>
                <a:lnTo>
                  <a:pt x="600" y="135"/>
                </a:lnTo>
                <a:lnTo>
                  <a:pt x="600" y="139"/>
                </a:lnTo>
                <a:lnTo>
                  <a:pt x="600" y="142"/>
                </a:lnTo>
                <a:lnTo>
                  <a:pt x="595" y="146"/>
                </a:lnTo>
                <a:lnTo>
                  <a:pt x="591" y="147"/>
                </a:lnTo>
                <a:lnTo>
                  <a:pt x="586" y="150"/>
                </a:lnTo>
                <a:lnTo>
                  <a:pt x="583" y="154"/>
                </a:lnTo>
                <a:lnTo>
                  <a:pt x="581" y="158"/>
                </a:lnTo>
                <a:lnTo>
                  <a:pt x="581" y="160"/>
                </a:lnTo>
                <a:lnTo>
                  <a:pt x="583" y="160"/>
                </a:lnTo>
                <a:lnTo>
                  <a:pt x="586" y="164"/>
                </a:lnTo>
                <a:lnTo>
                  <a:pt x="588" y="166"/>
                </a:lnTo>
                <a:lnTo>
                  <a:pt x="591" y="170"/>
                </a:lnTo>
                <a:lnTo>
                  <a:pt x="591" y="172"/>
                </a:lnTo>
                <a:lnTo>
                  <a:pt x="591" y="174"/>
                </a:lnTo>
                <a:lnTo>
                  <a:pt x="591" y="180"/>
                </a:lnTo>
                <a:lnTo>
                  <a:pt x="588" y="183"/>
                </a:lnTo>
                <a:lnTo>
                  <a:pt x="586" y="184"/>
                </a:lnTo>
                <a:lnTo>
                  <a:pt x="586" y="185"/>
                </a:lnTo>
                <a:lnTo>
                  <a:pt x="583" y="187"/>
                </a:lnTo>
                <a:lnTo>
                  <a:pt x="581" y="188"/>
                </a:lnTo>
                <a:lnTo>
                  <a:pt x="581" y="191"/>
                </a:lnTo>
                <a:lnTo>
                  <a:pt x="578" y="191"/>
                </a:lnTo>
                <a:lnTo>
                  <a:pt x="576" y="191"/>
                </a:lnTo>
                <a:lnTo>
                  <a:pt x="574" y="193"/>
                </a:lnTo>
                <a:lnTo>
                  <a:pt x="572" y="193"/>
                </a:lnTo>
                <a:lnTo>
                  <a:pt x="569" y="191"/>
                </a:lnTo>
                <a:lnTo>
                  <a:pt x="565" y="192"/>
                </a:lnTo>
                <a:lnTo>
                  <a:pt x="564" y="193"/>
                </a:lnTo>
                <a:lnTo>
                  <a:pt x="564" y="195"/>
                </a:lnTo>
                <a:lnTo>
                  <a:pt x="562" y="200"/>
                </a:lnTo>
                <a:lnTo>
                  <a:pt x="559" y="205"/>
                </a:lnTo>
                <a:lnTo>
                  <a:pt x="559" y="206"/>
                </a:lnTo>
                <a:lnTo>
                  <a:pt x="559" y="209"/>
                </a:lnTo>
                <a:lnTo>
                  <a:pt x="552" y="218"/>
                </a:lnTo>
                <a:lnTo>
                  <a:pt x="550" y="218"/>
                </a:lnTo>
                <a:lnTo>
                  <a:pt x="548" y="221"/>
                </a:lnTo>
                <a:lnTo>
                  <a:pt x="541" y="226"/>
                </a:lnTo>
                <a:lnTo>
                  <a:pt x="540" y="227"/>
                </a:lnTo>
                <a:lnTo>
                  <a:pt x="540" y="230"/>
                </a:lnTo>
                <a:lnTo>
                  <a:pt x="536" y="234"/>
                </a:lnTo>
                <a:lnTo>
                  <a:pt x="534" y="237"/>
                </a:lnTo>
                <a:lnTo>
                  <a:pt x="529" y="239"/>
                </a:lnTo>
                <a:lnTo>
                  <a:pt x="527" y="245"/>
                </a:lnTo>
                <a:lnTo>
                  <a:pt x="522" y="248"/>
                </a:lnTo>
                <a:lnTo>
                  <a:pt x="522" y="252"/>
                </a:lnTo>
                <a:lnTo>
                  <a:pt x="522" y="254"/>
                </a:lnTo>
                <a:lnTo>
                  <a:pt x="522" y="256"/>
                </a:lnTo>
                <a:lnTo>
                  <a:pt x="524" y="259"/>
                </a:lnTo>
                <a:lnTo>
                  <a:pt x="526" y="262"/>
                </a:lnTo>
                <a:lnTo>
                  <a:pt x="527" y="263"/>
                </a:lnTo>
                <a:lnTo>
                  <a:pt x="529" y="268"/>
                </a:lnTo>
                <a:lnTo>
                  <a:pt x="536" y="270"/>
                </a:lnTo>
                <a:lnTo>
                  <a:pt x="536" y="273"/>
                </a:lnTo>
                <a:lnTo>
                  <a:pt x="531" y="276"/>
                </a:lnTo>
                <a:lnTo>
                  <a:pt x="529" y="276"/>
                </a:lnTo>
                <a:lnTo>
                  <a:pt x="529" y="280"/>
                </a:lnTo>
                <a:lnTo>
                  <a:pt x="529" y="281"/>
                </a:lnTo>
                <a:lnTo>
                  <a:pt x="527" y="284"/>
                </a:lnTo>
                <a:lnTo>
                  <a:pt x="521" y="292"/>
                </a:lnTo>
                <a:lnTo>
                  <a:pt x="521" y="296"/>
                </a:lnTo>
                <a:lnTo>
                  <a:pt x="519" y="300"/>
                </a:lnTo>
                <a:lnTo>
                  <a:pt x="514" y="300"/>
                </a:lnTo>
                <a:lnTo>
                  <a:pt x="512" y="302"/>
                </a:lnTo>
                <a:lnTo>
                  <a:pt x="508" y="304"/>
                </a:lnTo>
                <a:lnTo>
                  <a:pt x="493" y="308"/>
                </a:lnTo>
                <a:lnTo>
                  <a:pt x="484" y="305"/>
                </a:lnTo>
                <a:lnTo>
                  <a:pt x="482" y="306"/>
                </a:lnTo>
                <a:lnTo>
                  <a:pt x="477" y="308"/>
                </a:lnTo>
                <a:lnTo>
                  <a:pt x="477" y="309"/>
                </a:lnTo>
                <a:lnTo>
                  <a:pt x="469" y="306"/>
                </a:lnTo>
                <a:lnTo>
                  <a:pt x="457" y="313"/>
                </a:lnTo>
                <a:lnTo>
                  <a:pt x="457" y="314"/>
                </a:lnTo>
                <a:lnTo>
                  <a:pt x="443" y="317"/>
                </a:lnTo>
                <a:lnTo>
                  <a:pt x="441" y="321"/>
                </a:lnTo>
                <a:lnTo>
                  <a:pt x="438" y="321"/>
                </a:lnTo>
                <a:lnTo>
                  <a:pt x="434" y="321"/>
                </a:lnTo>
                <a:lnTo>
                  <a:pt x="431" y="319"/>
                </a:lnTo>
                <a:lnTo>
                  <a:pt x="425" y="322"/>
                </a:lnTo>
                <a:lnTo>
                  <a:pt x="398" y="327"/>
                </a:lnTo>
                <a:lnTo>
                  <a:pt x="394" y="333"/>
                </a:lnTo>
                <a:lnTo>
                  <a:pt x="382" y="331"/>
                </a:lnTo>
                <a:lnTo>
                  <a:pt x="382" y="335"/>
                </a:lnTo>
                <a:lnTo>
                  <a:pt x="382" y="337"/>
                </a:lnTo>
                <a:lnTo>
                  <a:pt x="386" y="344"/>
                </a:lnTo>
                <a:lnTo>
                  <a:pt x="380" y="348"/>
                </a:lnTo>
                <a:lnTo>
                  <a:pt x="382" y="352"/>
                </a:lnTo>
                <a:lnTo>
                  <a:pt x="386" y="354"/>
                </a:lnTo>
                <a:lnTo>
                  <a:pt x="391" y="351"/>
                </a:lnTo>
                <a:lnTo>
                  <a:pt x="394" y="348"/>
                </a:lnTo>
                <a:lnTo>
                  <a:pt x="398" y="352"/>
                </a:lnTo>
                <a:lnTo>
                  <a:pt x="403" y="354"/>
                </a:lnTo>
                <a:lnTo>
                  <a:pt x="408" y="354"/>
                </a:lnTo>
                <a:lnTo>
                  <a:pt x="417" y="355"/>
                </a:lnTo>
                <a:lnTo>
                  <a:pt x="420" y="358"/>
                </a:lnTo>
                <a:lnTo>
                  <a:pt x="424" y="362"/>
                </a:lnTo>
                <a:lnTo>
                  <a:pt x="425" y="364"/>
                </a:lnTo>
                <a:lnTo>
                  <a:pt x="425" y="367"/>
                </a:lnTo>
                <a:lnTo>
                  <a:pt x="424" y="372"/>
                </a:lnTo>
                <a:lnTo>
                  <a:pt x="419" y="375"/>
                </a:lnTo>
                <a:lnTo>
                  <a:pt x="413" y="379"/>
                </a:lnTo>
                <a:lnTo>
                  <a:pt x="413" y="383"/>
                </a:lnTo>
                <a:lnTo>
                  <a:pt x="415" y="388"/>
                </a:lnTo>
                <a:lnTo>
                  <a:pt x="419" y="393"/>
                </a:lnTo>
                <a:lnTo>
                  <a:pt x="417" y="393"/>
                </a:lnTo>
                <a:lnTo>
                  <a:pt x="417" y="396"/>
                </a:lnTo>
                <a:lnTo>
                  <a:pt x="424" y="397"/>
                </a:lnTo>
                <a:lnTo>
                  <a:pt x="425" y="397"/>
                </a:lnTo>
                <a:lnTo>
                  <a:pt x="429" y="400"/>
                </a:lnTo>
                <a:lnTo>
                  <a:pt x="429" y="402"/>
                </a:lnTo>
                <a:lnTo>
                  <a:pt x="431" y="409"/>
                </a:lnTo>
                <a:lnTo>
                  <a:pt x="429" y="410"/>
                </a:lnTo>
                <a:lnTo>
                  <a:pt x="429" y="413"/>
                </a:lnTo>
                <a:lnTo>
                  <a:pt x="441" y="409"/>
                </a:lnTo>
                <a:lnTo>
                  <a:pt x="448" y="405"/>
                </a:lnTo>
                <a:lnTo>
                  <a:pt x="453" y="413"/>
                </a:lnTo>
                <a:lnTo>
                  <a:pt x="457" y="418"/>
                </a:lnTo>
                <a:lnTo>
                  <a:pt x="457" y="422"/>
                </a:lnTo>
                <a:lnTo>
                  <a:pt x="453" y="423"/>
                </a:lnTo>
                <a:lnTo>
                  <a:pt x="451" y="426"/>
                </a:lnTo>
                <a:lnTo>
                  <a:pt x="444" y="436"/>
                </a:lnTo>
                <a:lnTo>
                  <a:pt x="441" y="439"/>
                </a:lnTo>
                <a:lnTo>
                  <a:pt x="441" y="443"/>
                </a:lnTo>
                <a:lnTo>
                  <a:pt x="438" y="444"/>
                </a:lnTo>
                <a:lnTo>
                  <a:pt x="429" y="444"/>
                </a:lnTo>
                <a:lnTo>
                  <a:pt x="419" y="443"/>
                </a:lnTo>
                <a:lnTo>
                  <a:pt x="413" y="446"/>
                </a:lnTo>
                <a:lnTo>
                  <a:pt x="406" y="448"/>
                </a:lnTo>
                <a:lnTo>
                  <a:pt x="403" y="451"/>
                </a:lnTo>
                <a:lnTo>
                  <a:pt x="398" y="454"/>
                </a:lnTo>
                <a:lnTo>
                  <a:pt x="394" y="456"/>
                </a:lnTo>
                <a:lnTo>
                  <a:pt x="393" y="461"/>
                </a:lnTo>
                <a:lnTo>
                  <a:pt x="380" y="467"/>
                </a:lnTo>
                <a:lnTo>
                  <a:pt x="379" y="467"/>
                </a:lnTo>
                <a:lnTo>
                  <a:pt x="374" y="471"/>
                </a:lnTo>
                <a:lnTo>
                  <a:pt x="370" y="473"/>
                </a:lnTo>
                <a:lnTo>
                  <a:pt x="367" y="473"/>
                </a:lnTo>
                <a:lnTo>
                  <a:pt x="361" y="476"/>
                </a:lnTo>
                <a:lnTo>
                  <a:pt x="358" y="479"/>
                </a:lnTo>
                <a:lnTo>
                  <a:pt x="355" y="481"/>
                </a:lnTo>
                <a:lnTo>
                  <a:pt x="349" y="481"/>
                </a:lnTo>
                <a:lnTo>
                  <a:pt x="344" y="476"/>
                </a:lnTo>
                <a:lnTo>
                  <a:pt x="335" y="488"/>
                </a:lnTo>
                <a:lnTo>
                  <a:pt x="323" y="488"/>
                </a:lnTo>
                <a:lnTo>
                  <a:pt x="316" y="492"/>
                </a:lnTo>
                <a:lnTo>
                  <a:pt x="313" y="492"/>
                </a:lnTo>
                <a:lnTo>
                  <a:pt x="303" y="492"/>
                </a:lnTo>
                <a:lnTo>
                  <a:pt x="301" y="492"/>
                </a:lnTo>
                <a:lnTo>
                  <a:pt x="303" y="492"/>
                </a:lnTo>
                <a:lnTo>
                  <a:pt x="304" y="490"/>
                </a:lnTo>
                <a:lnTo>
                  <a:pt x="304" y="489"/>
                </a:lnTo>
                <a:lnTo>
                  <a:pt x="308" y="488"/>
                </a:lnTo>
                <a:lnTo>
                  <a:pt x="310" y="486"/>
                </a:lnTo>
                <a:lnTo>
                  <a:pt x="313" y="485"/>
                </a:lnTo>
                <a:lnTo>
                  <a:pt x="313" y="484"/>
                </a:lnTo>
                <a:lnTo>
                  <a:pt x="311" y="484"/>
                </a:lnTo>
                <a:lnTo>
                  <a:pt x="313" y="481"/>
                </a:lnTo>
                <a:lnTo>
                  <a:pt x="310" y="475"/>
                </a:lnTo>
                <a:lnTo>
                  <a:pt x="308" y="475"/>
                </a:lnTo>
                <a:lnTo>
                  <a:pt x="308" y="473"/>
                </a:lnTo>
                <a:lnTo>
                  <a:pt x="310" y="471"/>
                </a:lnTo>
                <a:lnTo>
                  <a:pt x="310" y="467"/>
                </a:lnTo>
                <a:lnTo>
                  <a:pt x="310" y="465"/>
                </a:lnTo>
                <a:lnTo>
                  <a:pt x="311" y="461"/>
                </a:lnTo>
                <a:lnTo>
                  <a:pt x="313" y="461"/>
                </a:lnTo>
                <a:lnTo>
                  <a:pt x="313" y="460"/>
                </a:lnTo>
                <a:lnTo>
                  <a:pt x="313" y="456"/>
                </a:lnTo>
                <a:lnTo>
                  <a:pt x="311" y="454"/>
                </a:lnTo>
                <a:lnTo>
                  <a:pt x="313" y="452"/>
                </a:lnTo>
                <a:lnTo>
                  <a:pt x="313" y="450"/>
                </a:lnTo>
                <a:lnTo>
                  <a:pt x="313" y="448"/>
                </a:lnTo>
                <a:lnTo>
                  <a:pt x="313" y="446"/>
                </a:lnTo>
                <a:lnTo>
                  <a:pt x="313" y="444"/>
                </a:lnTo>
                <a:lnTo>
                  <a:pt x="315" y="443"/>
                </a:lnTo>
                <a:lnTo>
                  <a:pt x="316" y="439"/>
                </a:lnTo>
                <a:lnTo>
                  <a:pt x="315" y="438"/>
                </a:lnTo>
                <a:lnTo>
                  <a:pt x="313" y="436"/>
                </a:lnTo>
                <a:lnTo>
                  <a:pt x="311" y="434"/>
                </a:lnTo>
                <a:lnTo>
                  <a:pt x="310" y="433"/>
                </a:lnTo>
                <a:lnTo>
                  <a:pt x="308" y="431"/>
                </a:lnTo>
                <a:lnTo>
                  <a:pt x="304" y="426"/>
                </a:lnTo>
                <a:lnTo>
                  <a:pt x="304" y="423"/>
                </a:lnTo>
                <a:lnTo>
                  <a:pt x="303" y="422"/>
                </a:lnTo>
                <a:lnTo>
                  <a:pt x="301" y="421"/>
                </a:lnTo>
                <a:lnTo>
                  <a:pt x="301" y="418"/>
                </a:lnTo>
                <a:lnTo>
                  <a:pt x="299" y="417"/>
                </a:lnTo>
                <a:lnTo>
                  <a:pt x="299" y="415"/>
                </a:lnTo>
                <a:lnTo>
                  <a:pt x="299" y="413"/>
                </a:lnTo>
                <a:lnTo>
                  <a:pt x="297" y="413"/>
                </a:lnTo>
                <a:lnTo>
                  <a:pt x="296" y="413"/>
                </a:lnTo>
                <a:lnTo>
                  <a:pt x="294" y="413"/>
                </a:lnTo>
                <a:lnTo>
                  <a:pt x="291" y="415"/>
                </a:lnTo>
                <a:lnTo>
                  <a:pt x="287" y="415"/>
                </a:lnTo>
                <a:lnTo>
                  <a:pt x="285" y="418"/>
                </a:lnTo>
                <a:lnTo>
                  <a:pt x="282" y="422"/>
                </a:lnTo>
                <a:lnTo>
                  <a:pt x="280" y="423"/>
                </a:lnTo>
                <a:lnTo>
                  <a:pt x="277" y="423"/>
                </a:lnTo>
                <a:lnTo>
                  <a:pt x="277" y="426"/>
                </a:lnTo>
                <a:lnTo>
                  <a:pt x="272" y="426"/>
                </a:lnTo>
                <a:lnTo>
                  <a:pt x="268" y="427"/>
                </a:lnTo>
                <a:lnTo>
                  <a:pt x="263" y="426"/>
                </a:lnTo>
                <a:lnTo>
                  <a:pt x="258" y="426"/>
                </a:lnTo>
                <a:lnTo>
                  <a:pt x="252" y="423"/>
                </a:lnTo>
                <a:lnTo>
                  <a:pt x="249" y="423"/>
                </a:lnTo>
                <a:lnTo>
                  <a:pt x="242" y="422"/>
                </a:lnTo>
                <a:lnTo>
                  <a:pt x="240" y="422"/>
                </a:lnTo>
                <a:lnTo>
                  <a:pt x="239" y="422"/>
                </a:lnTo>
                <a:lnTo>
                  <a:pt x="235" y="422"/>
                </a:lnTo>
                <a:lnTo>
                  <a:pt x="233" y="422"/>
                </a:lnTo>
                <a:lnTo>
                  <a:pt x="233" y="423"/>
                </a:lnTo>
                <a:lnTo>
                  <a:pt x="232" y="423"/>
                </a:lnTo>
                <a:lnTo>
                  <a:pt x="230" y="429"/>
                </a:lnTo>
                <a:lnTo>
                  <a:pt x="228" y="431"/>
                </a:lnTo>
                <a:lnTo>
                  <a:pt x="228" y="434"/>
                </a:lnTo>
                <a:lnTo>
                  <a:pt x="227" y="436"/>
                </a:lnTo>
                <a:lnTo>
                  <a:pt x="227" y="438"/>
                </a:lnTo>
                <a:lnTo>
                  <a:pt x="225" y="438"/>
                </a:lnTo>
                <a:lnTo>
                  <a:pt x="223" y="439"/>
                </a:lnTo>
                <a:lnTo>
                  <a:pt x="223" y="440"/>
                </a:lnTo>
                <a:lnTo>
                  <a:pt x="214" y="443"/>
                </a:lnTo>
                <a:lnTo>
                  <a:pt x="211" y="444"/>
                </a:lnTo>
                <a:lnTo>
                  <a:pt x="206" y="444"/>
                </a:lnTo>
                <a:lnTo>
                  <a:pt x="202" y="446"/>
                </a:lnTo>
                <a:lnTo>
                  <a:pt x="202" y="447"/>
                </a:lnTo>
                <a:lnTo>
                  <a:pt x="201" y="448"/>
                </a:lnTo>
                <a:lnTo>
                  <a:pt x="197" y="448"/>
                </a:lnTo>
                <a:lnTo>
                  <a:pt x="195" y="448"/>
                </a:lnTo>
                <a:lnTo>
                  <a:pt x="194" y="448"/>
                </a:lnTo>
                <a:lnTo>
                  <a:pt x="192" y="450"/>
                </a:lnTo>
                <a:lnTo>
                  <a:pt x="188" y="450"/>
                </a:lnTo>
                <a:lnTo>
                  <a:pt x="187" y="448"/>
                </a:lnTo>
                <a:lnTo>
                  <a:pt x="185" y="450"/>
                </a:lnTo>
                <a:lnTo>
                  <a:pt x="185" y="451"/>
                </a:lnTo>
                <a:lnTo>
                  <a:pt x="182" y="452"/>
                </a:lnTo>
                <a:lnTo>
                  <a:pt x="182" y="454"/>
                </a:lnTo>
                <a:lnTo>
                  <a:pt x="180" y="456"/>
                </a:lnTo>
                <a:lnTo>
                  <a:pt x="178" y="454"/>
                </a:lnTo>
                <a:lnTo>
                  <a:pt x="175" y="452"/>
                </a:lnTo>
                <a:lnTo>
                  <a:pt x="173" y="452"/>
                </a:lnTo>
                <a:lnTo>
                  <a:pt x="169" y="454"/>
                </a:lnTo>
                <a:lnTo>
                  <a:pt x="169" y="456"/>
                </a:lnTo>
                <a:lnTo>
                  <a:pt x="169" y="458"/>
                </a:lnTo>
                <a:lnTo>
                  <a:pt x="169" y="459"/>
                </a:lnTo>
                <a:lnTo>
                  <a:pt x="166" y="461"/>
                </a:lnTo>
                <a:lnTo>
                  <a:pt x="161" y="461"/>
                </a:lnTo>
                <a:lnTo>
                  <a:pt x="157" y="461"/>
                </a:lnTo>
                <a:lnTo>
                  <a:pt x="157" y="464"/>
                </a:lnTo>
                <a:lnTo>
                  <a:pt x="145" y="461"/>
                </a:lnTo>
                <a:lnTo>
                  <a:pt x="144" y="461"/>
                </a:lnTo>
                <a:lnTo>
                  <a:pt x="144" y="459"/>
                </a:lnTo>
                <a:lnTo>
                  <a:pt x="144" y="458"/>
                </a:lnTo>
                <a:lnTo>
                  <a:pt x="149" y="458"/>
                </a:lnTo>
                <a:lnTo>
                  <a:pt x="149" y="456"/>
                </a:lnTo>
                <a:lnTo>
                  <a:pt x="149" y="454"/>
                </a:lnTo>
                <a:lnTo>
                  <a:pt x="147" y="452"/>
                </a:lnTo>
                <a:lnTo>
                  <a:pt x="145" y="454"/>
                </a:lnTo>
                <a:lnTo>
                  <a:pt x="144" y="456"/>
                </a:lnTo>
                <a:lnTo>
                  <a:pt x="142" y="456"/>
                </a:lnTo>
                <a:lnTo>
                  <a:pt x="142" y="454"/>
                </a:lnTo>
                <a:lnTo>
                  <a:pt x="142" y="456"/>
                </a:lnTo>
                <a:lnTo>
                  <a:pt x="137" y="456"/>
                </a:lnTo>
                <a:lnTo>
                  <a:pt x="135" y="458"/>
                </a:lnTo>
                <a:lnTo>
                  <a:pt x="135" y="456"/>
                </a:lnTo>
                <a:lnTo>
                  <a:pt x="137" y="452"/>
                </a:lnTo>
                <a:lnTo>
                  <a:pt x="135" y="450"/>
                </a:lnTo>
                <a:lnTo>
                  <a:pt x="137" y="450"/>
                </a:lnTo>
                <a:lnTo>
                  <a:pt x="137" y="448"/>
                </a:lnTo>
                <a:lnTo>
                  <a:pt x="135" y="446"/>
                </a:lnTo>
                <a:lnTo>
                  <a:pt x="133" y="444"/>
                </a:lnTo>
                <a:lnTo>
                  <a:pt x="131" y="446"/>
                </a:lnTo>
                <a:lnTo>
                  <a:pt x="130" y="448"/>
                </a:lnTo>
                <a:lnTo>
                  <a:pt x="128" y="448"/>
                </a:lnTo>
                <a:lnTo>
                  <a:pt x="128" y="450"/>
                </a:lnTo>
                <a:lnTo>
                  <a:pt x="123" y="447"/>
                </a:lnTo>
                <a:lnTo>
                  <a:pt x="121" y="446"/>
                </a:lnTo>
                <a:lnTo>
                  <a:pt x="119" y="446"/>
                </a:lnTo>
                <a:lnTo>
                  <a:pt x="112" y="444"/>
                </a:lnTo>
                <a:lnTo>
                  <a:pt x="111" y="444"/>
                </a:lnTo>
                <a:lnTo>
                  <a:pt x="109" y="444"/>
                </a:lnTo>
                <a:lnTo>
                  <a:pt x="109" y="443"/>
                </a:lnTo>
                <a:lnTo>
                  <a:pt x="109" y="440"/>
                </a:lnTo>
                <a:lnTo>
                  <a:pt x="109" y="439"/>
                </a:lnTo>
                <a:lnTo>
                  <a:pt x="105" y="434"/>
                </a:lnTo>
                <a:lnTo>
                  <a:pt x="102" y="433"/>
                </a:lnTo>
                <a:lnTo>
                  <a:pt x="99" y="433"/>
                </a:lnTo>
                <a:lnTo>
                  <a:pt x="97" y="433"/>
                </a:lnTo>
                <a:lnTo>
                  <a:pt x="97" y="431"/>
                </a:lnTo>
                <a:lnTo>
                  <a:pt x="97" y="429"/>
                </a:lnTo>
                <a:lnTo>
                  <a:pt x="97" y="427"/>
                </a:lnTo>
                <a:lnTo>
                  <a:pt x="97" y="426"/>
                </a:lnTo>
                <a:lnTo>
                  <a:pt x="95" y="423"/>
                </a:lnTo>
                <a:lnTo>
                  <a:pt x="92" y="422"/>
                </a:lnTo>
                <a:lnTo>
                  <a:pt x="90" y="421"/>
                </a:lnTo>
                <a:lnTo>
                  <a:pt x="90" y="419"/>
                </a:lnTo>
                <a:lnTo>
                  <a:pt x="86" y="418"/>
                </a:lnTo>
                <a:lnTo>
                  <a:pt x="88" y="415"/>
                </a:lnTo>
                <a:lnTo>
                  <a:pt x="90" y="415"/>
                </a:lnTo>
                <a:lnTo>
                  <a:pt x="90" y="413"/>
                </a:lnTo>
                <a:lnTo>
                  <a:pt x="85" y="409"/>
                </a:lnTo>
                <a:lnTo>
                  <a:pt x="83" y="408"/>
                </a:lnTo>
                <a:lnTo>
                  <a:pt x="83" y="406"/>
                </a:lnTo>
                <a:lnTo>
                  <a:pt x="81" y="406"/>
                </a:lnTo>
                <a:lnTo>
                  <a:pt x="81" y="409"/>
                </a:lnTo>
                <a:lnTo>
                  <a:pt x="73" y="402"/>
                </a:lnTo>
                <a:lnTo>
                  <a:pt x="73" y="400"/>
                </a:lnTo>
                <a:lnTo>
                  <a:pt x="71" y="400"/>
                </a:lnTo>
                <a:lnTo>
                  <a:pt x="69" y="400"/>
                </a:lnTo>
                <a:lnTo>
                  <a:pt x="67" y="400"/>
                </a:lnTo>
                <a:lnTo>
                  <a:pt x="66" y="400"/>
                </a:lnTo>
                <a:lnTo>
                  <a:pt x="62" y="396"/>
                </a:lnTo>
                <a:lnTo>
                  <a:pt x="59" y="393"/>
                </a:lnTo>
                <a:lnTo>
                  <a:pt x="59" y="392"/>
                </a:lnTo>
                <a:lnTo>
                  <a:pt x="59" y="389"/>
                </a:lnTo>
                <a:lnTo>
                  <a:pt x="55" y="389"/>
                </a:lnTo>
                <a:lnTo>
                  <a:pt x="54" y="389"/>
                </a:lnTo>
                <a:lnTo>
                  <a:pt x="54" y="388"/>
                </a:lnTo>
                <a:lnTo>
                  <a:pt x="54" y="385"/>
                </a:lnTo>
                <a:lnTo>
                  <a:pt x="50" y="383"/>
                </a:lnTo>
                <a:lnTo>
                  <a:pt x="48" y="380"/>
                </a:lnTo>
                <a:lnTo>
                  <a:pt x="48" y="379"/>
                </a:lnTo>
                <a:lnTo>
                  <a:pt x="45" y="376"/>
                </a:lnTo>
                <a:lnTo>
                  <a:pt x="45" y="375"/>
                </a:lnTo>
                <a:lnTo>
                  <a:pt x="26" y="352"/>
                </a:lnTo>
                <a:lnTo>
                  <a:pt x="26" y="348"/>
                </a:lnTo>
                <a:lnTo>
                  <a:pt x="21" y="344"/>
                </a:lnTo>
                <a:lnTo>
                  <a:pt x="21" y="331"/>
                </a:lnTo>
                <a:lnTo>
                  <a:pt x="17" y="329"/>
                </a:lnTo>
                <a:lnTo>
                  <a:pt x="17" y="327"/>
                </a:lnTo>
                <a:lnTo>
                  <a:pt x="14" y="326"/>
                </a:lnTo>
                <a:lnTo>
                  <a:pt x="14" y="325"/>
                </a:lnTo>
                <a:lnTo>
                  <a:pt x="14" y="322"/>
                </a:lnTo>
                <a:lnTo>
                  <a:pt x="9" y="319"/>
                </a:lnTo>
                <a:lnTo>
                  <a:pt x="3" y="309"/>
                </a:lnTo>
                <a:lnTo>
                  <a:pt x="3" y="306"/>
                </a:lnTo>
                <a:lnTo>
                  <a:pt x="0" y="304"/>
                </a:lnTo>
                <a:lnTo>
                  <a:pt x="3" y="302"/>
                </a:lnTo>
                <a:lnTo>
                  <a:pt x="5" y="301"/>
                </a:lnTo>
                <a:lnTo>
                  <a:pt x="5" y="300"/>
                </a:lnTo>
                <a:lnTo>
                  <a:pt x="5" y="298"/>
                </a:lnTo>
                <a:lnTo>
                  <a:pt x="7" y="297"/>
                </a:lnTo>
                <a:lnTo>
                  <a:pt x="12" y="296"/>
                </a:lnTo>
                <a:lnTo>
                  <a:pt x="14" y="293"/>
                </a:lnTo>
                <a:lnTo>
                  <a:pt x="17" y="292"/>
                </a:lnTo>
                <a:lnTo>
                  <a:pt x="21" y="292"/>
                </a:lnTo>
                <a:lnTo>
                  <a:pt x="31" y="291"/>
                </a:lnTo>
                <a:lnTo>
                  <a:pt x="35" y="292"/>
                </a:lnTo>
                <a:lnTo>
                  <a:pt x="36" y="291"/>
                </a:lnTo>
                <a:lnTo>
                  <a:pt x="42" y="291"/>
                </a:lnTo>
                <a:lnTo>
                  <a:pt x="45" y="291"/>
                </a:lnTo>
                <a:lnTo>
                  <a:pt x="50" y="291"/>
                </a:lnTo>
                <a:lnTo>
                  <a:pt x="50" y="289"/>
                </a:lnTo>
                <a:lnTo>
                  <a:pt x="54" y="289"/>
                </a:lnTo>
                <a:lnTo>
                  <a:pt x="54" y="287"/>
                </a:lnTo>
                <a:lnTo>
                  <a:pt x="59" y="284"/>
                </a:lnTo>
                <a:lnTo>
                  <a:pt x="59" y="283"/>
                </a:lnTo>
                <a:lnTo>
                  <a:pt x="61" y="283"/>
                </a:lnTo>
                <a:lnTo>
                  <a:pt x="62" y="280"/>
                </a:lnTo>
                <a:lnTo>
                  <a:pt x="64" y="279"/>
                </a:lnTo>
                <a:lnTo>
                  <a:pt x="64" y="273"/>
                </a:lnTo>
                <a:lnTo>
                  <a:pt x="62" y="271"/>
                </a:lnTo>
                <a:lnTo>
                  <a:pt x="59" y="266"/>
                </a:lnTo>
                <a:lnTo>
                  <a:pt x="61" y="262"/>
                </a:lnTo>
                <a:lnTo>
                  <a:pt x="67" y="259"/>
                </a:lnTo>
                <a:lnTo>
                  <a:pt x="67" y="256"/>
                </a:lnTo>
                <a:lnTo>
                  <a:pt x="71" y="252"/>
                </a:lnTo>
                <a:lnTo>
                  <a:pt x="83" y="237"/>
                </a:lnTo>
                <a:lnTo>
                  <a:pt x="88" y="233"/>
                </a:lnTo>
                <a:lnTo>
                  <a:pt x="92" y="231"/>
                </a:lnTo>
                <a:lnTo>
                  <a:pt x="95" y="229"/>
                </a:lnTo>
                <a:lnTo>
                  <a:pt x="97" y="231"/>
                </a:lnTo>
                <a:lnTo>
                  <a:pt x="105" y="231"/>
                </a:lnTo>
                <a:lnTo>
                  <a:pt x="111" y="230"/>
                </a:lnTo>
                <a:lnTo>
                  <a:pt x="119" y="227"/>
                </a:lnTo>
                <a:lnTo>
                  <a:pt x="119" y="223"/>
                </a:lnTo>
                <a:lnTo>
                  <a:pt x="125" y="221"/>
                </a:lnTo>
                <a:lnTo>
                  <a:pt x="135" y="218"/>
                </a:lnTo>
                <a:lnTo>
                  <a:pt x="142" y="221"/>
                </a:lnTo>
                <a:lnTo>
                  <a:pt x="152" y="230"/>
                </a:lnTo>
                <a:lnTo>
                  <a:pt x="161" y="231"/>
                </a:lnTo>
                <a:lnTo>
                  <a:pt x="166" y="231"/>
                </a:lnTo>
                <a:lnTo>
                  <a:pt x="183" y="246"/>
                </a:lnTo>
                <a:lnTo>
                  <a:pt x="188" y="248"/>
                </a:lnTo>
                <a:lnTo>
                  <a:pt x="194" y="255"/>
                </a:lnTo>
                <a:lnTo>
                  <a:pt x="206" y="263"/>
                </a:lnTo>
                <a:lnTo>
                  <a:pt x="206" y="248"/>
                </a:lnTo>
                <a:lnTo>
                  <a:pt x="211" y="242"/>
                </a:lnTo>
                <a:lnTo>
                  <a:pt x="211" y="231"/>
                </a:lnTo>
                <a:lnTo>
                  <a:pt x="214" y="226"/>
                </a:lnTo>
                <a:lnTo>
                  <a:pt x="214" y="218"/>
                </a:lnTo>
                <a:lnTo>
                  <a:pt x="218" y="212"/>
                </a:lnTo>
                <a:lnTo>
                  <a:pt x="213" y="208"/>
                </a:lnTo>
                <a:lnTo>
                  <a:pt x="211" y="201"/>
                </a:lnTo>
                <a:lnTo>
                  <a:pt x="218" y="199"/>
                </a:lnTo>
                <a:lnTo>
                  <a:pt x="237" y="197"/>
                </a:lnTo>
                <a:lnTo>
                  <a:pt x="247" y="191"/>
                </a:lnTo>
                <a:lnTo>
                  <a:pt x="251" y="176"/>
                </a:lnTo>
                <a:lnTo>
                  <a:pt x="218" y="155"/>
                </a:lnTo>
                <a:lnTo>
                  <a:pt x="225" y="146"/>
                </a:lnTo>
                <a:lnTo>
                  <a:pt x="221" y="135"/>
                </a:lnTo>
                <a:lnTo>
                  <a:pt x="223" y="122"/>
                </a:lnTo>
                <a:lnTo>
                  <a:pt x="206" y="110"/>
                </a:lnTo>
                <a:lnTo>
                  <a:pt x="194" y="89"/>
                </a:lnTo>
                <a:lnTo>
                  <a:pt x="201" y="68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Freeform 15"/>
          <p:cNvSpPr>
            <a:spLocks/>
          </p:cNvSpPr>
          <p:nvPr/>
        </p:nvSpPr>
        <p:spPr bwMode="auto">
          <a:xfrm>
            <a:off x="3670300" y="5124450"/>
            <a:ext cx="292100" cy="244475"/>
          </a:xfrm>
          <a:custGeom>
            <a:avLst/>
            <a:gdLst>
              <a:gd name="T0" fmla="*/ 2147483647 w 159"/>
              <a:gd name="T1" fmla="*/ 2147483647 h 107"/>
              <a:gd name="T2" fmla="*/ 2147483647 w 159"/>
              <a:gd name="T3" fmla="*/ 2147483647 h 107"/>
              <a:gd name="T4" fmla="*/ 2147483647 w 159"/>
              <a:gd name="T5" fmla="*/ 2147483647 h 107"/>
              <a:gd name="T6" fmla="*/ 2147483647 w 159"/>
              <a:gd name="T7" fmla="*/ 2147483647 h 107"/>
              <a:gd name="T8" fmla="*/ 2147483647 w 159"/>
              <a:gd name="T9" fmla="*/ 2147483647 h 107"/>
              <a:gd name="T10" fmla="*/ 2147483647 w 159"/>
              <a:gd name="T11" fmla="*/ 2147483647 h 107"/>
              <a:gd name="T12" fmla="*/ 2147483647 w 159"/>
              <a:gd name="T13" fmla="*/ 2147483647 h 107"/>
              <a:gd name="T14" fmla="*/ 2147483647 w 159"/>
              <a:gd name="T15" fmla="*/ 2147483647 h 107"/>
              <a:gd name="T16" fmla="*/ 2147483647 w 159"/>
              <a:gd name="T17" fmla="*/ 2147483647 h 107"/>
              <a:gd name="T18" fmla="*/ 2147483647 w 159"/>
              <a:gd name="T19" fmla="*/ 2147483647 h 107"/>
              <a:gd name="T20" fmla="*/ 2147483647 w 159"/>
              <a:gd name="T21" fmla="*/ 2147483647 h 107"/>
              <a:gd name="T22" fmla="*/ 2147483647 w 159"/>
              <a:gd name="T23" fmla="*/ 2147483647 h 107"/>
              <a:gd name="T24" fmla="*/ 2147483647 w 159"/>
              <a:gd name="T25" fmla="*/ 2147483647 h 107"/>
              <a:gd name="T26" fmla="*/ 2147483647 w 159"/>
              <a:gd name="T27" fmla="*/ 0 h 107"/>
              <a:gd name="T28" fmla="*/ 2147483647 w 159"/>
              <a:gd name="T29" fmla="*/ 2147483647 h 107"/>
              <a:gd name="T30" fmla="*/ 2147483647 w 159"/>
              <a:gd name="T31" fmla="*/ 2147483647 h 107"/>
              <a:gd name="T32" fmla="*/ 2147483647 w 159"/>
              <a:gd name="T33" fmla="*/ 2147483647 h 107"/>
              <a:gd name="T34" fmla="*/ 2147483647 w 159"/>
              <a:gd name="T35" fmla="*/ 2147483647 h 107"/>
              <a:gd name="T36" fmla="*/ 2147483647 w 159"/>
              <a:gd name="T37" fmla="*/ 2147483647 h 107"/>
              <a:gd name="T38" fmla="*/ 2147483647 w 159"/>
              <a:gd name="T39" fmla="*/ 2147483647 h 107"/>
              <a:gd name="T40" fmla="*/ 2147483647 w 159"/>
              <a:gd name="T41" fmla="*/ 2147483647 h 107"/>
              <a:gd name="T42" fmla="*/ 2147483647 w 159"/>
              <a:gd name="T43" fmla="*/ 2147483647 h 107"/>
              <a:gd name="T44" fmla="*/ 2147483647 w 159"/>
              <a:gd name="T45" fmla="*/ 2147483647 h 107"/>
              <a:gd name="T46" fmla="*/ 2147483647 w 159"/>
              <a:gd name="T47" fmla="*/ 2147483647 h 107"/>
              <a:gd name="T48" fmla="*/ 2147483647 w 159"/>
              <a:gd name="T49" fmla="*/ 2147483647 h 107"/>
              <a:gd name="T50" fmla="*/ 2147483647 w 159"/>
              <a:gd name="T51" fmla="*/ 2147483647 h 107"/>
              <a:gd name="T52" fmla="*/ 2147483647 w 159"/>
              <a:gd name="T53" fmla="*/ 2147483647 h 107"/>
              <a:gd name="T54" fmla="*/ 2147483647 w 159"/>
              <a:gd name="T55" fmla="*/ 2147483647 h 107"/>
              <a:gd name="T56" fmla="*/ 2147483647 w 159"/>
              <a:gd name="T57" fmla="*/ 2147483647 h 107"/>
              <a:gd name="T58" fmla="*/ 2147483647 w 159"/>
              <a:gd name="T59" fmla="*/ 2147483647 h 107"/>
              <a:gd name="T60" fmla="*/ 2147483647 w 159"/>
              <a:gd name="T61" fmla="*/ 2147483647 h 107"/>
              <a:gd name="T62" fmla="*/ 2147483647 w 159"/>
              <a:gd name="T63" fmla="*/ 2147483647 h 107"/>
              <a:gd name="T64" fmla="*/ 0 w 159"/>
              <a:gd name="T65" fmla="*/ 2147483647 h 107"/>
              <a:gd name="T66" fmla="*/ 2147483647 w 159"/>
              <a:gd name="T67" fmla="*/ 2147483647 h 107"/>
              <a:gd name="T68" fmla="*/ 2147483647 w 159"/>
              <a:gd name="T69" fmla="*/ 2147483647 h 107"/>
              <a:gd name="T70" fmla="*/ 2147483647 w 159"/>
              <a:gd name="T71" fmla="*/ 2147483647 h 107"/>
              <a:gd name="T72" fmla="*/ 2147483647 w 159"/>
              <a:gd name="T73" fmla="*/ 2147483647 h 107"/>
              <a:gd name="T74" fmla="*/ 2147483647 w 159"/>
              <a:gd name="T75" fmla="*/ 2147483647 h 107"/>
              <a:gd name="T76" fmla="*/ 2147483647 w 159"/>
              <a:gd name="T77" fmla="*/ 2147483647 h 107"/>
              <a:gd name="T78" fmla="*/ 2147483647 w 159"/>
              <a:gd name="T79" fmla="*/ 2147483647 h 107"/>
              <a:gd name="T80" fmla="*/ 2147483647 w 159"/>
              <a:gd name="T81" fmla="*/ 2147483647 h 107"/>
              <a:gd name="T82" fmla="*/ 2147483647 w 159"/>
              <a:gd name="T83" fmla="*/ 2147483647 h 107"/>
              <a:gd name="T84" fmla="*/ 2147483647 w 159"/>
              <a:gd name="T85" fmla="*/ 2147483647 h 107"/>
              <a:gd name="T86" fmla="*/ 2147483647 w 159"/>
              <a:gd name="T87" fmla="*/ 2147483647 h 107"/>
              <a:gd name="T88" fmla="*/ 2147483647 w 159"/>
              <a:gd name="T89" fmla="*/ 2147483647 h 107"/>
              <a:gd name="T90" fmla="*/ 2147483647 w 159"/>
              <a:gd name="T91" fmla="*/ 2147483647 h 107"/>
              <a:gd name="T92" fmla="*/ 2147483647 w 159"/>
              <a:gd name="T93" fmla="*/ 2147483647 h 107"/>
              <a:gd name="T94" fmla="*/ 2147483647 w 159"/>
              <a:gd name="T95" fmla="*/ 2147483647 h 107"/>
              <a:gd name="T96" fmla="*/ 2147483647 w 159"/>
              <a:gd name="T97" fmla="*/ 2147483647 h 107"/>
              <a:gd name="T98" fmla="*/ 2147483647 w 159"/>
              <a:gd name="T99" fmla="*/ 2147483647 h 107"/>
              <a:gd name="T100" fmla="*/ 2147483647 w 159"/>
              <a:gd name="T101" fmla="*/ 2147483647 h 107"/>
              <a:gd name="T102" fmla="*/ 2147483647 w 159"/>
              <a:gd name="T103" fmla="*/ 2147483647 h 107"/>
              <a:gd name="T104" fmla="*/ 2147483647 w 159"/>
              <a:gd name="T105" fmla="*/ 2147483647 h 107"/>
              <a:gd name="T106" fmla="*/ 2147483647 w 159"/>
              <a:gd name="T107" fmla="*/ 2147483647 h 107"/>
              <a:gd name="T108" fmla="*/ 2147483647 w 159"/>
              <a:gd name="T109" fmla="*/ 2147483647 h 107"/>
              <a:gd name="T110" fmla="*/ 2147483647 w 159"/>
              <a:gd name="T111" fmla="*/ 2147483647 h 107"/>
              <a:gd name="T112" fmla="*/ 2147483647 w 159"/>
              <a:gd name="T113" fmla="*/ 2147483647 h 10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59" h="107">
                <a:moveTo>
                  <a:pt x="143" y="79"/>
                </a:moveTo>
                <a:lnTo>
                  <a:pt x="145" y="79"/>
                </a:lnTo>
                <a:lnTo>
                  <a:pt x="146" y="78"/>
                </a:lnTo>
                <a:lnTo>
                  <a:pt x="146" y="77"/>
                </a:lnTo>
                <a:lnTo>
                  <a:pt x="150" y="75"/>
                </a:lnTo>
                <a:lnTo>
                  <a:pt x="151" y="74"/>
                </a:lnTo>
                <a:lnTo>
                  <a:pt x="155" y="73"/>
                </a:lnTo>
                <a:lnTo>
                  <a:pt x="155" y="71"/>
                </a:lnTo>
                <a:lnTo>
                  <a:pt x="153" y="71"/>
                </a:lnTo>
                <a:lnTo>
                  <a:pt x="155" y="69"/>
                </a:lnTo>
                <a:lnTo>
                  <a:pt x="151" y="62"/>
                </a:lnTo>
                <a:lnTo>
                  <a:pt x="150" y="62"/>
                </a:lnTo>
                <a:lnTo>
                  <a:pt x="150" y="61"/>
                </a:lnTo>
                <a:lnTo>
                  <a:pt x="151" y="58"/>
                </a:lnTo>
                <a:lnTo>
                  <a:pt x="151" y="54"/>
                </a:lnTo>
                <a:lnTo>
                  <a:pt x="151" y="53"/>
                </a:lnTo>
                <a:lnTo>
                  <a:pt x="153" y="49"/>
                </a:lnTo>
                <a:lnTo>
                  <a:pt x="155" y="49"/>
                </a:lnTo>
                <a:lnTo>
                  <a:pt x="155" y="48"/>
                </a:lnTo>
                <a:lnTo>
                  <a:pt x="155" y="44"/>
                </a:lnTo>
                <a:lnTo>
                  <a:pt x="153" y="41"/>
                </a:lnTo>
                <a:lnTo>
                  <a:pt x="155" y="40"/>
                </a:lnTo>
                <a:lnTo>
                  <a:pt x="155" y="37"/>
                </a:lnTo>
                <a:lnTo>
                  <a:pt x="155" y="36"/>
                </a:lnTo>
                <a:lnTo>
                  <a:pt x="155" y="33"/>
                </a:lnTo>
                <a:lnTo>
                  <a:pt x="155" y="32"/>
                </a:lnTo>
                <a:lnTo>
                  <a:pt x="157" y="30"/>
                </a:lnTo>
                <a:lnTo>
                  <a:pt x="158" y="26"/>
                </a:lnTo>
                <a:lnTo>
                  <a:pt x="157" y="25"/>
                </a:lnTo>
                <a:lnTo>
                  <a:pt x="155" y="24"/>
                </a:lnTo>
                <a:lnTo>
                  <a:pt x="153" y="21"/>
                </a:lnTo>
                <a:lnTo>
                  <a:pt x="151" y="20"/>
                </a:lnTo>
                <a:lnTo>
                  <a:pt x="150" y="18"/>
                </a:lnTo>
                <a:lnTo>
                  <a:pt x="146" y="13"/>
                </a:lnTo>
                <a:lnTo>
                  <a:pt x="146" y="11"/>
                </a:lnTo>
                <a:lnTo>
                  <a:pt x="145" y="9"/>
                </a:lnTo>
                <a:lnTo>
                  <a:pt x="143" y="8"/>
                </a:lnTo>
                <a:lnTo>
                  <a:pt x="143" y="5"/>
                </a:lnTo>
                <a:lnTo>
                  <a:pt x="141" y="4"/>
                </a:lnTo>
                <a:lnTo>
                  <a:pt x="141" y="3"/>
                </a:lnTo>
                <a:lnTo>
                  <a:pt x="141" y="0"/>
                </a:lnTo>
                <a:lnTo>
                  <a:pt x="139" y="0"/>
                </a:lnTo>
                <a:lnTo>
                  <a:pt x="138" y="0"/>
                </a:lnTo>
                <a:lnTo>
                  <a:pt x="136" y="0"/>
                </a:lnTo>
                <a:lnTo>
                  <a:pt x="132" y="3"/>
                </a:lnTo>
                <a:lnTo>
                  <a:pt x="129" y="3"/>
                </a:lnTo>
                <a:lnTo>
                  <a:pt x="127" y="5"/>
                </a:lnTo>
                <a:lnTo>
                  <a:pt x="124" y="9"/>
                </a:lnTo>
                <a:lnTo>
                  <a:pt x="122" y="11"/>
                </a:lnTo>
                <a:lnTo>
                  <a:pt x="119" y="11"/>
                </a:lnTo>
                <a:lnTo>
                  <a:pt x="119" y="13"/>
                </a:lnTo>
                <a:lnTo>
                  <a:pt x="114" y="13"/>
                </a:lnTo>
                <a:lnTo>
                  <a:pt x="110" y="15"/>
                </a:lnTo>
                <a:lnTo>
                  <a:pt x="105" y="13"/>
                </a:lnTo>
                <a:lnTo>
                  <a:pt x="100" y="13"/>
                </a:lnTo>
                <a:lnTo>
                  <a:pt x="95" y="11"/>
                </a:lnTo>
                <a:lnTo>
                  <a:pt x="91" y="11"/>
                </a:lnTo>
                <a:lnTo>
                  <a:pt x="84" y="9"/>
                </a:lnTo>
                <a:lnTo>
                  <a:pt x="83" y="9"/>
                </a:lnTo>
                <a:lnTo>
                  <a:pt x="81" y="9"/>
                </a:lnTo>
                <a:lnTo>
                  <a:pt x="77" y="9"/>
                </a:lnTo>
                <a:lnTo>
                  <a:pt x="76" y="9"/>
                </a:lnTo>
                <a:lnTo>
                  <a:pt x="76" y="11"/>
                </a:lnTo>
                <a:lnTo>
                  <a:pt x="74" y="11"/>
                </a:lnTo>
                <a:lnTo>
                  <a:pt x="72" y="16"/>
                </a:lnTo>
                <a:lnTo>
                  <a:pt x="71" y="18"/>
                </a:lnTo>
                <a:lnTo>
                  <a:pt x="71" y="21"/>
                </a:lnTo>
                <a:lnTo>
                  <a:pt x="69" y="24"/>
                </a:lnTo>
                <a:lnTo>
                  <a:pt x="69" y="25"/>
                </a:lnTo>
                <a:lnTo>
                  <a:pt x="67" y="25"/>
                </a:lnTo>
                <a:lnTo>
                  <a:pt x="65" y="26"/>
                </a:lnTo>
                <a:lnTo>
                  <a:pt x="65" y="28"/>
                </a:lnTo>
                <a:lnTo>
                  <a:pt x="57" y="30"/>
                </a:lnTo>
                <a:lnTo>
                  <a:pt x="53" y="32"/>
                </a:lnTo>
                <a:lnTo>
                  <a:pt x="48" y="32"/>
                </a:lnTo>
                <a:lnTo>
                  <a:pt x="45" y="33"/>
                </a:lnTo>
                <a:lnTo>
                  <a:pt x="45" y="34"/>
                </a:lnTo>
                <a:lnTo>
                  <a:pt x="43" y="36"/>
                </a:lnTo>
                <a:lnTo>
                  <a:pt x="40" y="36"/>
                </a:lnTo>
                <a:lnTo>
                  <a:pt x="38" y="36"/>
                </a:lnTo>
                <a:lnTo>
                  <a:pt x="36" y="36"/>
                </a:lnTo>
                <a:lnTo>
                  <a:pt x="34" y="37"/>
                </a:lnTo>
                <a:lnTo>
                  <a:pt x="31" y="37"/>
                </a:lnTo>
                <a:lnTo>
                  <a:pt x="29" y="36"/>
                </a:lnTo>
                <a:lnTo>
                  <a:pt x="28" y="37"/>
                </a:lnTo>
                <a:lnTo>
                  <a:pt x="28" y="38"/>
                </a:lnTo>
                <a:lnTo>
                  <a:pt x="24" y="40"/>
                </a:lnTo>
                <a:lnTo>
                  <a:pt x="24" y="41"/>
                </a:lnTo>
                <a:lnTo>
                  <a:pt x="22" y="44"/>
                </a:lnTo>
                <a:lnTo>
                  <a:pt x="21" y="41"/>
                </a:lnTo>
                <a:lnTo>
                  <a:pt x="17" y="40"/>
                </a:lnTo>
                <a:lnTo>
                  <a:pt x="15" y="40"/>
                </a:lnTo>
                <a:lnTo>
                  <a:pt x="12" y="41"/>
                </a:lnTo>
                <a:lnTo>
                  <a:pt x="12" y="44"/>
                </a:lnTo>
                <a:lnTo>
                  <a:pt x="12" y="45"/>
                </a:lnTo>
                <a:lnTo>
                  <a:pt x="12" y="46"/>
                </a:lnTo>
                <a:lnTo>
                  <a:pt x="9" y="49"/>
                </a:lnTo>
                <a:lnTo>
                  <a:pt x="3" y="49"/>
                </a:lnTo>
                <a:lnTo>
                  <a:pt x="0" y="49"/>
                </a:lnTo>
                <a:lnTo>
                  <a:pt x="0" y="52"/>
                </a:lnTo>
                <a:lnTo>
                  <a:pt x="3" y="52"/>
                </a:lnTo>
                <a:lnTo>
                  <a:pt x="3" y="53"/>
                </a:lnTo>
                <a:lnTo>
                  <a:pt x="7" y="53"/>
                </a:lnTo>
                <a:lnTo>
                  <a:pt x="9" y="53"/>
                </a:lnTo>
                <a:lnTo>
                  <a:pt x="12" y="53"/>
                </a:lnTo>
                <a:lnTo>
                  <a:pt x="12" y="54"/>
                </a:lnTo>
                <a:lnTo>
                  <a:pt x="15" y="54"/>
                </a:lnTo>
                <a:lnTo>
                  <a:pt x="17" y="54"/>
                </a:lnTo>
                <a:lnTo>
                  <a:pt x="17" y="55"/>
                </a:lnTo>
                <a:lnTo>
                  <a:pt x="21" y="54"/>
                </a:lnTo>
                <a:lnTo>
                  <a:pt x="22" y="54"/>
                </a:lnTo>
                <a:lnTo>
                  <a:pt x="24" y="57"/>
                </a:lnTo>
                <a:lnTo>
                  <a:pt x="26" y="58"/>
                </a:lnTo>
                <a:lnTo>
                  <a:pt x="28" y="58"/>
                </a:lnTo>
                <a:lnTo>
                  <a:pt x="29" y="58"/>
                </a:lnTo>
                <a:lnTo>
                  <a:pt x="31" y="58"/>
                </a:lnTo>
                <a:lnTo>
                  <a:pt x="34" y="57"/>
                </a:lnTo>
                <a:lnTo>
                  <a:pt x="36" y="55"/>
                </a:lnTo>
                <a:lnTo>
                  <a:pt x="38" y="57"/>
                </a:lnTo>
                <a:lnTo>
                  <a:pt x="40" y="58"/>
                </a:lnTo>
                <a:lnTo>
                  <a:pt x="41" y="58"/>
                </a:lnTo>
                <a:lnTo>
                  <a:pt x="45" y="58"/>
                </a:lnTo>
                <a:lnTo>
                  <a:pt x="45" y="57"/>
                </a:lnTo>
                <a:lnTo>
                  <a:pt x="45" y="58"/>
                </a:lnTo>
                <a:lnTo>
                  <a:pt x="46" y="61"/>
                </a:lnTo>
                <a:lnTo>
                  <a:pt x="45" y="62"/>
                </a:lnTo>
                <a:lnTo>
                  <a:pt x="43" y="62"/>
                </a:lnTo>
                <a:lnTo>
                  <a:pt x="41" y="63"/>
                </a:lnTo>
                <a:lnTo>
                  <a:pt x="41" y="66"/>
                </a:lnTo>
                <a:lnTo>
                  <a:pt x="43" y="69"/>
                </a:lnTo>
                <a:lnTo>
                  <a:pt x="46" y="69"/>
                </a:lnTo>
                <a:lnTo>
                  <a:pt x="48" y="69"/>
                </a:lnTo>
                <a:lnTo>
                  <a:pt x="50" y="71"/>
                </a:lnTo>
                <a:lnTo>
                  <a:pt x="53" y="71"/>
                </a:lnTo>
                <a:lnTo>
                  <a:pt x="55" y="71"/>
                </a:lnTo>
                <a:lnTo>
                  <a:pt x="57" y="71"/>
                </a:lnTo>
                <a:lnTo>
                  <a:pt x="60" y="73"/>
                </a:lnTo>
                <a:lnTo>
                  <a:pt x="62" y="73"/>
                </a:lnTo>
                <a:lnTo>
                  <a:pt x="69" y="74"/>
                </a:lnTo>
                <a:lnTo>
                  <a:pt x="71" y="75"/>
                </a:lnTo>
                <a:lnTo>
                  <a:pt x="72" y="75"/>
                </a:lnTo>
                <a:lnTo>
                  <a:pt x="77" y="79"/>
                </a:lnTo>
                <a:lnTo>
                  <a:pt x="79" y="79"/>
                </a:lnTo>
                <a:lnTo>
                  <a:pt x="84" y="82"/>
                </a:lnTo>
                <a:lnTo>
                  <a:pt x="91" y="83"/>
                </a:lnTo>
                <a:lnTo>
                  <a:pt x="95" y="89"/>
                </a:lnTo>
                <a:lnTo>
                  <a:pt x="100" y="90"/>
                </a:lnTo>
                <a:lnTo>
                  <a:pt x="102" y="92"/>
                </a:lnTo>
                <a:lnTo>
                  <a:pt x="105" y="95"/>
                </a:lnTo>
                <a:lnTo>
                  <a:pt x="107" y="96"/>
                </a:lnTo>
                <a:lnTo>
                  <a:pt x="108" y="98"/>
                </a:lnTo>
                <a:lnTo>
                  <a:pt x="110" y="99"/>
                </a:lnTo>
                <a:lnTo>
                  <a:pt x="114" y="100"/>
                </a:lnTo>
                <a:lnTo>
                  <a:pt x="115" y="103"/>
                </a:lnTo>
                <a:lnTo>
                  <a:pt x="119" y="106"/>
                </a:lnTo>
                <a:lnTo>
                  <a:pt x="119" y="104"/>
                </a:lnTo>
                <a:lnTo>
                  <a:pt x="119" y="102"/>
                </a:lnTo>
                <a:lnTo>
                  <a:pt x="122" y="100"/>
                </a:lnTo>
                <a:lnTo>
                  <a:pt x="122" y="99"/>
                </a:lnTo>
                <a:lnTo>
                  <a:pt x="124" y="96"/>
                </a:lnTo>
                <a:lnTo>
                  <a:pt x="127" y="95"/>
                </a:lnTo>
                <a:lnTo>
                  <a:pt x="134" y="92"/>
                </a:lnTo>
                <a:lnTo>
                  <a:pt x="134" y="90"/>
                </a:lnTo>
                <a:lnTo>
                  <a:pt x="132" y="89"/>
                </a:lnTo>
                <a:lnTo>
                  <a:pt x="134" y="87"/>
                </a:lnTo>
                <a:lnTo>
                  <a:pt x="132" y="83"/>
                </a:lnTo>
                <a:lnTo>
                  <a:pt x="134" y="82"/>
                </a:lnTo>
                <a:lnTo>
                  <a:pt x="136" y="82"/>
                </a:lnTo>
                <a:lnTo>
                  <a:pt x="138" y="82"/>
                </a:lnTo>
                <a:lnTo>
                  <a:pt x="141" y="82"/>
                </a:lnTo>
                <a:lnTo>
                  <a:pt x="143" y="79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Freeform 16" descr="nacobbus"/>
          <p:cNvSpPr>
            <a:spLocks/>
          </p:cNvSpPr>
          <p:nvPr/>
        </p:nvSpPr>
        <p:spPr bwMode="auto">
          <a:xfrm>
            <a:off x="4273550" y="3649663"/>
            <a:ext cx="1065213" cy="963612"/>
          </a:xfrm>
          <a:custGeom>
            <a:avLst/>
            <a:gdLst>
              <a:gd name="T0" fmla="*/ 2147483647 w 584"/>
              <a:gd name="T1" fmla="*/ 2147483647 h 424"/>
              <a:gd name="T2" fmla="*/ 0 w 584"/>
              <a:gd name="T3" fmla="*/ 2147483647 h 424"/>
              <a:gd name="T4" fmla="*/ 2147483647 w 584"/>
              <a:gd name="T5" fmla="*/ 2147483647 h 424"/>
              <a:gd name="T6" fmla="*/ 2147483647 w 584"/>
              <a:gd name="T7" fmla="*/ 2147483647 h 424"/>
              <a:gd name="T8" fmla="*/ 2147483647 w 584"/>
              <a:gd name="T9" fmla="*/ 2147483647 h 424"/>
              <a:gd name="T10" fmla="*/ 2147483647 w 584"/>
              <a:gd name="T11" fmla="*/ 2147483647 h 424"/>
              <a:gd name="T12" fmla="*/ 2147483647 w 584"/>
              <a:gd name="T13" fmla="*/ 2147483647 h 424"/>
              <a:gd name="T14" fmla="*/ 2147483647 w 584"/>
              <a:gd name="T15" fmla="*/ 2147483647 h 424"/>
              <a:gd name="T16" fmla="*/ 2147483647 w 584"/>
              <a:gd name="T17" fmla="*/ 0 h 424"/>
              <a:gd name="T18" fmla="*/ 2147483647 w 584"/>
              <a:gd name="T19" fmla="*/ 2147483647 h 424"/>
              <a:gd name="T20" fmla="*/ 2147483647 w 584"/>
              <a:gd name="T21" fmla="*/ 2147483647 h 424"/>
              <a:gd name="T22" fmla="*/ 2147483647 w 584"/>
              <a:gd name="T23" fmla="*/ 2147483647 h 424"/>
              <a:gd name="T24" fmla="*/ 2147483647 w 584"/>
              <a:gd name="T25" fmla="*/ 2147483647 h 424"/>
              <a:gd name="T26" fmla="*/ 2147483647 w 584"/>
              <a:gd name="T27" fmla="*/ 2147483647 h 424"/>
              <a:gd name="T28" fmla="*/ 2147483647 w 584"/>
              <a:gd name="T29" fmla="*/ 2147483647 h 424"/>
              <a:gd name="T30" fmla="*/ 2147483647 w 584"/>
              <a:gd name="T31" fmla="*/ 2147483647 h 424"/>
              <a:gd name="T32" fmla="*/ 2147483647 w 584"/>
              <a:gd name="T33" fmla="*/ 2147483647 h 424"/>
              <a:gd name="T34" fmla="*/ 2147483647 w 584"/>
              <a:gd name="T35" fmla="*/ 2147483647 h 424"/>
              <a:gd name="T36" fmla="*/ 2147483647 w 584"/>
              <a:gd name="T37" fmla="*/ 2147483647 h 424"/>
              <a:gd name="T38" fmla="*/ 2147483647 w 584"/>
              <a:gd name="T39" fmla="*/ 2147483647 h 424"/>
              <a:gd name="T40" fmla="*/ 2147483647 w 584"/>
              <a:gd name="T41" fmla="*/ 2147483647 h 424"/>
              <a:gd name="T42" fmla="*/ 2147483647 w 584"/>
              <a:gd name="T43" fmla="*/ 2147483647 h 424"/>
              <a:gd name="T44" fmla="*/ 2147483647 w 584"/>
              <a:gd name="T45" fmla="*/ 2147483647 h 424"/>
              <a:gd name="T46" fmla="*/ 2147483647 w 584"/>
              <a:gd name="T47" fmla="*/ 2147483647 h 424"/>
              <a:gd name="T48" fmla="*/ 2147483647 w 584"/>
              <a:gd name="T49" fmla="*/ 2147483647 h 424"/>
              <a:gd name="T50" fmla="*/ 2147483647 w 584"/>
              <a:gd name="T51" fmla="*/ 2147483647 h 424"/>
              <a:gd name="T52" fmla="*/ 2147483647 w 584"/>
              <a:gd name="T53" fmla="*/ 2147483647 h 424"/>
              <a:gd name="T54" fmla="*/ 2147483647 w 584"/>
              <a:gd name="T55" fmla="*/ 2147483647 h 424"/>
              <a:gd name="T56" fmla="*/ 2147483647 w 584"/>
              <a:gd name="T57" fmla="*/ 2147483647 h 424"/>
              <a:gd name="T58" fmla="*/ 2147483647 w 584"/>
              <a:gd name="T59" fmla="*/ 2147483647 h 424"/>
              <a:gd name="T60" fmla="*/ 2147483647 w 584"/>
              <a:gd name="T61" fmla="*/ 2147483647 h 424"/>
              <a:gd name="T62" fmla="*/ 2147483647 w 584"/>
              <a:gd name="T63" fmla="*/ 2147483647 h 424"/>
              <a:gd name="T64" fmla="*/ 2147483647 w 584"/>
              <a:gd name="T65" fmla="*/ 2147483647 h 424"/>
              <a:gd name="T66" fmla="*/ 2147483647 w 584"/>
              <a:gd name="T67" fmla="*/ 2147483647 h 424"/>
              <a:gd name="T68" fmla="*/ 2147483647 w 584"/>
              <a:gd name="T69" fmla="*/ 2147483647 h 424"/>
              <a:gd name="T70" fmla="*/ 2147483647 w 584"/>
              <a:gd name="T71" fmla="*/ 2147483647 h 424"/>
              <a:gd name="T72" fmla="*/ 2147483647 w 584"/>
              <a:gd name="T73" fmla="*/ 2147483647 h 424"/>
              <a:gd name="T74" fmla="*/ 2147483647 w 584"/>
              <a:gd name="T75" fmla="*/ 2147483647 h 424"/>
              <a:gd name="T76" fmla="*/ 2147483647 w 584"/>
              <a:gd name="T77" fmla="*/ 2147483647 h 424"/>
              <a:gd name="T78" fmla="*/ 2147483647 w 584"/>
              <a:gd name="T79" fmla="*/ 2147483647 h 424"/>
              <a:gd name="T80" fmla="*/ 2147483647 w 584"/>
              <a:gd name="T81" fmla="*/ 2147483647 h 424"/>
              <a:gd name="T82" fmla="*/ 2147483647 w 584"/>
              <a:gd name="T83" fmla="*/ 2147483647 h 424"/>
              <a:gd name="T84" fmla="*/ 2147483647 w 584"/>
              <a:gd name="T85" fmla="*/ 2147483647 h 424"/>
              <a:gd name="T86" fmla="*/ 2147483647 w 584"/>
              <a:gd name="T87" fmla="*/ 2147483647 h 424"/>
              <a:gd name="T88" fmla="*/ 2147483647 w 584"/>
              <a:gd name="T89" fmla="*/ 2147483647 h 424"/>
              <a:gd name="T90" fmla="*/ 2147483647 w 584"/>
              <a:gd name="T91" fmla="*/ 2147483647 h 424"/>
              <a:gd name="T92" fmla="*/ 2147483647 w 584"/>
              <a:gd name="T93" fmla="*/ 2147483647 h 424"/>
              <a:gd name="T94" fmla="*/ 2147483647 w 584"/>
              <a:gd name="T95" fmla="*/ 2147483647 h 424"/>
              <a:gd name="T96" fmla="*/ 2147483647 w 584"/>
              <a:gd name="T97" fmla="*/ 2147483647 h 424"/>
              <a:gd name="T98" fmla="*/ 2147483647 w 584"/>
              <a:gd name="T99" fmla="*/ 2147483647 h 424"/>
              <a:gd name="T100" fmla="*/ 2147483647 w 584"/>
              <a:gd name="T101" fmla="*/ 2147483647 h 424"/>
              <a:gd name="T102" fmla="*/ 2147483647 w 584"/>
              <a:gd name="T103" fmla="*/ 2147483647 h 424"/>
              <a:gd name="T104" fmla="*/ 2147483647 w 584"/>
              <a:gd name="T105" fmla="*/ 2147483647 h 424"/>
              <a:gd name="T106" fmla="*/ 2147483647 w 584"/>
              <a:gd name="T107" fmla="*/ 2147483647 h 424"/>
              <a:gd name="T108" fmla="*/ 2147483647 w 584"/>
              <a:gd name="T109" fmla="*/ 2147483647 h 424"/>
              <a:gd name="T110" fmla="*/ 2147483647 w 584"/>
              <a:gd name="T111" fmla="*/ 2147483647 h 424"/>
              <a:gd name="T112" fmla="*/ 2147483647 w 584"/>
              <a:gd name="T113" fmla="*/ 2147483647 h 424"/>
              <a:gd name="T114" fmla="*/ 2147483647 w 584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84" h="424">
                <a:moveTo>
                  <a:pt x="24" y="225"/>
                </a:moveTo>
                <a:lnTo>
                  <a:pt x="22" y="223"/>
                </a:lnTo>
                <a:lnTo>
                  <a:pt x="19" y="217"/>
                </a:lnTo>
                <a:lnTo>
                  <a:pt x="17" y="212"/>
                </a:lnTo>
                <a:lnTo>
                  <a:pt x="16" y="209"/>
                </a:lnTo>
                <a:lnTo>
                  <a:pt x="14" y="207"/>
                </a:lnTo>
                <a:lnTo>
                  <a:pt x="14" y="194"/>
                </a:lnTo>
                <a:lnTo>
                  <a:pt x="16" y="187"/>
                </a:lnTo>
                <a:lnTo>
                  <a:pt x="12" y="179"/>
                </a:lnTo>
                <a:lnTo>
                  <a:pt x="7" y="176"/>
                </a:lnTo>
                <a:lnTo>
                  <a:pt x="5" y="175"/>
                </a:lnTo>
                <a:lnTo>
                  <a:pt x="0" y="174"/>
                </a:lnTo>
                <a:lnTo>
                  <a:pt x="0" y="170"/>
                </a:lnTo>
                <a:lnTo>
                  <a:pt x="5" y="165"/>
                </a:lnTo>
                <a:lnTo>
                  <a:pt x="10" y="161"/>
                </a:lnTo>
                <a:lnTo>
                  <a:pt x="16" y="161"/>
                </a:lnTo>
                <a:lnTo>
                  <a:pt x="19" y="157"/>
                </a:lnTo>
                <a:lnTo>
                  <a:pt x="22" y="154"/>
                </a:lnTo>
                <a:lnTo>
                  <a:pt x="35" y="151"/>
                </a:lnTo>
                <a:lnTo>
                  <a:pt x="43" y="151"/>
                </a:lnTo>
                <a:lnTo>
                  <a:pt x="48" y="151"/>
                </a:lnTo>
                <a:lnTo>
                  <a:pt x="57" y="149"/>
                </a:lnTo>
                <a:lnTo>
                  <a:pt x="64" y="149"/>
                </a:lnTo>
                <a:lnTo>
                  <a:pt x="73" y="146"/>
                </a:lnTo>
                <a:lnTo>
                  <a:pt x="81" y="144"/>
                </a:lnTo>
                <a:lnTo>
                  <a:pt x="87" y="140"/>
                </a:lnTo>
                <a:lnTo>
                  <a:pt x="97" y="129"/>
                </a:lnTo>
                <a:lnTo>
                  <a:pt x="109" y="119"/>
                </a:lnTo>
                <a:lnTo>
                  <a:pt x="114" y="115"/>
                </a:lnTo>
                <a:lnTo>
                  <a:pt x="126" y="101"/>
                </a:lnTo>
                <a:lnTo>
                  <a:pt x="137" y="92"/>
                </a:lnTo>
                <a:lnTo>
                  <a:pt x="156" y="76"/>
                </a:lnTo>
                <a:lnTo>
                  <a:pt x="156" y="74"/>
                </a:lnTo>
                <a:lnTo>
                  <a:pt x="151" y="63"/>
                </a:lnTo>
                <a:lnTo>
                  <a:pt x="151" y="57"/>
                </a:lnTo>
                <a:lnTo>
                  <a:pt x="151" y="53"/>
                </a:lnTo>
                <a:lnTo>
                  <a:pt x="151" y="49"/>
                </a:lnTo>
                <a:lnTo>
                  <a:pt x="156" y="47"/>
                </a:lnTo>
                <a:lnTo>
                  <a:pt x="163" y="47"/>
                </a:lnTo>
                <a:lnTo>
                  <a:pt x="168" y="49"/>
                </a:lnTo>
                <a:lnTo>
                  <a:pt x="170" y="49"/>
                </a:lnTo>
                <a:lnTo>
                  <a:pt x="177" y="42"/>
                </a:lnTo>
                <a:lnTo>
                  <a:pt x="177" y="37"/>
                </a:lnTo>
                <a:lnTo>
                  <a:pt x="180" y="33"/>
                </a:lnTo>
                <a:lnTo>
                  <a:pt x="180" y="28"/>
                </a:lnTo>
                <a:lnTo>
                  <a:pt x="185" y="22"/>
                </a:lnTo>
                <a:lnTo>
                  <a:pt x="189" y="20"/>
                </a:lnTo>
                <a:lnTo>
                  <a:pt x="202" y="13"/>
                </a:lnTo>
                <a:lnTo>
                  <a:pt x="204" y="12"/>
                </a:lnTo>
                <a:lnTo>
                  <a:pt x="204" y="11"/>
                </a:lnTo>
                <a:lnTo>
                  <a:pt x="201" y="8"/>
                </a:lnTo>
                <a:lnTo>
                  <a:pt x="199" y="5"/>
                </a:lnTo>
                <a:lnTo>
                  <a:pt x="201" y="3"/>
                </a:lnTo>
                <a:lnTo>
                  <a:pt x="202" y="0"/>
                </a:lnTo>
                <a:lnTo>
                  <a:pt x="204" y="0"/>
                </a:lnTo>
                <a:lnTo>
                  <a:pt x="213" y="8"/>
                </a:lnTo>
                <a:lnTo>
                  <a:pt x="216" y="11"/>
                </a:lnTo>
                <a:lnTo>
                  <a:pt x="239" y="33"/>
                </a:lnTo>
                <a:lnTo>
                  <a:pt x="239" y="41"/>
                </a:lnTo>
                <a:lnTo>
                  <a:pt x="239" y="55"/>
                </a:lnTo>
                <a:lnTo>
                  <a:pt x="239" y="57"/>
                </a:lnTo>
                <a:lnTo>
                  <a:pt x="239" y="72"/>
                </a:lnTo>
                <a:lnTo>
                  <a:pt x="258" y="96"/>
                </a:lnTo>
                <a:lnTo>
                  <a:pt x="263" y="113"/>
                </a:lnTo>
                <a:lnTo>
                  <a:pt x="263" y="122"/>
                </a:lnTo>
                <a:lnTo>
                  <a:pt x="261" y="132"/>
                </a:lnTo>
                <a:lnTo>
                  <a:pt x="263" y="140"/>
                </a:lnTo>
                <a:lnTo>
                  <a:pt x="258" y="149"/>
                </a:lnTo>
                <a:lnTo>
                  <a:pt x="261" y="159"/>
                </a:lnTo>
                <a:lnTo>
                  <a:pt x="258" y="167"/>
                </a:lnTo>
                <a:lnTo>
                  <a:pt x="263" y="176"/>
                </a:lnTo>
                <a:lnTo>
                  <a:pt x="286" y="178"/>
                </a:lnTo>
                <a:lnTo>
                  <a:pt x="286" y="171"/>
                </a:lnTo>
                <a:lnTo>
                  <a:pt x="312" y="171"/>
                </a:lnTo>
                <a:lnTo>
                  <a:pt x="312" y="178"/>
                </a:lnTo>
                <a:lnTo>
                  <a:pt x="317" y="183"/>
                </a:lnTo>
                <a:lnTo>
                  <a:pt x="322" y="179"/>
                </a:lnTo>
                <a:lnTo>
                  <a:pt x="329" y="179"/>
                </a:lnTo>
                <a:lnTo>
                  <a:pt x="332" y="183"/>
                </a:lnTo>
                <a:lnTo>
                  <a:pt x="332" y="187"/>
                </a:lnTo>
                <a:lnTo>
                  <a:pt x="343" y="195"/>
                </a:lnTo>
                <a:lnTo>
                  <a:pt x="344" y="200"/>
                </a:lnTo>
                <a:lnTo>
                  <a:pt x="341" y="209"/>
                </a:lnTo>
                <a:lnTo>
                  <a:pt x="337" y="209"/>
                </a:lnTo>
                <a:lnTo>
                  <a:pt x="332" y="212"/>
                </a:lnTo>
                <a:lnTo>
                  <a:pt x="329" y="226"/>
                </a:lnTo>
                <a:lnTo>
                  <a:pt x="332" y="232"/>
                </a:lnTo>
                <a:lnTo>
                  <a:pt x="344" y="234"/>
                </a:lnTo>
                <a:lnTo>
                  <a:pt x="395" y="249"/>
                </a:lnTo>
                <a:lnTo>
                  <a:pt x="405" y="249"/>
                </a:lnTo>
                <a:lnTo>
                  <a:pt x="407" y="246"/>
                </a:lnTo>
                <a:lnTo>
                  <a:pt x="402" y="240"/>
                </a:lnTo>
                <a:lnTo>
                  <a:pt x="402" y="237"/>
                </a:lnTo>
                <a:lnTo>
                  <a:pt x="414" y="240"/>
                </a:lnTo>
                <a:lnTo>
                  <a:pt x="422" y="242"/>
                </a:lnTo>
                <a:lnTo>
                  <a:pt x="431" y="246"/>
                </a:lnTo>
                <a:lnTo>
                  <a:pt x="433" y="249"/>
                </a:lnTo>
                <a:lnTo>
                  <a:pt x="436" y="255"/>
                </a:lnTo>
                <a:lnTo>
                  <a:pt x="438" y="266"/>
                </a:lnTo>
                <a:lnTo>
                  <a:pt x="445" y="273"/>
                </a:lnTo>
                <a:lnTo>
                  <a:pt x="450" y="274"/>
                </a:lnTo>
                <a:lnTo>
                  <a:pt x="455" y="274"/>
                </a:lnTo>
                <a:lnTo>
                  <a:pt x="467" y="277"/>
                </a:lnTo>
                <a:lnTo>
                  <a:pt x="481" y="279"/>
                </a:lnTo>
                <a:lnTo>
                  <a:pt x="485" y="280"/>
                </a:lnTo>
                <a:lnTo>
                  <a:pt x="492" y="280"/>
                </a:lnTo>
                <a:lnTo>
                  <a:pt x="502" y="280"/>
                </a:lnTo>
                <a:lnTo>
                  <a:pt x="511" y="279"/>
                </a:lnTo>
                <a:lnTo>
                  <a:pt x="523" y="277"/>
                </a:lnTo>
                <a:lnTo>
                  <a:pt x="524" y="280"/>
                </a:lnTo>
                <a:lnTo>
                  <a:pt x="537" y="280"/>
                </a:lnTo>
                <a:lnTo>
                  <a:pt x="542" y="280"/>
                </a:lnTo>
                <a:lnTo>
                  <a:pt x="545" y="280"/>
                </a:lnTo>
                <a:lnTo>
                  <a:pt x="549" y="280"/>
                </a:lnTo>
                <a:lnTo>
                  <a:pt x="550" y="280"/>
                </a:lnTo>
                <a:lnTo>
                  <a:pt x="554" y="280"/>
                </a:lnTo>
                <a:lnTo>
                  <a:pt x="559" y="283"/>
                </a:lnTo>
                <a:lnTo>
                  <a:pt x="564" y="287"/>
                </a:lnTo>
                <a:lnTo>
                  <a:pt x="576" y="291"/>
                </a:lnTo>
                <a:lnTo>
                  <a:pt x="582" y="295"/>
                </a:lnTo>
                <a:lnTo>
                  <a:pt x="583" y="299"/>
                </a:lnTo>
                <a:lnTo>
                  <a:pt x="578" y="300"/>
                </a:lnTo>
                <a:lnTo>
                  <a:pt x="571" y="304"/>
                </a:lnTo>
                <a:lnTo>
                  <a:pt x="568" y="305"/>
                </a:lnTo>
                <a:lnTo>
                  <a:pt x="568" y="308"/>
                </a:lnTo>
                <a:lnTo>
                  <a:pt x="569" y="311"/>
                </a:lnTo>
                <a:lnTo>
                  <a:pt x="569" y="313"/>
                </a:lnTo>
                <a:lnTo>
                  <a:pt x="568" y="317"/>
                </a:lnTo>
                <a:lnTo>
                  <a:pt x="564" y="324"/>
                </a:lnTo>
                <a:lnTo>
                  <a:pt x="564" y="325"/>
                </a:lnTo>
                <a:lnTo>
                  <a:pt x="559" y="327"/>
                </a:lnTo>
                <a:lnTo>
                  <a:pt x="557" y="325"/>
                </a:lnTo>
                <a:lnTo>
                  <a:pt x="554" y="325"/>
                </a:lnTo>
                <a:lnTo>
                  <a:pt x="550" y="327"/>
                </a:lnTo>
                <a:lnTo>
                  <a:pt x="554" y="329"/>
                </a:lnTo>
                <a:lnTo>
                  <a:pt x="557" y="332"/>
                </a:lnTo>
                <a:lnTo>
                  <a:pt x="559" y="334"/>
                </a:lnTo>
                <a:lnTo>
                  <a:pt x="557" y="336"/>
                </a:lnTo>
                <a:lnTo>
                  <a:pt x="557" y="342"/>
                </a:lnTo>
                <a:lnTo>
                  <a:pt x="559" y="345"/>
                </a:lnTo>
                <a:lnTo>
                  <a:pt x="562" y="346"/>
                </a:lnTo>
                <a:lnTo>
                  <a:pt x="562" y="348"/>
                </a:lnTo>
                <a:lnTo>
                  <a:pt x="562" y="350"/>
                </a:lnTo>
                <a:lnTo>
                  <a:pt x="562" y="353"/>
                </a:lnTo>
                <a:lnTo>
                  <a:pt x="562" y="357"/>
                </a:lnTo>
                <a:lnTo>
                  <a:pt x="557" y="359"/>
                </a:lnTo>
                <a:lnTo>
                  <a:pt x="550" y="365"/>
                </a:lnTo>
                <a:lnTo>
                  <a:pt x="550" y="366"/>
                </a:lnTo>
                <a:lnTo>
                  <a:pt x="549" y="371"/>
                </a:lnTo>
                <a:lnTo>
                  <a:pt x="549" y="373"/>
                </a:lnTo>
                <a:lnTo>
                  <a:pt x="545" y="375"/>
                </a:lnTo>
                <a:lnTo>
                  <a:pt x="549" y="378"/>
                </a:lnTo>
                <a:lnTo>
                  <a:pt x="550" y="379"/>
                </a:lnTo>
                <a:lnTo>
                  <a:pt x="550" y="382"/>
                </a:lnTo>
                <a:lnTo>
                  <a:pt x="550" y="384"/>
                </a:lnTo>
                <a:lnTo>
                  <a:pt x="559" y="388"/>
                </a:lnTo>
                <a:lnTo>
                  <a:pt x="559" y="392"/>
                </a:lnTo>
                <a:lnTo>
                  <a:pt x="559" y="394"/>
                </a:lnTo>
                <a:lnTo>
                  <a:pt x="554" y="396"/>
                </a:lnTo>
                <a:lnTo>
                  <a:pt x="554" y="398"/>
                </a:lnTo>
                <a:lnTo>
                  <a:pt x="549" y="399"/>
                </a:lnTo>
                <a:lnTo>
                  <a:pt x="543" y="400"/>
                </a:lnTo>
                <a:lnTo>
                  <a:pt x="543" y="403"/>
                </a:lnTo>
                <a:lnTo>
                  <a:pt x="543" y="406"/>
                </a:lnTo>
                <a:lnTo>
                  <a:pt x="545" y="410"/>
                </a:lnTo>
                <a:lnTo>
                  <a:pt x="545" y="411"/>
                </a:lnTo>
                <a:lnTo>
                  <a:pt x="545" y="413"/>
                </a:lnTo>
                <a:lnTo>
                  <a:pt x="549" y="417"/>
                </a:lnTo>
                <a:lnTo>
                  <a:pt x="545" y="423"/>
                </a:lnTo>
                <a:lnTo>
                  <a:pt x="543" y="423"/>
                </a:lnTo>
                <a:lnTo>
                  <a:pt x="540" y="423"/>
                </a:lnTo>
                <a:lnTo>
                  <a:pt x="537" y="423"/>
                </a:lnTo>
                <a:lnTo>
                  <a:pt x="535" y="423"/>
                </a:lnTo>
                <a:lnTo>
                  <a:pt x="530" y="423"/>
                </a:lnTo>
                <a:lnTo>
                  <a:pt x="526" y="420"/>
                </a:lnTo>
                <a:lnTo>
                  <a:pt x="521" y="423"/>
                </a:lnTo>
                <a:lnTo>
                  <a:pt x="516" y="420"/>
                </a:lnTo>
                <a:lnTo>
                  <a:pt x="512" y="420"/>
                </a:lnTo>
                <a:lnTo>
                  <a:pt x="504" y="420"/>
                </a:lnTo>
                <a:lnTo>
                  <a:pt x="502" y="420"/>
                </a:lnTo>
                <a:lnTo>
                  <a:pt x="498" y="417"/>
                </a:lnTo>
                <a:lnTo>
                  <a:pt x="498" y="416"/>
                </a:lnTo>
                <a:lnTo>
                  <a:pt x="495" y="412"/>
                </a:lnTo>
                <a:lnTo>
                  <a:pt x="486" y="411"/>
                </a:lnTo>
                <a:lnTo>
                  <a:pt x="481" y="412"/>
                </a:lnTo>
                <a:lnTo>
                  <a:pt x="479" y="413"/>
                </a:lnTo>
                <a:lnTo>
                  <a:pt x="476" y="416"/>
                </a:lnTo>
                <a:lnTo>
                  <a:pt x="476" y="419"/>
                </a:lnTo>
                <a:lnTo>
                  <a:pt x="464" y="398"/>
                </a:lnTo>
                <a:lnTo>
                  <a:pt x="462" y="396"/>
                </a:lnTo>
                <a:lnTo>
                  <a:pt x="462" y="395"/>
                </a:lnTo>
                <a:lnTo>
                  <a:pt x="460" y="390"/>
                </a:lnTo>
                <a:lnTo>
                  <a:pt x="457" y="384"/>
                </a:lnTo>
                <a:lnTo>
                  <a:pt x="455" y="381"/>
                </a:lnTo>
                <a:lnTo>
                  <a:pt x="455" y="379"/>
                </a:lnTo>
                <a:lnTo>
                  <a:pt x="455" y="374"/>
                </a:lnTo>
                <a:lnTo>
                  <a:pt x="453" y="375"/>
                </a:lnTo>
                <a:lnTo>
                  <a:pt x="452" y="373"/>
                </a:lnTo>
                <a:lnTo>
                  <a:pt x="450" y="371"/>
                </a:lnTo>
                <a:lnTo>
                  <a:pt x="443" y="371"/>
                </a:lnTo>
                <a:lnTo>
                  <a:pt x="438" y="374"/>
                </a:lnTo>
                <a:lnTo>
                  <a:pt x="434" y="375"/>
                </a:lnTo>
                <a:lnTo>
                  <a:pt x="433" y="379"/>
                </a:lnTo>
                <a:lnTo>
                  <a:pt x="427" y="382"/>
                </a:lnTo>
                <a:lnTo>
                  <a:pt x="427" y="387"/>
                </a:lnTo>
                <a:lnTo>
                  <a:pt x="427" y="390"/>
                </a:lnTo>
                <a:lnTo>
                  <a:pt x="427" y="392"/>
                </a:lnTo>
                <a:lnTo>
                  <a:pt x="427" y="395"/>
                </a:lnTo>
                <a:lnTo>
                  <a:pt x="427" y="398"/>
                </a:lnTo>
                <a:lnTo>
                  <a:pt x="424" y="400"/>
                </a:lnTo>
                <a:lnTo>
                  <a:pt x="421" y="400"/>
                </a:lnTo>
                <a:lnTo>
                  <a:pt x="419" y="398"/>
                </a:lnTo>
                <a:lnTo>
                  <a:pt x="414" y="396"/>
                </a:lnTo>
                <a:lnTo>
                  <a:pt x="412" y="396"/>
                </a:lnTo>
                <a:lnTo>
                  <a:pt x="410" y="398"/>
                </a:lnTo>
                <a:lnTo>
                  <a:pt x="402" y="395"/>
                </a:lnTo>
                <a:lnTo>
                  <a:pt x="388" y="387"/>
                </a:lnTo>
                <a:lnTo>
                  <a:pt x="382" y="386"/>
                </a:lnTo>
                <a:lnTo>
                  <a:pt x="382" y="383"/>
                </a:lnTo>
                <a:lnTo>
                  <a:pt x="379" y="382"/>
                </a:lnTo>
                <a:lnTo>
                  <a:pt x="377" y="382"/>
                </a:lnTo>
                <a:lnTo>
                  <a:pt x="374" y="384"/>
                </a:lnTo>
                <a:lnTo>
                  <a:pt x="369" y="398"/>
                </a:lnTo>
                <a:lnTo>
                  <a:pt x="363" y="395"/>
                </a:lnTo>
                <a:lnTo>
                  <a:pt x="362" y="394"/>
                </a:lnTo>
                <a:lnTo>
                  <a:pt x="357" y="395"/>
                </a:lnTo>
                <a:lnTo>
                  <a:pt x="348" y="395"/>
                </a:lnTo>
                <a:lnTo>
                  <a:pt x="343" y="392"/>
                </a:lnTo>
                <a:lnTo>
                  <a:pt x="341" y="392"/>
                </a:lnTo>
                <a:lnTo>
                  <a:pt x="339" y="394"/>
                </a:lnTo>
                <a:lnTo>
                  <a:pt x="336" y="392"/>
                </a:lnTo>
                <a:lnTo>
                  <a:pt x="334" y="392"/>
                </a:lnTo>
                <a:lnTo>
                  <a:pt x="332" y="390"/>
                </a:lnTo>
                <a:lnTo>
                  <a:pt x="332" y="388"/>
                </a:lnTo>
                <a:lnTo>
                  <a:pt x="331" y="388"/>
                </a:lnTo>
                <a:lnTo>
                  <a:pt x="329" y="386"/>
                </a:lnTo>
                <a:lnTo>
                  <a:pt x="324" y="384"/>
                </a:lnTo>
                <a:lnTo>
                  <a:pt x="320" y="383"/>
                </a:lnTo>
                <a:lnTo>
                  <a:pt x="315" y="382"/>
                </a:lnTo>
                <a:lnTo>
                  <a:pt x="315" y="379"/>
                </a:lnTo>
                <a:lnTo>
                  <a:pt x="310" y="378"/>
                </a:lnTo>
                <a:lnTo>
                  <a:pt x="303" y="375"/>
                </a:lnTo>
                <a:lnTo>
                  <a:pt x="299" y="375"/>
                </a:lnTo>
                <a:lnTo>
                  <a:pt x="298" y="375"/>
                </a:lnTo>
                <a:lnTo>
                  <a:pt x="294" y="375"/>
                </a:lnTo>
                <a:lnTo>
                  <a:pt x="292" y="375"/>
                </a:lnTo>
                <a:lnTo>
                  <a:pt x="284" y="374"/>
                </a:lnTo>
                <a:lnTo>
                  <a:pt x="272" y="375"/>
                </a:lnTo>
                <a:lnTo>
                  <a:pt x="270" y="379"/>
                </a:lnTo>
                <a:lnTo>
                  <a:pt x="267" y="379"/>
                </a:lnTo>
                <a:lnTo>
                  <a:pt x="265" y="382"/>
                </a:lnTo>
                <a:lnTo>
                  <a:pt x="265" y="383"/>
                </a:lnTo>
                <a:lnTo>
                  <a:pt x="265" y="387"/>
                </a:lnTo>
                <a:lnTo>
                  <a:pt x="263" y="390"/>
                </a:lnTo>
                <a:lnTo>
                  <a:pt x="258" y="392"/>
                </a:lnTo>
                <a:lnTo>
                  <a:pt x="256" y="394"/>
                </a:lnTo>
                <a:lnTo>
                  <a:pt x="253" y="394"/>
                </a:lnTo>
                <a:lnTo>
                  <a:pt x="251" y="392"/>
                </a:lnTo>
                <a:lnTo>
                  <a:pt x="246" y="392"/>
                </a:lnTo>
                <a:lnTo>
                  <a:pt x="239" y="392"/>
                </a:lnTo>
                <a:lnTo>
                  <a:pt x="234" y="390"/>
                </a:lnTo>
                <a:lnTo>
                  <a:pt x="230" y="387"/>
                </a:lnTo>
                <a:lnTo>
                  <a:pt x="227" y="383"/>
                </a:lnTo>
                <a:lnTo>
                  <a:pt x="225" y="381"/>
                </a:lnTo>
                <a:lnTo>
                  <a:pt x="222" y="379"/>
                </a:lnTo>
                <a:lnTo>
                  <a:pt x="216" y="381"/>
                </a:lnTo>
                <a:lnTo>
                  <a:pt x="216" y="379"/>
                </a:lnTo>
                <a:lnTo>
                  <a:pt x="208" y="374"/>
                </a:lnTo>
                <a:lnTo>
                  <a:pt x="206" y="373"/>
                </a:lnTo>
                <a:lnTo>
                  <a:pt x="204" y="371"/>
                </a:lnTo>
                <a:lnTo>
                  <a:pt x="202" y="370"/>
                </a:lnTo>
                <a:lnTo>
                  <a:pt x="201" y="370"/>
                </a:lnTo>
                <a:lnTo>
                  <a:pt x="201" y="367"/>
                </a:lnTo>
                <a:lnTo>
                  <a:pt x="194" y="362"/>
                </a:lnTo>
                <a:lnTo>
                  <a:pt x="189" y="362"/>
                </a:lnTo>
                <a:lnTo>
                  <a:pt x="187" y="362"/>
                </a:lnTo>
                <a:lnTo>
                  <a:pt x="182" y="365"/>
                </a:lnTo>
                <a:lnTo>
                  <a:pt x="173" y="362"/>
                </a:lnTo>
                <a:lnTo>
                  <a:pt x="156" y="359"/>
                </a:lnTo>
                <a:lnTo>
                  <a:pt x="156" y="357"/>
                </a:lnTo>
                <a:lnTo>
                  <a:pt x="156" y="354"/>
                </a:lnTo>
                <a:lnTo>
                  <a:pt x="152" y="353"/>
                </a:lnTo>
                <a:lnTo>
                  <a:pt x="151" y="352"/>
                </a:lnTo>
                <a:lnTo>
                  <a:pt x="144" y="352"/>
                </a:lnTo>
                <a:lnTo>
                  <a:pt x="138" y="353"/>
                </a:lnTo>
                <a:lnTo>
                  <a:pt x="132" y="345"/>
                </a:lnTo>
                <a:lnTo>
                  <a:pt x="133" y="350"/>
                </a:lnTo>
                <a:lnTo>
                  <a:pt x="135" y="352"/>
                </a:lnTo>
                <a:lnTo>
                  <a:pt x="137" y="353"/>
                </a:lnTo>
                <a:lnTo>
                  <a:pt x="138" y="353"/>
                </a:lnTo>
                <a:lnTo>
                  <a:pt x="132" y="345"/>
                </a:lnTo>
                <a:lnTo>
                  <a:pt x="135" y="338"/>
                </a:lnTo>
                <a:lnTo>
                  <a:pt x="140" y="332"/>
                </a:lnTo>
                <a:lnTo>
                  <a:pt x="142" y="328"/>
                </a:lnTo>
                <a:lnTo>
                  <a:pt x="142" y="313"/>
                </a:lnTo>
                <a:lnTo>
                  <a:pt x="144" y="309"/>
                </a:lnTo>
                <a:lnTo>
                  <a:pt x="144" y="307"/>
                </a:lnTo>
                <a:lnTo>
                  <a:pt x="144" y="300"/>
                </a:lnTo>
                <a:lnTo>
                  <a:pt x="145" y="296"/>
                </a:lnTo>
                <a:lnTo>
                  <a:pt x="144" y="295"/>
                </a:lnTo>
                <a:lnTo>
                  <a:pt x="145" y="294"/>
                </a:lnTo>
                <a:lnTo>
                  <a:pt x="144" y="291"/>
                </a:lnTo>
                <a:lnTo>
                  <a:pt x="142" y="291"/>
                </a:lnTo>
                <a:lnTo>
                  <a:pt x="135" y="286"/>
                </a:lnTo>
                <a:lnTo>
                  <a:pt x="133" y="280"/>
                </a:lnTo>
                <a:lnTo>
                  <a:pt x="133" y="274"/>
                </a:lnTo>
                <a:lnTo>
                  <a:pt x="135" y="273"/>
                </a:lnTo>
                <a:lnTo>
                  <a:pt x="137" y="273"/>
                </a:lnTo>
                <a:lnTo>
                  <a:pt x="144" y="267"/>
                </a:lnTo>
                <a:lnTo>
                  <a:pt x="145" y="263"/>
                </a:lnTo>
                <a:lnTo>
                  <a:pt x="145" y="255"/>
                </a:lnTo>
                <a:lnTo>
                  <a:pt x="144" y="252"/>
                </a:lnTo>
                <a:lnTo>
                  <a:pt x="144" y="246"/>
                </a:lnTo>
                <a:lnTo>
                  <a:pt x="142" y="242"/>
                </a:lnTo>
                <a:lnTo>
                  <a:pt x="137" y="242"/>
                </a:lnTo>
                <a:lnTo>
                  <a:pt x="135" y="240"/>
                </a:lnTo>
                <a:lnTo>
                  <a:pt x="132" y="236"/>
                </a:lnTo>
                <a:lnTo>
                  <a:pt x="128" y="234"/>
                </a:lnTo>
                <a:lnTo>
                  <a:pt x="126" y="233"/>
                </a:lnTo>
                <a:lnTo>
                  <a:pt x="123" y="232"/>
                </a:lnTo>
                <a:lnTo>
                  <a:pt x="123" y="245"/>
                </a:lnTo>
                <a:lnTo>
                  <a:pt x="119" y="249"/>
                </a:lnTo>
                <a:lnTo>
                  <a:pt x="118" y="250"/>
                </a:lnTo>
                <a:lnTo>
                  <a:pt x="111" y="253"/>
                </a:lnTo>
                <a:lnTo>
                  <a:pt x="106" y="257"/>
                </a:lnTo>
                <a:lnTo>
                  <a:pt x="104" y="261"/>
                </a:lnTo>
                <a:lnTo>
                  <a:pt x="99" y="262"/>
                </a:lnTo>
                <a:lnTo>
                  <a:pt x="95" y="262"/>
                </a:lnTo>
                <a:lnTo>
                  <a:pt x="88" y="258"/>
                </a:lnTo>
                <a:lnTo>
                  <a:pt x="87" y="258"/>
                </a:lnTo>
                <a:lnTo>
                  <a:pt x="83" y="259"/>
                </a:lnTo>
                <a:lnTo>
                  <a:pt x="83" y="266"/>
                </a:lnTo>
                <a:lnTo>
                  <a:pt x="81" y="267"/>
                </a:lnTo>
                <a:lnTo>
                  <a:pt x="80" y="269"/>
                </a:lnTo>
                <a:lnTo>
                  <a:pt x="78" y="266"/>
                </a:lnTo>
                <a:lnTo>
                  <a:pt x="76" y="266"/>
                </a:lnTo>
                <a:lnTo>
                  <a:pt x="71" y="253"/>
                </a:lnTo>
                <a:lnTo>
                  <a:pt x="67" y="250"/>
                </a:lnTo>
                <a:lnTo>
                  <a:pt x="64" y="249"/>
                </a:lnTo>
                <a:lnTo>
                  <a:pt x="64" y="246"/>
                </a:lnTo>
                <a:lnTo>
                  <a:pt x="62" y="246"/>
                </a:lnTo>
                <a:lnTo>
                  <a:pt x="61" y="245"/>
                </a:lnTo>
                <a:lnTo>
                  <a:pt x="48" y="240"/>
                </a:lnTo>
                <a:lnTo>
                  <a:pt x="45" y="237"/>
                </a:lnTo>
                <a:lnTo>
                  <a:pt x="45" y="234"/>
                </a:lnTo>
                <a:lnTo>
                  <a:pt x="40" y="234"/>
                </a:lnTo>
                <a:lnTo>
                  <a:pt x="33" y="230"/>
                </a:lnTo>
                <a:lnTo>
                  <a:pt x="29" y="229"/>
                </a:lnTo>
                <a:lnTo>
                  <a:pt x="24" y="225"/>
                </a:lnTo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Freeform 17" descr="nacobbus"/>
          <p:cNvSpPr>
            <a:spLocks/>
          </p:cNvSpPr>
          <p:nvPr/>
        </p:nvSpPr>
        <p:spPr bwMode="auto">
          <a:xfrm>
            <a:off x="4322763" y="4440238"/>
            <a:ext cx="630237" cy="550862"/>
          </a:xfrm>
          <a:custGeom>
            <a:avLst/>
            <a:gdLst>
              <a:gd name="T0" fmla="*/ 2147483647 w 346"/>
              <a:gd name="T1" fmla="*/ 2147483647 h 243"/>
              <a:gd name="T2" fmla="*/ 2147483647 w 346"/>
              <a:gd name="T3" fmla="*/ 2147483647 h 243"/>
              <a:gd name="T4" fmla="*/ 2147483647 w 346"/>
              <a:gd name="T5" fmla="*/ 2147483647 h 243"/>
              <a:gd name="T6" fmla="*/ 2147483647 w 346"/>
              <a:gd name="T7" fmla="*/ 2147483647 h 243"/>
              <a:gd name="T8" fmla="*/ 2147483647 w 346"/>
              <a:gd name="T9" fmla="*/ 2147483647 h 243"/>
              <a:gd name="T10" fmla="*/ 2147483647 w 346"/>
              <a:gd name="T11" fmla="*/ 2147483647 h 243"/>
              <a:gd name="T12" fmla="*/ 2147483647 w 346"/>
              <a:gd name="T13" fmla="*/ 2147483647 h 243"/>
              <a:gd name="T14" fmla="*/ 2147483647 w 346"/>
              <a:gd name="T15" fmla="*/ 2147483647 h 243"/>
              <a:gd name="T16" fmla="*/ 2147483647 w 346"/>
              <a:gd name="T17" fmla="*/ 2147483647 h 243"/>
              <a:gd name="T18" fmla="*/ 2147483647 w 346"/>
              <a:gd name="T19" fmla="*/ 2147483647 h 243"/>
              <a:gd name="T20" fmla="*/ 2147483647 w 346"/>
              <a:gd name="T21" fmla="*/ 2147483647 h 243"/>
              <a:gd name="T22" fmla="*/ 2147483647 w 346"/>
              <a:gd name="T23" fmla="*/ 2147483647 h 243"/>
              <a:gd name="T24" fmla="*/ 2147483647 w 346"/>
              <a:gd name="T25" fmla="*/ 2147483647 h 243"/>
              <a:gd name="T26" fmla="*/ 2147483647 w 346"/>
              <a:gd name="T27" fmla="*/ 2147483647 h 243"/>
              <a:gd name="T28" fmla="*/ 2147483647 w 346"/>
              <a:gd name="T29" fmla="*/ 2147483647 h 243"/>
              <a:gd name="T30" fmla="*/ 2147483647 w 346"/>
              <a:gd name="T31" fmla="*/ 2147483647 h 243"/>
              <a:gd name="T32" fmla="*/ 2147483647 w 346"/>
              <a:gd name="T33" fmla="*/ 2147483647 h 243"/>
              <a:gd name="T34" fmla="*/ 2147483647 w 346"/>
              <a:gd name="T35" fmla="*/ 2147483647 h 243"/>
              <a:gd name="T36" fmla="*/ 2147483647 w 346"/>
              <a:gd name="T37" fmla="*/ 2147483647 h 243"/>
              <a:gd name="T38" fmla="*/ 2147483647 w 346"/>
              <a:gd name="T39" fmla="*/ 2147483647 h 243"/>
              <a:gd name="T40" fmla="*/ 2147483647 w 346"/>
              <a:gd name="T41" fmla="*/ 2147483647 h 243"/>
              <a:gd name="T42" fmla="*/ 2147483647 w 346"/>
              <a:gd name="T43" fmla="*/ 2147483647 h 243"/>
              <a:gd name="T44" fmla="*/ 2147483647 w 346"/>
              <a:gd name="T45" fmla="*/ 2147483647 h 243"/>
              <a:gd name="T46" fmla="*/ 2147483647 w 346"/>
              <a:gd name="T47" fmla="*/ 2147483647 h 243"/>
              <a:gd name="T48" fmla="*/ 2147483647 w 346"/>
              <a:gd name="T49" fmla="*/ 2147483647 h 243"/>
              <a:gd name="T50" fmla="*/ 2147483647 w 346"/>
              <a:gd name="T51" fmla="*/ 2147483647 h 243"/>
              <a:gd name="T52" fmla="*/ 2147483647 w 346"/>
              <a:gd name="T53" fmla="*/ 2147483647 h 243"/>
              <a:gd name="T54" fmla="*/ 2147483647 w 346"/>
              <a:gd name="T55" fmla="*/ 2147483647 h 243"/>
              <a:gd name="T56" fmla="*/ 2147483647 w 346"/>
              <a:gd name="T57" fmla="*/ 2147483647 h 243"/>
              <a:gd name="T58" fmla="*/ 2147483647 w 346"/>
              <a:gd name="T59" fmla="*/ 2147483647 h 243"/>
              <a:gd name="T60" fmla="*/ 2147483647 w 346"/>
              <a:gd name="T61" fmla="*/ 2147483647 h 243"/>
              <a:gd name="T62" fmla="*/ 2147483647 w 346"/>
              <a:gd name="T63" fmla="*/ 2147483647 h 243"/>
              <a:gd name="T64" fmla="*/ 2147483647 w 346"/>
              <a:gd name="T65" fmla="*/ 2147483647 h 243"/>
              <a:gd name="T66" fmla="*/ 2147483647 w 346"/>
              <a:gd name="T67" fmla="*/ 2147483647 h 243"/>
              <a:gd name="T68" fmla="*/ 2147483647 w 346"/>
              <a:gd name="T69" fmla="*/ 2147483647 h 243"/>
              <a:gd name="T70" fmla="*/ 2147483647 w 346"/>
              <a:gd name="T71" fmla="*/ 2147483647 h 243"/>
              <a:gd name="T72" fmla="*/ 2147483647 w 346"/>
              <a:gd name="T73" fmla="*/ 2147483647 h 243"/>
              <a:gd name="T74" fmla="*/ 2147483647 w 346"/>
              <a:gd name="T75" fmla="*/ 2147483647 h 243"/>
              <a:gd name="T76" fmla="*/ 2147483647 w 346"/>
              <a:gd name="T77" fmla="*/ 2147483647 h 243"/>
              <a:gd name="T78" fmla="*/ 2147483647 w 346"/>
              <a:gd name="T79" fmla="*/ 2147483647 h 243"/>
              <a:gd name="T80" fmla="*/ 2147483647 w 346"/>
              <a:gd name="T81" fmla="*/ 2147483647 h 243"/>
              <a:gd name="T82" fmla="*/ 2147483647 w 346"/>
              <a:gd name="T83" fmla="*/ 2147483647 h 243"/>
              <a:gd name="T84" fmla="*/ 2147483647 w 346"/>
              <a:gd name="T85" fmla="*/ 2147483647 h 243"/>
              <a:gd name="T86" fmla="*/ 2147483647 w 346"/>
              <a:gd name="T87" fmla="*/ 2147483647 h 243"/>
              <a:gd name="T88" fmla="*/ 2147483647 w 346"/>
              <a:gd name="T89" fmla="*/ 2147483647 h 243"/>
              <a:gd name="T90" fmla="*/ 2147483647 w 346"/>
              <a:gd name="T91" fmla="*/ 2147483647 h 243"/>
              <a:gd name="T92" fmla="*/ 2147483647 w 346"/>
              <a:gd name="T93" fmla="*/ 2147483647 h 243"/>
              <a:gd name="T94" fmla="*/ 2147483647 w 346"/>
              <a:gd name="T95" fmla="*/ 2147483647 h 243"/>
              <a:gd name="T96" fmla="*/ 2147483647 w 346"/>
              <a:gd name="T97" fmla="*/ 2147483647 h 243"/>
              <a:gd name="T98" fmla="*/ 2147483647 w 346"/>
              <a:gd name="T99" fmla="*/ 2147483647 h 243"/>
              <a:gd name="T100" fmla="*/ 2147483647 w 346"/>
              <a:gd name="T101" fmla="*/ 2147483647 h 243"/>
              <a:gd name="T102" fmla="*/ 2147483647 w 346"/>
              <a:gd name="T103" fmla="*/ 2147483647 h 243"/>
              <a:gd name="T104" fmla="*/ 2147483647 w 346"/>
              <a:gd name="T105" fmla="*/ 2147483647 h 243"/>
              <a:gd name="T106" fmla="*/ 2147483647 w 346"/>
              <a:gd name="T107" fmla="*/ 2147483647 h 243"/>
              <a:gd name="T108" fmla="*/ 2147483647 w 346"/>
              <a:gd name="T109" fmla="*/ 2147483647 h 243"/>
              <a:gd name="T110" fmla="*/ 2147483647 w 346"/>
              <a:gd name="T111" fmla="*/ 2147483647 h 243"/>
              <a:gd name="T112" fmla="*/ 2147483647 w 346"/>
              <a:gd name="T113" fmla="*/ 0 h 24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46" h="243">
                <a:moveTo>
                  <a:pt x="91" y="4"/>
                </a:moveTo>
                <a:lnTo>
                  <a:pt x="91" y="5"/>
                </a:lnTo>
                <a:lnTo>
                  <a:pt x="90" y="11"/>
                </a:lnTo>
                <a:lnTo>
                  <a:pt x="86" y="13"/>
                </a:lnTo>
                <a:lnTo>
                  <a:pt x="83" y="14"/>
                </a:lnTo>
                <a:lnTo>
                  <a:pt x="81" y="16"/>
                </a:lnTo>
                <a:lnTo>
                  <a:pt x="81" y="17"/>
                </a:lnTo>
                <a:lnTo>
                  <a:pt x="81" y="20"/>
                </a:lnTo>
                <a:lnTo>
                  <a:pt x="81" y="22"/>
                </a:lnTo>
                <a:lnTo>
                  <a:pt x="85" y="24"/>
                </a:lnTo>
                <a:lnTo>
                  <a:pt x="86" y="24"/>
                </a:lnTo>
                <a:lnTo>
                  <a:pt x="86" y="28"/>
                </a:lnTo>
                <a:lnTo>
                  <a:pt x="86" y="30"/>
                </a:lnTo>
                <a:lnTo>
                  <a:pt x="81" y="34"/>
                </a:lnTo>
                <a:lnTo>
                  <a:pt x="78" y="35"/>
                </a:lnTo>
                <a:lnTo>
                  <a:pt x="73" y="38"/>
                </a:lnTo>
                <a:lnTo>
                  <a:pt x="69" y="42"/>
                </a:lnTo>
                <a:lnTo>
                  <a:pt x="67" y="46"/>
                </a:lnTo>
                <a:lnTo>
                  <a:pt x="67" y="49"/>
                </a:lnTo>
                <a:lnTo>
                  <a:pt x="69" y="49"/>
                </a:lnTo>
                <a:lnTo>
                  <a:pt x="73" y="53"/>
                </a:lnTo>
                <a:lnTo>
                  <a:pt x="74" y="54"/>
                </a:lnTo>
                <a:lnTo>
                  <a:pt x="78" y="58"/>
                </a:lnTo>
                <a:lnTo>
                  <a:pt x="78" y="60"/>
                </a:lnTo>
                <a:lnTo>
                  <a:pt x="78" y="62"/>
                </a:lnTo>
                <a:lnTo>
                  <a:pt x="78" y="68"/>
                </a:lnTo>
                <a:lnTo>
                  <a:pt x="74" y="71"/>
                </a:lnTo>
                <a:lnTo>
                  <a:pt x="73" y="72"/>
                </a:lnTo>
                <a:lnTo>
                  <a:pt x="73" y="74"/>
                </a:lnTo>
                <a:lnTo>
                  <a:pt x="69" y="75"/>
                </a:lnTo>
                <a:lnTo>
                  <a:pt x="67" y="76"/>
                </a:lnTo>
                <a:lnTo>
                  <a:pt x="67" y="79"/>
                </a:lnTo>
                <a:lnTo>
                  <a:pt x="64" y="79"/>
                </a:lnTo>
                <a:lnTo>
                  <a:pt x="62" y="79"/>
                </a:lnTo>
                <a:lnTo>
                  <a:pt x="60" y="81"/>
                </a:lnTo>
                <a:lnTo>
                  <a:pt x="59" y="81"/>
                </a:lnTo>
                <a:lnTo>
                  <a:pt x="55" y="79"/>
                </a:lnTo>
                <a:lnTo>
                  <a:pt x="52" y="80"/>
                </a:lnTo>
                <a:lnTo>
                  <a:pt x="50" y="81"/>
                </a:lnTo>
                <a:lnTo>
                  <a:pt x="50" y="83"/>
                </a:lnTo>
                <a:lnTo>
                  <a:pt x="48" y="88"/>
                </a:lnTo>
                <a:lnTo>
                  <a:pt x="45" y="93"/>
                </a:lnTo>
                <a:lnTo>
                  <a:pt x="45" y="95"/>
                </a:lnTo>
                <a:lnTo>
                  <a:pt x="45" y="97"/>
                </a:lnTo>
                <a:lnTo>
                  <a:pt x="38" y="106"/>
                </a:lnTo>
                <a:lnTo>
                  <a:pt x="36" y="106"/>
                </a:lnTo>
                <a:lnTo>
                  <a:pt x="35" y="109"/>
                </a:lnTo>
                <a:lnTo>
                  <a:pt x="28" y="114"/>
                </a:lnTo>
                <a:lnTo>
                  <a:pt x="26" y="116"/>
                </a:lnTo>
                <a:lnTo>
                  <a:pt x="26" y="118"/>
                </a:lnTo>
                <a:lnTo>
                  <a:pt x="22" y="122"/>
                </a:lnTo>
                <a:lnTo>
                  <a:pt x="21" y="125"/>
                </a:lnTo>
                <a:lnTo>
                  <a:pt x="16" y="127"/>
                </a:lnTo>
                <a:lnTo>
                  <a:pt x="14" y="133"/>
                </a:lnTo>
                <a:lnTo>
                  <a:pt x="9" y="137"/>
                </a:lnTo>
                <a:lnTo>
                  <a:pt x="9" y="141"/>
                </a:lnTo>
                <a:lnTo>
                  <a:pt x="9" y="142"/>
                </a:lnTo>
                <a:lnTo>
                  <a:pt x="9" y="144"/>
                </a:lnTo>
                <a:lnTo>
                  <a:pt x="10" y="147"/>
                </a:lnTo>
                <a:lnTo>
                  <a:pt x="12" y="150"/>
                </a:lnTo>
                <a:lnTo>
                  <a:pt x="14" y="151"/>
                </a:lnTo>
                <a:lnTo>
                  <a:pt x="16" y="156"/>
                </a:lnTo>
                <a:lnTo>
                  <a:pt x="22" y="158"/>
                </a:lnTo>
                <a:lnTo>
                  <a:pt x="22" y="162"/>
                </a:lnTo>
                <a:lnTo>
                  <a:pt x="17" y="164"/>
                </a:lnTo>
                <a:lnTo>
                  <a:pt x="16" y="164"/>
                </a:lnTo>
                <a:lnTo>
                  <a:pt x="16" y="168"/>
                </a:lnTo>
                <a:lnTo>
                  <a:pt x="16" y="169"/>
                </a:lnTo>
                <a:lnTo>
                  <a:pt x="14" y="172"/>
                </a:lnTo>
                <a:lnTo>
                  <a:pt x="7" y="180"/>
                </a:lnTo>
                <a:lnTo>
                  <a:pt x="7" y="184"/>
                </a:lnTo>
                <a:lnTo>
                  <a:pt x="5" y="188"/>
                </a:lnTo>
                <a:lnTo>
                  <a:pt x="0" y="188"/>
                </a:lnTo>
                <a:lnTo>
                  <a:pt x="3" y="188"/>
                </a:lnTo>
                <a:lnTo>
                  <a:pt x="5" y="190"/>
                </a:lnTo>
                <a:lnTo>
                  <a:pt x="9" y="189"/>
                </a:lnTo>
                <a:lnTo>
                  <a:pt x="9" y="188"/>
                </a:lnTo>
                <a:lnTo>
                  <a:pt x="12" y="188"/>
                </a:lnTo>
                <a:lnTo>
                  <a:pt x="12" y="190"/>
                </a:lnTo>
                <a:lnTo>
                  <a:pt x="14" y="192"/>
                </a:lnTo>
                <a:lnTo>
                  <a:pt x="16" y="192"/>
                </a:lnTo>
                <a:lnTo>
                  <a:pt x="17" y="188"/>
                </a:lnTo>
                <a:lnTo>
                  <a:pt x="21" y="188"/>
                </a:lnTo>
                <a:lnTo>
                  <a:pt x="26" y="188"/>
                </a:lnTo>
                <a:lnTo>
                  <a:pt x="28" y="189"/>
                </a:lnTo>
                <a:lnTo>
                  <a:pt x="26" y="194"/>
                </a:lnTo>
                <a:lnTo>
                  <a:pt x="28" y="194"/>
                </a:lnTo>
                <a:lnTo>
                  <a:pt x="29" y="197"/>
                </a:lnTo>
                <a:lnTo>
                  <a:pt x="31" y="197"/>
                </a:lnTo>
                <a:lnTo>
                  <a:pt x="28" y="201"/>
                </a:lnTo>
                <a:lnTo>
                  <a:pt x="29" y="202"/>
                </a:lnTo>
                <a:lnTo>
                  <a:pt x="29" y="205"/>
                </a:lnTo>
                <a:lnTo>
                  <a:pt x="33" y="208"/>
                </a:lnTo>
                <a:lnTo>
                  <a:pt x="36" y="209"/>
                </a:lnTo>
                <a:lnTo>
                  <a:pt x="41" y="206"/>
                </a:lnTo>
                <a:lnTo>
                  <a:pt x="43" y="208"/>
                </a:lnTo>
                <a:lnTo>
                  <a:pt x="48" y="210"/>
                </a:lnTo>
                <a:lnTo>
                  <a:pt x="50" y="210"/>
                </a:lnTo>
                <a:lnTo>
                  <a:pt x="54" y="209"/>
                </a:lnTo>
                <a:lnTo>
                  <a:pt x="55" y="210"/>
                </a:lnTo>
                <a:lnTo>
                  <a:pt x="57" y="210"/>
                </a:lnTo>
                <a:lnTo>
                  <a:pt x="59" y="210"/>
                </a:lnTo>
                <a:lnTo>
                  <a:pt x="62" y="208"/>
                </a:lnTo>
                <a:lnTo>
                  <a:pt x="64" y="208"/>
                </a:lnTo>
                <a:lnTo>
                  <a:pt x="67" y="205"/>
                </a:lnTo>
                <a:lnTo>
                  <a:pt x="69" y="202"/>
                </a:lnTo>
                <a:lnTo>
                  <a:pt x="73" y="201"/>
                </a:lnTo>
                <a:lnTo>
                  <a:pt x="73" y="197"/>
                </a:lnTo>
                <a:lnTo>
                  <a:pt x="74" y="197"/>
                </a:lnTo>
                <a:lnTo>
                  <a:pt x="78" y="197"/>
                </a:lnTo>
                <a:lnTo>
                  <a:pt x="81" y="197"/>
                </a:lnTo>
                <a:lnTo>
                  <a:pt x="91" y="197"/>
                </a:lnTo>
                <a:lnTo>
                  <a:pt x="95" y="194"/>
                </a:lnTo>
                <a:lnTo>
                  <a:pt x="97" y="196"/>
                </a:lnTo>
                <a:lnTo>
                  <a:pt x="98" y="197"/>
                </a:lnTo>
                <a:lnTo>
                  <a:pt x="98" y="206"/>
                </a:lnTo>
                <a:lnTo>
                  <a:pt x="98" y="208"/>
                </a:lnTo>
                <a:lnTo>
                  <a:pt x="100" y="209"/>
                </a:lnTo>
                <a:lnTo>
                  <a:pt x="98" y="211"/>
                </a:lnTo>
                <a:lnTo>
                  <a:pt x="100" y="214"/>
                </a:lnTo>
                <a:lnTo>
                  <a:pt x="98" y="215"/>
                </a:lnTo>
                <a:lnTo>
                  <a:pt x="98" y="219"/>
                </a:lnTo>
                <a:lnTo>
                  <a:pt x="98" y="222"/>
                </a:lnTo>
                <a:lnTo>
                  <a:pt x="100" y="222"/>
                </a:lnTo>
                <a:lnTo>
                  <a:pt x="100" y="225"/>
                </a:lnTo>
                <a:lnTo>
                  <a:pt x="100" y="227"/>
                </a:lnTo>
                <a:lnTo>
                  <a:pt x="102" y="229"/>
                </a:lnTo>
                <a:lnTo>
                  <a:pt x="109" y="230"/>
                </a:lnTo>
                <a:lnTo>
                  <a:pt x="110" y="230"/>
                </a:lnTo>
                <a:lnTo>
                  <a:pt x="112" y="232"/>
                </a:lnTo>
                <a:lnTo>
                  <a:pt x="114" y="232"/>
                </a:lnTo>
                <a:lnTo>
                  <a:pt x="114" y="235"/>
                </a:lnTo>
                <a:lnTo>
                  <a:pt x="119" y="235"/>
                </a:lnTo>
                <a:lnTo>
                  <a:pt x="121" y="232"/>
                </a:lnTo>
                <a:lnTo>
                  <a:pt x="123" y="232"/>
                </a:lnTo>
                <a:lnTo>
                  <a:pt x="124" y="232"/>
                </a:lnTo>
                <a:lnTo>
                  <a:pt x="128" y="230"/>
                </a:lnTo>
                <a:lnTo>
                  <a:pt x="131" y="229"/>
                </a:lnTo>
                <a:lnTo>
                  <a:pt x="133" y="227"/>
                </a:lnTo>
                <a:lnTo>
                  <a:pt x="138" y="225"/>
                </a:lnTo>
                <a:lnTo>
                  <a:pt x="143" y="225"/>
                </a:lnTo>
                <a:lnTo>
                  <a:pt x="143" y="226"/>
                </a:lnTo>
                <a:lnTo>
                  <a:pt x="145" y="226"/>
                </a:lnTo>
                <a:lnTo>
                  <a:pt x="148" y="227"/>
                </a:lnTo>
                <a:lnTo>
                  <a:pt x="150" y="227"/>
                </a:lnTo>
                <a:lnTo>
                  <a:pt x="152" y="226"/>
                </a:lnTo>
                <a:lnTo>
                  <a:pt x="152" y="225"/>
                </a:lnTo>
                <a:lnTo>
                  <a:pt x="157" y="226"/>
                </a:lnTo>
                <a:lnTo>
                  <a:pt x="159" y="225"/>
                </a:lnTo>
                <a:lnTo>
                  <a:pt x="164" y="225"/>
                </a:lnTo>
                <a:lnTo>
                  <a:pt x="166" y="225"/>
                </a:lnTo>
                <a:lnTo>
                  <a:pt x="169" y="223"/>
                </a:lnTo>
                <a:lnTo>
                  <a:pt x="171" y="222"/>
                </a:lnTo>
                <a:lnTo>
                  <a:pt x="176" y="225"/>
                </a:lnTo>
                <a:lnTo>
                  <a:pt x="180" y="230"/>
                </a:lnTo>
                <a:lnTo>
                  <a:pt x="180" y="232"/>
                </a:lnTo>
                <a:lnTo>
                  <a:pt x="180" y="235"/>
                </a:lnTo>
                <a:lnTo>
                  <a:pt x="180" y="236"/>
                </a:lnTo>
                <a:lnTo>
                  <a:pt x="181" y="239"/>
                </a:lnTo>
                <a:lnTo>
                  <a:pt x="188" y="240"/>
                </a:lnTo>
                <a:lnTo>
                  <a:pt x="193" y="240"/>
                </a:lnTo>
                <a:lnTo>
                  <a:pt x="197" y="240"/>
                </a:lnTo>
                <a:lnTo>
                  <a:pt x="199" y="240"/>
                </a:lnTo>
                <a:lnTo>
                  <a:pt x="202" y="242"/>
                </a:lnTo>
                <a:lnTo>
                  <a:pt x="207" y="240"/>
                </a:lnTo>
                <a:lnTo>
                  <a:pt x="211" y="239"/>
                </a:lnTo>
                <a:lnTo>
                  <a:pt x="216" y="240"/>
                </a:lnTo>
                <a:lnTo>
                  <a:pt x="219" y="240"/>
                </a:lnTo>
                <a:lnTo>
                  <a:pt x="221" y="240"/>
                </a:lnTo>
                <a:lnTo>
                  <a:pt x="224" y="239"/>
                </a:lnTo>
                <a:lnTo>
                  <a:pt x="228" y="239"/>
                </a:lnTo>
                <a:lnTo>
                  <a:pt x="230" y="239"/>
                </a:lnTo>
                <a:lnTo>
                  <a:pt x="233" y="239"/>
                </a:lnTo>
                <a:lnTo>
                  <a:pt x="235" y="240"/>
                </a:lnTo>
                <a:lnTo>
                  <a:pt x="238" y="239"/>
                </a:lnTo>
                <a:lnTo>
                  <a:pt x="240" y="238"/>
                </a:lnTo>
                <a:lnTo>
                  <a:pt x="245" y="236"/>
                </a:lnTo>
                <a:lnTo>
                  <a:pt x="247" y="235"/>
                </a:lnTo>
                <a:lnTo>
                  <a:pt x="254" y="229"/>
                </a:lnTo>
                <a:lnTo>
                  <a:pt x="257" y="225"/>
                </a:lnTo>
                <a:lnTo>
                  <a:pt x="262" y="223"/>
                </a:lnTo>
                <a:lnTo>
                  <a:pt x="266" y="222"/>
                </a:lnTo>
                <a:lnTo>
                  <a:pt x="268" y="221"/>
                </a:lnTo>
                <a:lnTo>
                  <a:pt x="268" y="215"/>
                </a:lnTo>
                <a:lnTo>
                  <a:pt x="266" y="215"/>
                </a:lnTo>
                <a:lnTo>
                  <a:pt x="266" y="213"/>
                </a:lnTo>
                <a:lnTo>
                  <a:pt x="268" y="210"/>
                </a:lnTo>
                <a:lnTo>
                  <a:pt x="271" y="209"/>
                </a:lnTo>
                <a:lnTo>
                  <a:pt x="271" y="208"/>
                </a:lnTo>
                <a:lnTo>
                  <a:pt x="266" y="205"/>
                </a:lnTo>
                <a:lnTo>
                  <a:pt x="262" y="205"/>
                </a:lnTo>
                <a:lnTo>
                  <a:pt x="262" y="200"/>
                </a:lnTo>
                <a:lnTo>
                  <a:pt x="257" y="198"/>
                </a:lnTo>
                <a:lnTo>
                  <a:pt x="254" y="194"/>
                </a:lnTo>
                <a:lnTo>
                  <a:pt x="256" y="193"/>
                </a:lnTo>
                <a:lnTo>
                  <a:pt x="254" y="192"/>
                </a:lnTo>
                <a:lnTo>
                  <a:pt x="252" y="190"/>
                </a:lnTo>
                <a:lnTo>
                  <a:pt x="249" y="189"/>
                </a:lnTo>
                <a:lnTo>
                  <a:pt x="245" y="188"/>
                </a:lnTo>
                <a:lnTo>
                  <a:pt x="242" y="185"/>
                </a:lnTo>
                <a:lnTo>
                  <a:pt x="242" y="184"/>
                </a:lnTo>
                <a:lnTo>
                  <a:pt x="238" y="181"/>
                </a:lnTo>
                <a:lnTo>
                  <a:pt x="238" y="180"/>
                </a:lnTo>
                <a:lnTo>
                  <a:pt x="235" y="179"/>
                </a:lnTo>
                <a:lnTo>
                  <a:pt x="235" y="175"/>
                </a:lnTo>
                <a:lnTo>
                  <a:pt x="235" y="173"/>
                </a:lnTo>
                <a:lnTo>
                  <a:pt x="235" y="171"/>
                </a:lnTo>
                <a:lnTo>
                  <a:pt x="233" y="167"/>
                </a:lnTo>
                <a:lnTo>
                  <a:pt x="233" y="164"/>
                </a:lnTo>
                <a:lnTo>
                  <a:pt x="233" y="163"/>
                </a:lnTo>
                <a:lnTo>
                  <a:pt x="233" y="162"/>
                </a:lnTo>
                <a:lnTo>
                  <a:pt x="235" y="159"/>
                </a:lnTo>
                <a:lnTo>
                  <a:pt x="235" y="158"/>
                </a:lnTo>
                <a:lnTo>
                  <a:pt x="233" y="156"/>
                </a:lnTo>
                <a:lnTo>
                  <a:pt x="230" y="156"/>
                </a:lnTo>
                <a:lnTo>
                  <a:pt x="228" y="155"/>
                </a:lnTo>
                <a:lnTo>
                  <a:pt x="221" y="147"/>
                </a:lnTo>
                <a:lnTo>
                  <a:pt x="221" y="144"/>
                </a:lnTo>
                <a:lnTo>
                  <a:pt x="221" y="142"/>
                </a:lnTo>
                <a:lnTo>
                  <a:pt x="221" y="134"/>
                </a:lnTo>
                <a:lnTo>
                  <a:pt x="221" y="127"/>
                </a:lnTo>
                <a:lnTo>
                  <a:pt x="221" y="126"/>
                </a:lnTo>
                <a:lnTo>
                  <a:pt x="228" y="121"/>
                </a:lnTo>
                <a:lnTo>
                  <a:pt x="228" y="120"/>
                </a:lnTo>
                <a:lnTo>
                  <a:pt x="230" y="114"/>
                </a:lnTo>
                <a:lnTo>
                  <a:pt x="230" y="113"/>
                </a:lnTo>
                <a:lnTo>
                  <a:pt x="233" y="113"/>
                </a:lnTo>
                <a:lnTo>
                  <a:pt x="235" y="114"/>
                </a:lnTo>
                <a:lnTo>
                  <a:pt x="238" y="117"/>
                </a:lnTo>
                <a:lnTo>
                  <a:pt x="247" y="118"/>
                </a:lnTo>
                <a:lnTo>
                  <a:pt x="256" y="114"/>
                </a:lnTo>
                <a:lnTo>
                  <a:pt x="257" y="114"/>
                </a:lnTo>
                <a:lnTo>
                  <a:pt x="257" y="112"/>
                </a:lnTo>
                <a:lnTo>
                  <a:pt x="257" y="106"/>
                </a:lnTo>
                <a:lnTo>
                  <a:pt x="261" y="105"/>
                </a:lnTo>
                <a:lnTo>
                  <a:pt x="262" y="105"/>
                </a:lnTo>
                <a:lnTo>
                  <a:pt x="266" y="106"/>
                </a:lnTo>
                <a:lnTo>
                  <a:pt x="271" y="106"/>
                </a:lnTo>
                <a:lnTo>
                  <a:pt x="274" y="106"/>
                </a:lnTo>
                <a:lnTo>
                  <a:pt x="274" y="113"/>
                </a:lnTo>
                <a:lnTo>
                  <a:pt x="278" y="112"/>
                </a:lnTo>
                <a:lnTo>
                  <a:pt x="281" y="114"/>
                </a:lnTo>
                <a:lnTo>
                  <a:pt x="283" y="114"/>
                </a:lnTo>
                <a:lnTo>
                  <a:pt x="285" y="112"/>
                </a:lnTo>
                <a:lnTo>
                  <a:pt x="290" y="110"/>
                </a:lnTo>
                <a:lnTo>
                  <a:pt x="290" y="109"/>
                </a:lnTo>
                <a:lnTo>
                  <a:pt x="292" y="106"/>
                </a:lnTo>
                <a:lnTo>
                  <a:pt x="290" y="104"/>
                </a:lnTo>
                <a:lnTo>
                  <a:pt x="290" y="95"/>
                </a:lnTo>
                <a:lnTo>
                  <a:pt x="292" y="93"/>
                </a:lnTo>
                <a:lnTo>
                  <a:pt x="293" y="92"/>
                </a:lnTo>
                <a:lnTo>
                  <a:pt x="297" y="88"/>
                </a:lnTo>
                <a:lnTo>
                  <a:pt x="297" y="87"/>
                </a:lnTo>
                <a:lnTo>
                  <a:pt x="299" y="84"/>
                </a:lnTo>
                <a:lnTo>
                  <a:pt x="299" y="79"/>
                </a:lnTo>
                <a:lnTo>
                  <a:pt x="300" y="76"/>
                </a:lnTo>
                <a:lnTo>
                  <a:pt x="302" y="76"/>
                </a:lnTo>
                <a:lnTo>
                  <a:pt x="306" y="75"/>
                </a:lnTo>
                <a:lnTo>
                  <a:pt x="309" y="75"/>
                </a:lnTo>
                <a:lnTo>
                  <a:pt x="311" y="76"/>
                </a:lnTo>
                <a:lnTo>
                  <a:pt x="314" y="79"/>
                </a:lnTo>
                <a:lnTo>
                  <a:pt x="319" y="81"/>
                </a:lnTo>
                <a:lnTo>
                  <a:pt x="323" y="81"/>
                </a:lnTo>
                <a:lnTo>
                  <a:pt x="330" y="80"/>
                </a:lnTo>
                <a:lnTo>
                  <a:pt x="331" y="76"/>
                </a:lnTo>
                <a:lnTo>
                  <a:pt x="331" y="75"/>
                </a:lnTo>
                <a:lnTo>
                  <a:pt x="337" y="74"/>
                </a:lnTo>
                <a:lnTo>
                  <a:pt x="345" y="71"/>
                </a:lnTo>
                <a:lnTo>
                  <a:pt x="345" y="68"/>
                </a:lnTo>
                <a:lnTo>
                  <a:pt x="345" y="63"/>
                </a:lnTo>
                <a:lnTo>
                  <a:pt x="345" y="64"/>
                </a:lnTo>
                <a:lnTo>
                  <a:pt x="337" y="64"/>
                </a:lnTo>
                <a:lnTo>
                  <a:pt x="335" y="63"/>
                </a:lnTo>
                <a:lnTo>
                  <a:pt x="331" y="62"/>
                </a:lnTo>
                <a:lnTo>
                  <a:pt x="331" y="59"/>
                </a:lnTo>
                <a:lnTo>
                  <a:pt x="331" y="58"/>
                </a:lnTo>
                <a:lnTo>
                  <a:pt x="331" y="55"/>
                </a:lnTo>
                <a:lnTo>
                  <a:pt x="331" y="54"/>
                </a:lnTo>
                <a:lnTo>
                  <a:pt x="331" y="53"/>
                </a:lnTo>
                <a:lnTo>
                  <a:pt x="331" y="49"/>
                </a:lnTo>
                <a:lnTo>
                  <a:pt x="331" y="46"/>
                </a:lnTo>
                <a:lnTo>
                  <a:pt x="326" y="43"/>
                </a:lnTo>
                <a:lnTo>
                  <a:pt x="325" y="42"/>
                </a:lnTo>
                <a:lnTo>
                  <a:pt x="319" y="43"/>
                </a:lnTo>
                <a:lnTo>
                  <a:pt x="311" y="43"/>
                </a:lnTo>
                <a:lnTo>
                  <a:pt x="306" y="41"/>
                </a:lnTo>
                <a:lnTo>
                  <a:pt x="304" y="41"/>
                </a:lnTo>
                <a:lnTo>
                  <a:pt x="302" y="42"/>
                </a:lnTo>
                <a:lnTo>
                  <a:pt x="299" y="41"/>
                </a:lnTo>
                <a:lnTo>
                  <a:pt x="297" y="41"/>
                </a:lnTo>
                <a:lnTo>
                  <a:pt x="295" y="38"/>
                </a:lnTo>
                <a:lnTo>
                  <a:pt x="295" y="37"/>
                </a:lnTo>
                <a:lnTo>
                  <a:pt x="293" y="37"/>
                </a:lnTo>
                <a:lnTo>
                  <a:pt x="292" y="34"/>
                </a:lnTo>
                <a:lnTo>
                  <a:pt x="287" y="33"/>
                </a:lnTo>
                <a:lnTo>
                  <a:pt x="283" y="32"/>
                </a:lnTo>
                <a:lnTo>
                  <a:pt x="278" y="30"/>
                </a:lnTo>
                <a:lnTo>
                  <a:pt x="278" y="28"/>
                </a:lnTo>
                <a:lnTo>
                  <a:pt x="273" y="26"/>
                </a:lnTo>
                <a:lnTo>
                  <a:pt x="266" y="24"/>
                </a:lnTo>
                <a:lnTo>
                  <a:pt x="262" y="24"/>
                </a:lnTo>
                <a:lnTo>
                  <a:pt x="261" y="24"/>
                </a:lnTo>
                <a:lnTo>
                  <a:pt x="257" y="24"/>
                </a:lnTo>
                <a:lnTo>
                  <a:pt x="256" y="24"/>
                </a:lnTo>
                <a:lnTo>
                  <a:pt x="247" y="22"/>
                </a:lnTo>
                <a:lnTo>
                  <a:pt x="235" y="24"/>
                </a:lnTo>
                <a:lnTo>
                  <a:pt x="233" y="28"/>
                </a:lnTo>
                <a:lnTo>
                  <a:pt x="230" y="28"/>
                </a:lnTo>
                <a:lnTo>
                  <a:pt x="228" y="30"/>
                </a:lnTo>
                <a:lnTo>
                  <a:pt x="228" y="32"/>
                </a:lnTo>
                <a:lnTo>
                  <a:pt x="228" y="35"/>
                </a:lnTo>
                <a:lnTo>
                  <a:pt x="226" y="38"/>
                </a:lnTo>
                <a:lnTo>
                  <a:pt x="221" y="41"/>
                </a:lnTo>
                <a:lnTo>
                  <a:pt x="219" y="42"/>
                </a:lnTo>
                <a:lnTo>
                  <a:pt x="216" y="42"/>
                </a:lnTo>
                <a:lnTo>
                  <a:pt x="214" y="41"/>
                </a:lnTo>
                <a:lnTo>
                  <a:pt x="209" y="41"/>
                </a:lnTo>
                <a:lnTo>
                  <a:pt x="202" y="41"/>
                </a:lnTo>
                <a:lnTo>
                  <a:pt x="197" y="38"/>
                </a:lnTo>
                <a:lnTo>
                  <a:pt x="193" y="35"/>
                </a:lnTo>
                <a:lnTo>
                  <a:pt x="190" y="32"/>
                </a:lnTo>
                <a:lnTo>
                  <a:pt x="188" y="29"/>
                </a:lnTo>
                <a:lnTo>
                  <a:pt x="185" y="28"/>
                </a:lnTo>
                <a:lnTo>
                  <a:pt x="180" y="29"/>
                </a:lnTo>
                <a:lnTo>
                  <a:pt x="180" y="28"/>
                </a:lnTo>
                <a:lnTo>
                  <a:pt x="171" y="22"/>
                </a:lnTo>
                <a:lnTo>
                  <a:pt x="169" y="21"/>
                </a:lnTo>
                <a:lnTo>
                  <a:pt x="167" y="20"/>
                </a:lnTo>
                <a:lnTo>
                  <a:pt x="166" y="18"/>
                </a:lnTo>
                <a:lnTo>
                  <a:pt x="164" y="18"/>
                </a:lnTo>
                <a:lnTo>
                  <a:pt x="164" y="16"/>
                </a:lnTo>
                <a:lnTo>
                  <a:pt x="157" y="11"/>
                </a:lnTo>
                <a:lnTo>
                  <a:pt x="152" y="11"/>
                </a:lnTo>
                <a:lnTo>
                  <a:pt x="150" y="11"/>
                </a:lnTo>
                <a:lnTo>
                  <a:pt x="145" y="13"/>
                </a:lnTo>
                <a:lnTo>
                  <a:pt x="136" y="11"/>
                </a:lnTo>
                <a:lnTo>
                  <a:pt x="119" y="8"/>
                </a:lnTo>
                <a:lnTo>
                  <a:pt x="119" y="5"/>
                </a:lnTo>
                <a:lnTo>
                  <a:pt x="119" y="3"/>
                </a:lnTo>
                <a:lnTo>
                  <a:pt x="116" y="1"/>
                </a:lnTo>
                <a:lnTo>
                  <a:pt x="114" y="0"/>
                </a:lnTo>
                <a:lnTo>
                  <a:pt x="107" y="0"/>
                </a:lnTo>
                <a:lnTo>
                  <a:pt x="102" y="1"/>
                </a:lnTo>
                <a:lnTo>
                  <a:pt x="91" y="4"/>
                </a:lnTo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Freeform 18"/>
          <p:cNvSpPr>
            <a:spLocks/>
          </p:cNvSpPr>
          <p:nvPr/>
        </p:nvSpPr>
        <p:spPr bwMode="auto">
          <a:xfrm>
            <a:off x="4724400" y="4484688"/>
            <a:ext cx="398463" cy="481012"/>
          </a:xfrm>
          <a:custGeom>
            <a:avLst/>
            <a:gdLst>
              <a:gd name="T0" fmla="*/ 2147483647 w 218"/>
              <a:gd name="T1" fmla="*/ 2147483647 h 212"/>
              <a:gd name="T2" fmla="*/ 2147483647 w 218"/>
              <a:gd name="T3" fmla="*/ 2147483647 h 212"/>
              <a:gd name="T4" fmla="*/ 2147483647 w 218"/>
              <a:gd name="T5" fmla="*/ 2147483647 h 212"/>
              <a:gd name="T6" fmla="*/ 2147483647 w 218"/>
              <a:gd name="T7" fmla="*/ 2147483647 h 212"/>
              <a:gd name="T8" fmla="*/ 2147483647 w 218"/>
              <a:gd name="T9" fmla="*/ 2147483647 h 212"/>
              <a:gd name="T10" fmla="*/ 2147483647 w 218"/>
              <a:gd name="T11" fmla="*/ 0 h 212"/>
              <a:gd name="T12" fmla="*/ 2147483647 w 218"/>
              <a:gd name="T13" fmla="*/ 2147483647 h 212"/>
              <a:gd name="T14" fmla="*/ 2147483647 w 218"/>
              <a:gd name="T15" fmla="*/ 2147483647 h 212"/>
              <a:gd name="T16" fmla="*/ 2147483647 w 218"/>
              <a:gd name="T17" fmla="*/ 2147483647 h 212"/>
              <a:gd name="T18" fmla="*/ 2147483647 w 218"/>
              <a:gd name="T19" fmla="*/ 2147483647 h 212"/>
              <a:gd name="T20" fmla="*/ 2147483647 w 218"/>
              <a:gd name="T21" fmla="*/ 2147483647 h 212"/>
              <a:gd name="T22" fmla="*/ 2147483647 w 218"/>
              <a:gd name="T23" fmla="*/ 2147483647 h 212"/>
              <a:gd name="T24" fmla="*/ 2147483647 w 218"/>
              <a:gd name="T25" fmla="*/ 2147483647 h 212"/>
              <a:gd name="T26" fmla="*/ 2147483647 w 218"/>
              <a:gd name="T27" fmla="*/ 2147483647 h 212"/>
              <a:gd name="T28" fmla="*/ 2147483647 w 218"/>
              <a:gd name="T29" fmla="*/ 2147483647 h 212"/>
              <a:gd name="T30" fmla="*/ 2147483647 w 218"/>
              <a:gd name="T31" fmla="*/ 2147483647 h 212"/>
              <a:gd name="T32" fmla="*/ 2147483647 w 218"/>
              <a:gd name="T33" fmla="*/ 2147483647 h 212"/>
              <a:gd name="T34" fmla="*/ 2147483647 w 218"/>
              <a:gd name="T35" fmla="*/ 2147483647 h 212"/>
              <a:gd name="T36" fmla="*/ 2147483647 w 218"/>
              <a:gd name="T37" fmla="*/ 2147483647 h 212"/>
              <a:gd name="T38" fmla="*/ 2147483647 w 218"/>
              <a:gd name="T39" fmla="*/ 2147483647 h 212"/>
              <a:gd name="T40" fmla="*/ 2147483647 w 218"/>
              <a:gd name="T41" fmla="*/ 2147483647 h 212"/>
              <a:gd name="T42" fmla="*/ 2147483647 w 218"/>
              <a:gd name="T43" fmla="*/ 2147483647 h 212"/>
              <a:gd name="T44" fmla="*/ 2147483647 w 218"/>
              <a:gd name="T45" fmla="*/ 2147483647 h 212"/>
              <a:gd name="T46" fmla="*/ 2147483647 w 218"/>
              <a:gd name="T47" fmla="*/ 2147483647 h 212"/>
              <a:gd name="T48" fmla="*/ 2147483647 w 218"/>
              <a:gd name="T49" fmla="*/ 2147483647 h 212"/>
              <a:gd name="T50" fmla="*/ 2147483647 w 218"/>
              <a:gd name="T51" fmla="*/ 2147483647 h 212"/>
              <a:gd name="T52" fmla="*/ 2147483647 w 218"/>
              <a:gd name="T53" fmla="*/ 2147483647 h 212"/>
              <a:gd name="T54" fmla="*/ 2147483647 w 218"/>
              <a:gd name="T55" fmla="*/ 2147483647 h 212"/>
              <a:gd name="T56" fmla="*/ 2147483647 w 218"/>
              <a:gd name="T57" fmla="*/ 2147483647 h 212"/>
              <a:gd name="T58" fmla="*/ 2147483647 w 218"/>
              <a:gd name="T59" fmla="*/ 2147483647 h 212"/>
              <a:gd name="T60" fmla="*/ 2147483647 w 218"/>
              <a:gd name="T61" fmla="*/ 2147483647 h 212"/>
              <a:gd name="T62" fmla="*/ 2147483647 w 218"/>
              <a:gd name="T63" fmla="*/ 2147483647 h 212"/>
              <a:gd name="T64" fmla="*/ 0 w 218"/>
              <a:gd name="T65" fmla="*/ 2147483647 h 212"/>
              <a:gd name="T66" fmla="*/ 2147483647 w 218"/>
              <a:gd name="T67" fmla="*/ 2147483647 h 212"/>
              <a:gd name="T68" fmla="*/ 2147483647 w 218"/>
              <a:gd name="T69" fmla="*/ 2147483647 h 212"/>
              <a:gd name="T70" fmla="*/ 2147483647 w 218"/>
              <a:gd name="T71" fmla="*/ 2147483647 h 212"/>
              <a:gd name="T72" fmla="*/ 2147483647 w 218"/>
              <a:gd name="T73" fmla="*/ 2147483647 h 212"/>
              <a:gd name="T74" fmla="*/ 2147483647 w 218"/>
              <a:gd name="T75" fmla="*/ 2147483647 h 212"/>
              <a:gd name="T76" fmla="*/ 2147483647 w 218"/>
              <a:gd name="T77" fmla="*/ 2147483647 h 212"/>
              <a:gd name="T78" fmla="*/ 2147483647 w 218"/>
              <a:gd name="T79" fmla="*/ 2147483647 h 212"/>
              <a:gd name="T80" fmla="*/ 2147483647 w 218"/>
              <a:gd name="T81" fmla="*/ 2147483647 h 212"/>
              <a:gd name="T82" fmla="*/ 2147483647 w 218"/>
              <a:gd name="T83" fmla="*/ 2147483647 h 212"/>
              <a:gd name="T84" fmla="*/ 2147483647 w 218"/>
              <a:gd name="T85" fmla="*/ 2147483647 h 212"/>
              <a:gd name="T86" fmla="*/ 2147483647 w 218"/>
              <a:gd name="T87" fmla="*/ 2147483647 h 212"/>
              <a:gd name="T88" fmla="*/ 2147483647 w 218"/>
              <a:gd name="T89" fmla="*/ 2147483647 h 212"/>
              <a:gd name="T90" fmla="*/ 2147483647 w 218"/>
              <a:gd name="T91" fmla="*/ 2147483647 h 212"/>
              <a:gd name="T92" fmla="*/ 2147483647 w 218"/>
              <a:gd name="T93" fmla="*/ 2147483647 h 212"/>
              <a:gd name="T94" fmla="*/ 2147483647 w 218"/>
              <a:gd name="T95" fmla="*/ 2147483647 h 2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18" h="212">
                <a:moveTo>
                  <a:pt x="110" y="26"/>
                </a:moveTo>
                <a:lnTo>
                  <a:pt x="116" y="13"/>
                </a:lnTo>
                <a:lnTo>
                  <a:pt x="119" y="11"/>
                </a:lnTo>
                <a:lnTo>
                  <a:pt x="121" y="11"/>
                </a:lnTo>
                <a:lnTo>
                  <a:pt x="124" y="12"/>
                </a:lnTo>
                <a:lnTo>
                  <a:pt x="124" y="14"/>
                </a:lnTo>
                <a:lnTo>
                  <a:pt x="129" y="16"/>
                </a:lnTo>
                <a:lnTo>
                  <a:pt x="143" y="24"/>
                </a:lnTo>
                <a:lnTo>
                  <a:pt x="152" y="26"/>
                </a:lnTo>
                <a:lnTo>
                  <a:pt x="153" y="25"/>
                </a:lnTo>
                <a:lnTo>
                  <a:pt x="155" y="25"/>
                </a:lnTo>
                <a:lnTo>
                  <a:pt x="160" y="26"/>
                </a:lnTo>
                <a:lnTo>
                  <a:pt x="162" y="29"/>
                </a:lnTo>
                <a:lnTo>
                  <a:pt x="166" y="29"/>
                </a:lnTo>
                <a:lnTo>
                  <a:pt x="169" y="26"/>
                </a:lnTo>
                <a:lnTo>
                  <a:pt x="169" y="24"/>
                </a:lnTo>
                <a:lnTo>
                  <a:pt x="169" y="21"/>
                </a:lnTo>
                <a:lnTo>
                  <a:pt x="169" y="18"/>
                </a:lnTo>
                <a:lnTo>
                  <a:pt x="169" y="16"/>
                </a:lnTo>
                <a:lnTo>
                  <a:pt x="169" y="11"/>
                </a:lnTo>
                <a:lnTo>
                  <a:pt x="174" y="8"/>
                </a:lnTo>
                <a:lnTo>
                  <a:pt x="176" y="4"/>
                </a:lnTo>
                <a:lnTo>
                  <a:pt x="179" y="3"/>
                </a:lnTo>
                <a:lnTo>
                  <a:pt x="185" y="0"/>
                </a:lnTo>
                <a:lnTo>
                  <a:pt x="191" y="0"/>
                </a:lnTo>
                <a:lnTo>
                  <a:pt x="193" y="1"/>
                </a:lnTo>
                <a:lnTo>
                  <a:pt x="195" y="4"/>
                </a:lnTo>
                <a:lnTo>
                  <a:pt x="197" y="3"/>
                </a:lnTo>
                <a:lnTo>
                  <a:pt x="197" y="8"/>
                </a:lnTo>
                <a:lnTo>
                  <a:pt x="197" y="9"/>
                </a:lnTo>
                <a:lnTo>
                  <a:pt x="198" y="13"/>
                </a:lnTo>
                <a:lnTo>
                  <a:pt x="202" y="18"/>
                </a:lnTo>
                <a:lnTo>
                  <a:pt x="203" y="24"/>
                </a:lnTo>
                <a:lnTo>
                  <a:pt x="203" y="25"/>
                </a:lnTo>
                <a:lnTo>
                  <a:pt x="205" y="26"/>
                </a:lnTo>
                <a:lnTo>
                  <a:pt x="217" y="47"/>
                </a:lnTo>
                <a:lnTo>
                  <a:pt x="216" y="57"/>
                </a:lnTo>
                <a:lnTo>
                  <a:pt x="214" y="59"/>
                </a:lnTo>
                <a:lnTo>
                  <a:pt x="210" y="59"/>
                </a:lnTo>
                <a:lnTo>
                  <a:pt x="209" y="59"/>
                </a:lnTo>
                <a:lnTo>
                  <a:pt x="205" y="61"/>
                </a:lnTo>
                <a:lnTo>
                  <a:pt x="203" y="62"/>
                </a:lnTo>
                <a:lnTo>
                  <a:pt x="202" y="65"/>
                </a:lnTo>
                <a:lnTo>
                  <a:pt x="200" y="65"/>
                </a:lnTo>
                <a:lnTo>
                  <a:pt x="200" y="67"/>
                </a:lnTo>
                <a:lnTo>
                  <a:pt x="197" y="68"/>
                </a:lnTo>
                <a:lnTo>
                  <a:pt x="193" y="68"/>
                </a:lnTo>
                <a:lnTo>
                  <a:pt x="191" y="66"/>
                </a:lnTo>
                <a:lnTo>
                  <a:pt x="188" y="65"/>
                </a:lnTo>
                <a:lnTo>
                  <a:pt x="188" y="63"/>
                </a:lnTo>
                <a:lnTo>
                  <a:pt x="185" y="62"/>
                </a:lnTo>
                <a:lnTo>
                  <a:pt x="179" y="62"/>
                </a:lnTo>
                <a:lnTo>
                  <a:pt x="178" y="62"/>
                </a:lnTo>
                <a:lnTo>
                  <a:pt x="176" y="65"/>
                </a:lnTo>
                <a:lnTo>
                  <a:pt x="174" y="76"/>
                </a:lnTo>
                <a:lnTo>
                  <a:pt x="169" y="83"/>
                </a:lnTo>
                <a:lnTo>
                  <a:pt x="169" y="87"/>
                </a:lnTo>
                <a:lnTo>
                  <a:pt x="167" y="90"/>
                </a:lnTo>
                <a:lnTo>
                  <a:pt x="164" y="95"/>
                </a:lnTo>
                <a:lnTo>
                  <a:pt x="155" y="104"/>
                </a:lnTo>
                <a:lnTo>
                  <a:pt x="155" y="107"/>
                </a:lnTo>
                <a:lnTo>
                  <a:pt x="152" y="108"/>
                </a:lnTo>
                <a:lnTo>
                  <a:pt x="150" y="112"/>
                </a:lnTo>
                <a:lnTo>
                  <a:pt x="150" y="115"/>
                </a:lnTo>
                <a:lnTo>
                  <a:pt x="152" y="120"/>
                </a:lnTo>
                <a:lnTo>
                  <a:pt x="152" y="124"/>
                </a:lnTo>
                <a:lnTo>
                  <a:pt x="152" y="125"/>
                </a:lnTo>
                <a:lnTo>
                  <a:pt x="150" y="128"/>
                </a:lnTo>
                <a:lnTo>
                  <a:pt x="147" y="129"/>
                </a:lnTo>
                <a:lnTo>
                  <a:pt x="138" y="130"/>
                </a:lnTo>
                <a:lnTo>
                  <a:pt x="129" y="137"/>
                </a:lnTo>
                <a:lnTo>
                  <a:pt x="116" y="140"/>
                </a:lnTo>
                <a:lnTo>
                  <a:pt x="110" y="142"/>
                </a:lnTo>
                <a:lnTo>
                  <a:pt x="109" y="145"/>
                </a:lnTo>
                <a:lnTo>
                  <a:pt x="110" y="147"/>
                </a:lnTo>
                <a:lnTo>
                  <a:pt x="110" y="163"/>
                </a:lnTo>
                <a:lnTo>
                  <a:pt x="110" y="166"/>
                </a:lnTo>
                <a:lnTo>
                  <a:pt x="107" y="171"/>
                </a:lnTo>
                <a:lnTo>
                  <a:pt x="105" y="172"/>
                </a:lnTo>
                <a:lnTo>
                  <a:pt x="103" y="174"/>
                </a:lnTo>
                <a:lnTo>
                  <a:pt x="98" y="176"/>
                </a:lnTo>
                <a:lnTo>
                  <a:pt x="102" y="178"/>
                </a:lnTo>
                <a:lnTo>
                  <a:pt x="98" y="182"/>
                </a:lnTo>
                <a:lnTo>
                  <a:pt x="102" y="187"/>
                </a:lnTo>
                <a:lnTo>
                  <a:pt x="102" y="190"/>
                </a:lnTo>
                <a:lnTo>
                  <a:pt x="105" y="191"/>
                </a:lnTo>
                <a:lnTo>
                  <a:pt x="105" y="194"/>
                </a:lnTo>
                <a:lnTo>
                  <a:pt x="98" y="194"/>
                </a:lnTo>
                <a:lnTo>
                  <a:pt x="93" y="194"/>
                </a:lnTo>
                <a:lnTo>
                  <a:pt x="90" y="195"/>
                </a:lnTo>
                <a:lnTo>
                  <a:pt x="84" y="203"/>
                </a:lnTo>
                <a:lnTo>
                  <a:pt x="81" y="207"/>
                </a:lnTo>
                <a:lnTo>
                  <a:pt x="79" y="211"/>
                </a:lnTo>
                <a:lnTo>
                  <a:pt x="74" y="208"/>
                </a:lnTo>
                <a:lnTo>
                  <a:pt x="71" y="205"/>
                </a:lnTo>
                <a:lnTo>
                  <a:pt x="66" y="203"/>
                </a:lnTo>
                <a:lnTo>
                  <a:pt x="62" y="200"/>
                </a:lnTo>
                <a:lnTo>
                  <a:pt x="62" y="196"/>
                </a:lnTo>
                <a:lnTo>
                  <a:pt x="62" y="194"/>
                </a:lnTo>
                <a:lnTo>
                  <a:pt x="60" y="192"/>
                </a:lnTo>
                <a:lnTo>
                  <a:pt x="53" y="186"/>
                </a:lnTo>
                <a:lnTo>
                  <a:pt x="52" y="183"/>
                </a:lnTo>
                <a:lnTo>
                  <a:pt x="50" y="183"/>
                </a:lnTo>
                <a:lnTo>
                  <a:pt x="41" y="180"/>
                </a:lnTo>
                <a:lnTo>
                  <a:pt x="36" y="179"/>
                </a:lnTo>
                <a:lnTo>
                  <a:pt x="33" y="175"/>
                </a:lnTo>
                <a:lnTo>
                  <a:pt x="34" y="174"/>
                </a:lnTo>
                <a:lnTo>
                  <a:pt x="33" y="172"/>
                </a:lnTo>
                <a:lnTo>
                  <a:pt x="31" y="171"/>
                </a:lnTo>
                <a:lnTo>
                  <a:pt x="28" y="170"/>
                </a:lnTo>
                <a:lnTo>
                  <a:pt x="24" y="169"/>
                </a:lnTo>
                <a:lnTo>
                  <a:pt x="21" y="166"/>
                </a:lnTo>
                <a:lnTo>
                  <a:pt x="21" y="165"/>
                </a:lnTo>
                <a:lnTo>
                  <a:pt x="17" y="162"/>
                </a:lnTo>
                <a:lnTo>
                  <a:pt x="17" y="161"/>
                </a:lnTo>
                <a:lnTo>
                  <a:pt x="14" y="159"/>
                </a:lnTo>
                <a:lnTo>
                  <a:pt x="14" y="155"/>
                </a:lnTo>
                <a:lnTo>
                  <a:pt x="14" y="154"/>
                </a:lnTo>
                <a:lnTo>
                  <a:pt x="14" y="151"/>
                </a:lnTo>
                <a:lnTo>
                  <a:pt x="12" y="147"/>
                </a:lnTo>
                <a:lnTo>
                  <a:pt x="12" y="145"/>
                </a:lnTo>
                <a:lnTo>
                  <a:pt x="12" y="144"/>
                </a:lnTo>
                <a:lnTo>
                  <a:pt x="12" y="142"/>
                </a:lnTo>
                <a:lnTo>
                  <a:pt x="14" y="140"/>
                </a:lnTo>
                <a:lnTo>
                  <a:pt x="14" y="138"/>
                </a:lnTo>
                <a:lnTo>
                  <a:pt x="12" y="137"/>
                </a:lnTo>
                <a:lnTo>
                  <a:pt x="9" y="137"/>
                </a:lnTo>
                <a:lnTo>
                  <a:pt x="7" y="136"/>
                </a:lnTo>
                <a:lnTo>
                  <a:pt x="0" y="128"/>
                </a:lnTo>
                <a:lnTo>
                  <a:pt x="0" y="125"/>
                </a:lnTo>
                <a:lnTo>
                  <a:pt x="0" y="122"/>
                </a:lnTo>
                <a:lnTo>
                  <a:pt x="0" y="115"/>
                </a:lnTo>
                <a:lnTo>
                  <a:pt x="0" y="108"/>
                </a:lnTo>
                <a:lnTo>
                  <a:pt x="0" y="107"/>
                </a:lnTo>
                <a:lnTo>
                  <a:pt x="7" y="101"/>
                </a:lnTo>
                <a:lnTo>
                  <a:pt x="7" y="100"/>
                </a:lnTo>
                <a:lnTo>
                  <a:pt x="9" y="95"/>
                </a:lnTo>
                <a:lnTo>
                  <a:pt x="9" y="93"/>
                </a:lnTo>
                <a:lnTo>
                  <a:pt x="12" y="93"/>
                </a:lnTo>
                <a:lnTo>
                  <a:pt x="14" y="95"/>
                </a:lnTo>
                <a:lnTo>
                  <a:pt x="17" y="97"/>
                </a:lnTo>
                <a:lnTo>
                  <a:pt x="26" y="99"/>
                </a:lnTo>
                <a:lnTo>
                  <a:pt x="34" y="95"/>
                </a:lnTo>
                <a:lnTo>
                  <a:pt x="36" y="95"/>
                </a:lnTo>
                <a:lnTo>
                  <a:pt x="36" y="92"/>
                </a:lnTo>
                <a:lnTo>
                  <a:pt x="36" y="87"/>
                </a:lnTo>
                <a:lnTo>
                  <a:pt x="40" y="86"/>
                </a:lnTo>
                <a:lnTo>
                  <a:pt x="41" y="86"/>
                </a:lnTo>
                <a:lnTo>
                  <a:pt x="45" y="87"/>
                </a:lnTo>
                <a:lnTo>
                  <a:pt x="50" y="87"/>
                </a:lnTo>
                <a:lnTo>
                  <a:pt x="53" y="87"/>
                </a:lnTo>
                <a:lnTo>
                  <a:pt x="53" y="93"/>
                </a:lnTo>
                <a:lnTo>
                  <a:pt x="57" y="92"/>
                </a:lnTo>
                <a:lnTo>
                  <a:pt x="60" y="95"/>
                </a:lnTo>
                <a:lnTo>
                  <a:pt x="62" y="95"/>
                </a:lnTo>
                <a:lnTo>
                  <a:pt x="64" y="92"/>
                </a:lnTo>
                <a:lnTo>
                  <a:pt x="69" y="91"/>
                </a:lnTo>
                <a:lnTo>
                  <a:pt x="69" y="90"/>
                </a:lnTo>
                <a:lnTo>
                  <a:pt x="71" y="87"/>
                </a:lnTo>
                <a:lnTo>
                  <a:pt x="69" y="84"/>
                </a:lnTo>
                <a:lnTo>
                  <a:pt x="69" y="75"/>
                </a:lnTo>
                <a:lnTo>
                  <a:pt x="71" y="74"/>
                </a:lnTo>
                <a:lnTo>
                  <a:pt x="72" y="72"/>
                </a:lnTo>
                <a:lnTo>
                  <a:pt x="76" y="68"/>
                </a:lnTo>
                <a:lnTo>
                  <a:pt x="76" y="67"/>
                </a:lnTo>
                <a:lnTo>
                  <a:pt x="78" y="65"/>
                </a:lnTo>
                <a:lnTo>
                  <a:pt x="78" y="59"/>
                </a:lnTo>
                <a:lnTo>
                  <a:pt x="79" y="57"/>
                </a:lnTo>
                <a:lnTo>
                  <a:pt x="81" y="57"/>
                </a:lnTo>
                <a:lnTo>
                  <a:pt x="84" y="55"/>
                </a:lnTo>
                <a:lnTo>
                  <a:pt x="88" y="55"/>
                </a:lnTo>
                <a:lnTo>
                  <a:pt x="90" y="57"/>
                </a:lnTo>
                <a:lnTo>
                  <a:pt x="93" y="59"/>
                </a:lnTo>
                <a:lnTo>
                  <a:pt x="98" y="62"/>
                </a:lnTo>
                <a:lnTo>
                  <a:pt x="102" y="62"/>
                </a:lnTo>
                <a:lnTo>
                  <a:pt x="109" y="61"/>
                </a:lnTo>
                <a:lnTo>
                  <a:pt x="110" y="57"/>
                </a:lnTo>
                <a:lnTo>
                  <a:pt x="110" y="55"/>
                </a:lnTo>
                <a:lnTo>
                  <a:pt x="116" y="54"/>
                </a:lnTo>
                <a:lnTo>
                  <a:pt x="124" y="51"/>
                </a:lnTo>
                <a:lnTo>
                  <a:pt x="124" y="49"/>
                </a:lnTo>
                <a:lnTo>
                  <a:pt x="124" y="43"/>
                </a:lnTo>
                <a:lnTo>
                  <a:pt x="124" y="45"/>
                </a:lnTo>
                <a:lnTo>
                  <a:pt x="116" y="45"/>
                </a:lnTo>
                <a:lnTo>
                  <a:pt x="114" y="43"/>
                </a:lnTo>
                <a:lnTo>
                  <a:pt x="110" y="42"/>
                </a:lnTo>
                <a:lnTo>
                  <a:pt x="110" y="40"/>
                </a:lnTo>
                <a:lnTo>
                  <a:pt x="110" y="38"/>
                </a:lnTo>
                <a:lnTo>
                  <a:pt x="110" y="36"/>
                </a:lnTo>
                <a:lnTo>
                  <a:pt x="110" y="34"/>
                </a:lnTo>
                <a:lnTo>
                  <a:pt x="110" y="33"/>
                </a:lnTo>
                <a:lnTo>
                  <a:pt x="110" y="29"/>
                </a:lnTo>
                <a:lnTo>
                  <a:pt x="110" y="26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Freeform 19" descr="nacobbus"/>
          <p:cNvSpPr>
            <a:spLocks/>
          </p:cNvSpPr>
          <p:nvPr/>
        </p:nvSpPr>
        <p:spPr bwMode="auto">
          <a:xfrm>
            <a:off x="4903788" y="4540250"/>
            <a:ext cx="531812" cy="539750"/>
          </a:xfrm>
          <a:custGeom>
            <a:avLst/>
            <a:gdLst>
              <a:gd name="T0" fmla="*/ 2147483647 w 292"/>
              <a:gd name="T1" fmla="*/ 2147483647 h 237"/>
              <a:gd name="T2" fmla="*/ 2147483647 w 292"/>
              <a:gd name="T3" fmla="*/ 2147483647 h 237"/>
              <a:gd name="T4" fmla="*/ 2147483647 w 292"/>
              <a:gd name="T5" fmla="*/ 2147483647 h 237"/>
              <a:gd name="T6" fmla="*/ 2147483647 w 292"/>
              <a:gd name="T7" fmla="*/ 2147483647 h 237"/>
              <a:gd name="T8" fmla="*/ 2147483647 w 292"/>
              <a:gd name="T9" fmla="*/ 2147483647 h 237"/>
              <a:gd name="T10" fmla="*/ 2147483647 w 292"/>
              <a:gd name="T11" fmla="*/ 2147483647 h 237"/>
              <a:gd name="T12" fmla="*/ 2147483647 w 292"/>
              <a:gd name="T13" fmla="*/ 2147483647 h 237"/>
              <a:gd name="T14" fmla="*/ 2147483647 w 292"/>
              <a:gd name="T15" fmla="*/ 2147483647 h 237"/>
              <a:gd name="T16" fmla="*/ 2147483647 w 292"/>
              <a:gd name="T17" fmla="*/ 2147483647 h 237"/>
              <a:gd name="T18" fmla="*/ 2147483647 w 292"/>
              <a:gd name="T19" fmla="*/ 2147483647 h 237"/>
              <a:gd name="T20" fmla="*/ 2147483647 w 292"/>
              <a:gd name="T21" fmla="*/ 2147483647 h 237"/>
              <a:gd name="T22" fmla="*/ 2147483647 w 292"/>
              <a:gd name="T23" fmla="*/ 2147483647 h 237"/>
              <a:gd name="T24" fmla="*/ 2147483647 w 292"/>
              <a:gd name="T25" fmla="*/ 2147483647 h 237"/>
              <a:gd name="T26" fmla="*/ 2147483647 w 292"/>
              <a:gd name="T27" fmla="*/ 2147483647 h 237"/>
              <a:gd name="T28" fmla="*/ 2147483647 w 292"/>
              <a:gd name="T29" fmla="*/ 2147483647 h 237"/>
              <a:gd name="T30" fmla="*/ 2147483647 w 292"/>
              <a:gd name="T31" fmla="*/ 2147483647 h 237"/>
              <a:gd name="T32" fmla="*/ 2147483647 w 292"/>
              <a:gd name="T33" fmla="*/ 2147483647 h 237"/>
              <a:gd name="T34" fmla="*/ 2147483647 w 292"/>
              <a:gd name="T35" fmla="*/ 2147483647 h 237"/>
              <a:gd name="T36" fmla="*/ 2147483647 w 292"/>
              <a:gd name="T37" fmla="*/ 2147483647 h 237"/>
              <a:gd name="T38" fmla="*/ 2147483647 w 292"/>
              <a:gd name="T39" fmla="*/ 2147483647 h 237"/>
              <a:gd name="T40" fmla="*/ 2147483647 w 292"/>
              <a:gd name="T41" fmla="*/ 2147483647 h 237"/>
              <a:gd name="T42" fmla="*/ 2147483647 w 292"/>
              <a:gd name="T43" fmla="*/ 2147483647 h 237"/>
              <a:gd name="T44" fmla="*/ 2147483647 w 292"/>
              <a:gd name="T45" fmla="*/ 2147483647 h 237"/>
              <a:gd name="T46" fmla="*/ 2147483647 w 292"/>
              <a:gd name="T47" fmla="*/ 2147483647 h 237"/>
              <a:gd name="T48" fmla="*/ 2147483647 w 292"/>
              <a:gd name="T49" fmla="*/ 2147483647 h 237"/>
              <a:gd name="T50" fmla="*/ 2147483647 w 292"/>
              <a:gd name="T51" fmla="*/ 2147483647 h 237"/>
              <a:gd name="T52" fmla="*/ 2147483647 w 292"/>
              <a:gd name="T53" fmla="*/ 2147483647 h 237"/>
              <a:gd name="T54" fmla="*/ 2147483647 w 292"/>
              <a:gd name="T55" fmla="*/ 2147483647 h 237"/>
              <a:gd name="T56" fmla="*/ 2147483647 w 292"/>
              <a:gd name="T57" fmla="*/ 2147483647 h 237"/>
              <a:gd name="T58" fmla="*/ 2147483647 w 292"/>
              <a:gd name="T59" fmla="*/ 2147483647 h 237"/>
              <a:gd name="T60" fmla="*/ 2147483647 w 292"/>
              <a:gd name="T61" fmla="*/ 2147483647 h 237"/>
              <a:gd name="T62" fmla="*/ 2147483647 w 292"/>
              <a:gd name="T63" fmla="*/ 2147483647 h 237"/>
              <a:gd name="T64" fmla="*/ 2147483647 w 292"/>
              <a:gd name="T65" fmla="*/ 2147483647 h 237"/>
              <a:gd name="T66" fmla="*/ 2147483647 w 292"/>
              <a:gd name="T67" fmla="*/ 2147483647 h 237"/>
              <a:gd name="T68" fmla="*/ 2147483647 w 292"/>
              <a:gd name="T69" fmla="*/ 2147483647 h 237"/>
              <a:gd name="T70" fmla="*/ 2147483647 w 292"/>
              <a:gd name="T71" fmla="*/ 2147483647 h 237"/>
              <a:gd name="T72" fmla="*/ 2147483647 w 292"/>
              <a:gd name="T73" fmla="*/ 2147483647 h 237"/>
              <a:gd name="T74" fmla="*/ 2147483647 w 292"/>
              <a:gd name="T75" fmla="*/ 2147483647 h 237"/>
              <a:gd name="T76" fmla="*/ 2147483647 w 292"/>
              <a:gd name="T77" fmla="*/ 2147483647 h 237"/>
              <a:gd name="T78" fmla="*/ 2147483647 w 292"/>
              <a:gd name="T79" fmla="*/ 2147483647 h 237"/>
              <a:gd name="T80" fmla="*/ 2147483647 w 292"/>
              <a:gd name="T81" fmla="*/ 2147483647 h 237"/>
              <a:gd name="T82" fmla="*/ 2147483647 w 292"/>
              <a:gd name="T83" fmla="*/ 2147483647 h 237"/>
              <a:gd name="T84" fmla="*/ 2147483647 w 292"/>
              <a:gd name="T85" fmla="*/ 2147483647 h 237"/>
              <a:gd name="T86" fmla="*/ 2147483647 w 292"/>
              <a:gd name="T87" fmla="*/ 2147483647 h 237"/>
              <a:gd name="T88" fmla="*/ 2147483647 w 292"/>
              <a:gd name="T89" fmla="*/ 2147483647 h 237"/>
              <a:gd name="T90" fmla="*/ 2147483647 w 292"/>
              <a:gd name="T91" fmla="*/ 2147483647 h 237"/>
              <a:gd name="T92" fmla="*/ 2147483647 w 292"/>
              <a:gd name="T93" fmla="*/ 2147483647 h 237"/>
              <a:gd name="T94" fmla="*/ 2147483647 w 292"/>
              <a:gd name="T95" fmla="*/ 2147483647 h 237"/>
              <a:gd name="T96" fmla="*/ 2147483647 w 292"/>
              <a:gd name="T97" fmla="*/ 2147483647 h 237"/>
              <a:gd name="T98" fmla="*/ 2147483647 w 292"/>
              <a:gd name="T99" fmla="*/ 2147483647 h 237"/>
              <a:gd name="T100" fmla="*/ 2147483647 w 292"/>
              <a:gd name="T101" fmla="*/ 2147483647 h 237"/>
              <a:gd name="T102" fmla="*/ 2147483647 w 292"/>
              <a:gd name="T103" fmla="*/ 2147483647 h 237"/>
              <a:gd name="T104" fmla="*/ 2147483647 w 292"/>
              <a:gd name="T105" fmla="*/ 2147483647 h 237"/>
              <a:gd name="T106" fmla="*/ 2147483647 w 292"/>
              <a:gd name="T107" fmla="*/ 2147483647 h 237"/>
              <a:gd name="T108" fmla="*/ 2147483647 w 292"/>
              <a:gd name="T109" fmla="*/ 2147483647 h 237"/>
              <a:gd name="T110" fmla="*/ 2147483647 w 292"/>
              <a:gd name="T111" fmla="*/ 2147483647 h 237"/>
              <a:gd name="T112" fmla="*/ 2147483647 w 292"/>
              <a:gd name="T113" fmla="*/ 2147483647 h 237"/>
              <a:gd name="T114" fmla="*/ 2147483647 w 292"/>
              <a:gd name="T115" fmla="*/ 2147483647 h 237"/>
              <a:gd name="T116" fmla="*/ 2147483647 w 292"/>
              <a:gd name="T117" fmla="*/ 2147483647 h 237"/>
              <a:gd name="T118" fmla="*/ 2147483647 w 292"/>
              <a:gd name="T119" fmla="*/ 2147483647 h 237"/>
              <a:gd name="T120" fmla="*/ 2147483647 w 292"/>
              <a:gd name="T121" fmla="*/ 2147483647 h 237"/>
              <a:gd name="T122" fmla="*/ 2147483647 w 292"/>
              <a:gd name="T123" fmla="*/ 2147483647 h 237"/>
              <a:gd name="T124" fmla="*/ 2147483647 w 292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92" h="237">
                <a:moveTo>
                  <a:pt x="290" y="112"/>
                </a:moveTo>
                <a:lnTo>
                  <a:pt x="277" y="99"/>
                </a:lnTo>
                <a:lnTo>
                  <a:pt x="272" y="100"/>
                </a:lnTo>
                <a:lnTo>
                  <a:pt x="270" y="100"/>
                </a:lnTo>
                <a:lnTo>
                  <a:pt x="257" y="112"/>
                </a:lnTo>
                <a:lnTo>
                  <a:pt x="250" y="117"/>
                </a:lnTo>
                <a:lnTo>
                  <a:pt x="241" y="126"/>
                </a:lnTo>
                <a:lnTo>
                  <a:pt x="239" y="129"/>
                </a:lnTo>
                <a:lnTo>
                  <a:pt x="231" y="136"/>
                </a:lnTo>
                <a:lnTo>
                  <a:pt x="220" y="140"/>
                </a:lnTo>
                <a:lnTo>
                  <a:pt x="218" y="141"/>
                </a:lnTo>
                <a:lnTo>
                  <a:pt x="217" y="141"/>
                </a:lnTo>
                <a:lnTo>
                  <a:pt x="213" y="142"/>
                </a:lnTo>
                <a:lnTo>
                  <a:pt x="210" y="141"/>
                </a:lnTo>
                <a:lnTo>
                  <a:pt x="208" y="140"/>
                </a:lnTo>
                <a:lnTo>
                  <a:pt x="206" y="134"/>
                </a:lnTo>
                <a:lnTo>
                  <a:pt x="206" y="133"/>
                </a:lnTo>
                <a:lnTo>
                  <a:pt x="206" y="130"/>
                </a:lnTo>
                <a:lnTo>
                  <a:pt x="203" y="128"/>
                </a:lnTo>
                <a:lnTo>
                  <a:pt x="201" y="125"/>
                </a:lnTo>
                <a:lnTo>
                  <a:pt x="203" y="122"/>
                </a:lnTo>
                <a:lnTo>
                  <a:pt x="203" y="117"/>
                </a:lnTo>
                <a:lnTo>
                  <a:pt x="206" y="113"/>
                </a:lnTo>
                <a:lnTo>
                  <a:pt x="206" y="109"/>
                </a:lnTo>
                <a:lnTo>
                  <a:pt x="206" y="107"/>
                </a:lnTo>
                <a:lnTo>
                  <a:pt x="212" y="103"/>
                </a:lnTo>
                <a:lnTo>
                  <a:pt x="213" y="100"/>
                </a:lnTo>
                <a:lnTo>
                  <a:pt x="218" y="95"/>
                </a:lnTo>
                <a:lnTo>
                  <a:pt x="218" y="92"/>
                </a:lnTo>
                <a:lnTo>
                  <a:pt x="206" y="96"/>
                </a:lnTo>
                <a:lnTo>
                  <a:pt x="201" y="96"/>
                </a:lnTo>
                <a:lnTo>
                  <a:pt x="198" y="96"/>
                </a:lnTo>
                <a:lnTo>
                  <a:pt x="198" y="95"/>
                </a:lnTo>
                <a:lnTo>
                  <a:pt x="201" y="92"/>
                </a:lnTo>
                <a:lnTo>
                  <a:pt x="206" y="88"/>
                </a:lnTo>
                <a:lnTo>
                  <a:pt x="213" y="88"/>
                </a:lnTo>
                <a:lnTo>
                  <a:pt x="217" y="87"/>
                </a:lnTo>
                <a:lnTo>
                  <a:pt x="218" y="83"/>
                </a:lnTo>
                <a:lnTo>
                  <a:pt x="218" y="80"/>
                </a:lnTo>
                <a:lnTo>
                  <a:pt x="220" y="75"/>
                </a:lnTo>
                <a:lnTo>
                  <a:pt x="220" y="74"/>
                </a:lnTo>
                <a:lnTo>
                  <a:pt x="225" y="72"/>
                </a:lnTo>
                <a:lnTo>
                  <a:pt x="229" y="72"/>
                </a:lnTo>
                <a:lnTo>
                  <a:pt x="231" y="72"/>
                </a:lnTo>
                <a:lnTo>
                  <a:pt x="231" y="74"/>
                </a:lnTo>
                <a:lnTo>
                  <a:pt x="234" y="75"/>
                </a:lnTo>
                <a:lnTo>
                  <a:pt x="239" y="78"/>
                </a:lnTo>
                <a:lnTo>
                  <a:pt x="246" y="79"/>
                </a:lnTo>
                <a:lnTo>
                  <a:pt x="250" y="78"/>
                </a:lnTo>
                <a:lnTo>
                  <a:pt x="250" y="75"/>
                </a:lnTo>
                <a:lnTo>
                  <a:pt x="246" y="67"/>
                </a:lnTo>
                <a:lnTo>
                  <a:pt x="246" y="61"/>
                </a:lnTo>
                <a:lnTo>
                  <a:pt x="250" y="58"/>
                </a:lnTo>
                <a:lnTo>
                  <a:pt x="251" y="55"/>
                </a:lnTo>
                <a:lnTo>
                  <a:pt x="251" y="51"/>
                </a:lnTo>
                <a:lnTo>
                  <a:pt x="257" y="47"/>
                </a:lnTo>
                <a:lnTo>
                  <a:pt x="257" y="42"/>
                </a:lnTo>
                <a:lnTo>
                  <a:pt x="250" y="39"/>
                </a:lnTo>
                <a:lnTo>
                  <a:pt x="250" y="38"/>
                </a:lnTo>
                <a:lnTo>
                  <a:pt x="246" y="37"/>
                </a:lnTo>
                <a:lnTo>
                  <a:pt x="239" y="37"/>
                </a:lnTo>
                <a:lnTo>
                  <a:pt x="239" y="34"/>
                </a:lnTo>
                <a:lnTo>
                  <a:pt x="239" y="32"/>
                </a:lnTo>
                <a:lnTo>
                  <a:pt x="239" y="28"/>
                </a:lnTo>
                <a:lnTo>
                  <a:pt x="236" y="28"/>
                </a:lnTo>
                <a:lnTo>
                  <a:pt x="232" y="28"/>
                </a:lnTo>
                <a:lnTo>
                  <a:pt x="231" y="30"/>
                </a:lnTo>
                <a:lnTo>
                  <a:pt x="220" y="34"/>
                </a:lnTo>
                <a:lnTo>
                  <a:pt x="212" y="26"/>
                </a:lnTo>
                <a:lnTo>
                  <a:pt x="206" y="21"/>
                </a:lnTo>
                <a:lnTo>
                  <a:pt x="203" y="17"/>
                </a:lnTo>
                <a:lnTo>
                  <a:pt x="208" y="7"/>
                </a:lnTo>
                <a:lnTo>
                  <a:pt x="206" y="4"/>
                </a:lnTo>
                <a:lnTo>
                  <a:pt x="203" y="0"/>
                </a:lnTo>
                <a:lnTo>
                  <a:pt x="198" y="0"/>
                </a:lnTo>
                <a:lnTo>
                  <a:pt x="198" y="1"/>
                </a:lnTo>
                <a:lnTo>
                  <a:pt x="192" y="3"/>
                </a:lnTo>
                <a:lnTo>
                  <a:pt x="187" y="4"/>
                </a:lnTo>
                <a:lnTo>
                  <a:pt x="187" y="7"/>
                </a:lnTo>
                <a:lnTo>
                  <a:pt x="187" y="9"/>
                </a:lnTo>
                <a:lnTo>
                  <a:pt x="189" y="13"/>
                </a:lnTo>
                <a:lnTo>
                  <a:pt x="189" y="14"/>
                </a:lnTo>
                <a:lnTo>
                  <a:pt x="189" y="17"/>
                </a:lnTo>
                <a:lnTo>
                  <a:pt x="192" y="21"/>
                </a:lnTo>
                <a:lnTo>
                  <a:pt x="189" y="26"/>
                </a:lnTo>
                <a:lnTo>
                  <a:pt x="187" y="26"/>
                </a:lnTo>
                <a:lnTo>
                  <a:pt x="184" y="26"/>
                </a:lnTo>
                <a:lnTo>
                  <a:pt x="180" y="26"/>
                </a:lnTo>
                <a:lnTo>
                  <a:pt x="179" y="26"/>
                </a:lnTo>
                <a:lnTo>
                  <a:pt x="173" y="26"/>
                </a:lnTo>
                <a:lnTo>
                  <a:pt x="170" y="24"/>
                </a:lnTo>
                <a:lnTo>
                  <a:pt x="165" y="26"/>
                </a:lnTo>
                <a:lnTo>
                  <a:pt x="160" y="24"/>
                </a:lnTo>
                <a:lnTo>
                  <a:pt x="156" y="24"/>
                </a:lnTo>
                <a:lnTo>
                  <a:pt x="147" y="24"/>
                </a:lnTo>
                <a:lnTo>
                  <a:pt x="146" y="24"/>
                </a:lnTo>
                <a:lnTo>
                  <a:pt x="142" y="21"/>
                </a:lnTo>
                <a:lnTo>
                  <a:pt x="142" y="20"/>
                </a:lnTo>
                <a:lnTo>
                  <a:pt x="139" y="16"/>
                </a:lnTo>
                <a:lnTo>
                  <a:pt x="130" y="14"/>
                </a:lnTo>
                <a:lnTo>
                  <a:pt x="125" y="16"/>
                </a:lnTo>
                <a:lnTo>
                  <a:pt x="123" y="17"/>
                </a:lnTo>
                <a:lnTo>
                  <a:pt x="120" y="20"/>
                </a:lnTo>
                <a:lnTo>
                  <a:pt x="120" y="22"/>
                </a:lnTo>
                <a:lnTo>
                  <a:pt x="118" y="32"/>
                </a:lnTo>
                <a:lnTo>
                  <a:pt x="116" y="34"/>
                </a:lnTo>
                <a:lnTo>
                  <a:pt x="113" y="34"/>
                </a:lnTo>
                <a:lnTo>
                  <a:pt x="111" y="34"/>
                </a:lnTo>
                <a:lnTo>
                  <a:pt x="107" y="36"/>
                </a:lnTo>
                <a:lnTo>
                  <a:pt x="106" y="37"/>
                </a:lnTo>
                <a:lnTo>
                  <a:pt x="104" y="39"/>
                </a:lnTo>
                <a:lnTo>
                  <a:pt x="102" y="39"/>
                </a:lnTo>
                <a:lnTo>
                  <a:pt x="102" y="42"/>
                </a:lnTo>
                <a:lnTo>
                  <a:pt x="99" y="43"/>
                </a:lnTo>
                <a:lnTo>
                  <a:pt x="95" y="43"/>
                </a:lnTo>
                <a:lnTo>
                  <a:pt x="94" y="41"/>
                </a:lnTo>
                <a:lnTo>
                  <a:pt x="90" y="39"/>
                </a:lnTo>
                <a:lnTo>
                  <a:pt x="90" y="38"/>
                </a:lnTo>
                <a:lnTo>
                  <a:pt x="87" y="37"/>
                </a:lnTo>
                <a:lnTo>
                  <a:pt x="81" y="37"/>
                </a:lnTo>
                <a:lnTo>
                  <a:pt x="80" y="37"/>
                </a:lnTo>
                <a:lnTo>
                  <a:pt x="78" y="39"/>
                </a:lnTo>
                <a:lnTo>
                  <a:pt x="76" y="51"/>
                </a:lnTo>
                <a:lnTo>
                  <a:pt x="71" y="58"/>
                </a:lnTo>
                <a:lnTo>
                  <a:pt x="71" y="62"/>
                </a:lnTo>
                <a:lnTo>
                  <a:pt x="69" y="65"/>
                </a:lnTo>
                <a:lnTo>
                  <a:pt x="66" y="70"/>
                </a:lnTo>
                <a:lnTo>
                  <a:pt x="57" y="79"/>
                </a:lnTo>
                <a:lnTo>
                  <a:pt x="57" y="82"/>
                </a:lnTo>
                <a:lnTo>
                  <a:pt x="54" y="83"/>
                </a:lnTo>
                <a:lnTo>
                  <a:pt x="52" y="87"/>
                </a:lnTo>
                <a:lnTo>
                  <a:pt x="52" y="90"/>
                </a:lnTo>
                <a:lnTo>
                  <a:pt x="54" y="95"/>
                </a:lnTo>
                <a:lnTo>
                  <a:pt x="54" y="99"/>
                </a:lnTo>
                <a:lnTo>
                  <a:pt x="54" y="100"/>
                </a:lnTo>
                <a:lnTo>
                  <a:pt x="52" y="103"/>
                </a:lnTo>
                <a:lnTo>
                  <a:pt x="49" y="104"/>
                </a:lnTo>
                <a:lnTo>
                  <a:pt x="40" y="105"/>
                </a:lnTo>
                <a:lnTo>
                  <a:pt x="31" y="112"/>
                </a:lnTo>
                <a:lnTo>
                  <a:pt x="17" y="115"/>
                </a:lnTo>
                <a:lnTo>
                  <a:pt x="12" y="117"/>
                </a:lnTo>
                <a:lnTo>
                  <a:pt x="10" y="120"/>
                </a:lnTo>
                <a:lnTo>
                  <a:pt x="12" y="122"/>
                </a:lnTo>
                <a:lnTo>
                  <a:pt x="12" y="138"/>
                </a:lnTo>
                <a:lnTo>
                  <a:pt x="12" y="141"/>
                </a:lnTo>
                <a:lnTo>
                  <a:pt x="9" y="146"/>
                </a:lnTo>
                <a:lnTo>
                  <a:pt x="7" y="147"/>
                </a:lnTo>
                <a:lnTo>
                  <a:pt x="5" y="149"/>
                </a:lnTo>
                <a:lnTo>
                  <a:pt x="0" y="151"/>
                </a:lnTo>
                <a:lnTo>
                  <a:pt x="3" y="153"/>
                </a:lnTo>
                <a:lnTo>
                  <a:pt x="7" y="157"/>
                </a:lnTo>
                <a:lnTo>
                  <a:pt x="10" y="157"/>
                </a:lnTo>
                <a:lnTo>
                  <a:pt x="17" y="162"/>
                </a:lnTo>
                <a:lnTo>
                  <a:pt x="21" y="161"/>
                </a:lnTo>
                <a:lnTo>
                  <a:pt x="21" y="163"/>
                </a:lnTo>
                <a:lnTo>
                  <a:pt x="23" y="166"/>
                </a:lnTo>
                <a:lnTo>
                  <a:pt x="26" y="169"/>
                </a:lnTo>
                <a:lnTo>
                  <a:pt x="31" y="167"/>
                </a:lnTo>
                <a:lnTo>
                  <a:pt x="40" y="171"/>
                </a:lnTo>
                <a:lnTo>
                  <a:pt x="50" y="172"/>
                </a:lnTo>
                <a:lnTo>
                  <a:pt x="54" y="172"/>
                </a:lnTo>
                <a:lnTo>
                  <a:pt x="62" y="169"/>
                </a:lnTo>
                <a:lnTo>
                  <a:pt x="64" y="171"/>
                </a:lnTo>
                <a:lnTo>
                  <a:pt x="69" y="180"/>
                </a:lnTo>
                <a:lnTo>
                  <a:pt x="75" y="195"/>
                </a:lnTo>
                <a:lnTo>
                  <a:pt x="76" y="199"/>
                </a:lnTo>
                <a:lnTo>
                  <a:pt x="76" y="200"/>
                </a:lnTo>
                <a:lnTo>
                  <a:pt x="80" y="205"/>
                </a:lnTo>
                <a:lnTo>
                  <a:pt x="81" y="208"/>
                </a:lnTo>
                <a:lnTo>
                  <a:pt x="90" y="208"/>
                </a:lnTo>
                <a:lnTo>
                  <a:pt x="101" y="208"/>
                </a:lnTo>
                <a:lnTo>
                  <a:pt x="104" y="207"/>
                </a:lnTo>
                <a:lnTo>
                  <a:pt x="106" y="203"/>
                </a:lnTo>
                <a:lnTo>
                  <a:pt x="107" y="200"/>
                </a:lnTo>
                <a:lnTo>
                  <a:pt x="109" y="196"/>
                </a:lnTo>
                <a:lnTo>
                  <a:pt x="111" y="195"/>
                </a:lnTo>
                <a:lnTo>
                  <a:pt x="118" y="191"/>
                </a:lnTo>
                <a:lnTo>
                  <a:pt x="120" y="191"/>
                </a:lnTo>
                <a:lnTo>
                  <a:pt x="125" y="188"/>
                </a:lnTo>
                <a:lnTo>
                  <a:pt x="128" y="188"/>
                </a:lnTo>
                <a:lnTo>
                  <a:pt x="139" y="188"/>
                </a:lnTo>
                <a:lnTo>
                  <a:pt x="139" y="191"/>
                </a:lnTo>
                <a:lnTo>
                  <a:pt x="142" y="199"/>
                </a:lnTo>
                <a:lnTo>
                  <a:pt x="142" y="200"/>
                </a:lnTo>
                <a:lnTo>
                  <a:pt x="140" y="207"/>
                </a:lnTo>
                <a:lnTo>
                  <a:pt x="140" y="213"/>
                </a:lnTo>
                <a:lnTo>
                  <a:pt x="147" y="213"/>
                </a:lnTo>
                <a:lnTo>
                  <a:pt x="149" y="212"/>
                </a:lnTo>
                <a:lnTo>
                  <a:pt x="153" y="209"/>
                </a:lnTo>
                <a:lnTo>
                  <a:pt x="156" y="208"/>
                </a:lnTo>
                <a:lnTo>
                  <a:pt x="165" y="208"/>
                </a:lnTo>
                <a:lnTo>
                  <a:pt x="166" y="208"/>
                </a:lnTo>
                <a:lnTo>
                  <a:pt x="170" y="208"/>
                </a:lnTo>
                <a:lnTo>
                  <a:pt x="179" y="208"/>
                </a:lnTo>
                <a:lnTo>
                  <a:pt x="180" y="208"/>
                </a:lnTo>
                <a:lnTo>
                  <a:pt x="186" y="209"/>
                </a:lnTo>
                <a:lnTo>
                  <a:pt x="187" y="211"/>
                </a:lnTo>
                <a:lnTo>
                  <a:pt x="189" y="215"/>
                </a:lnTo>
                <a:lnTo>
                  <a:pt x="187" y="216"/>
                </a:lnTo>
                <a:lnTo>
                  <a:pt x="189" y="219"/>
                </a:lnTo>
                <a:lnTo>
                  <a:pt x="192" y="219"/>
                </a:lnTo>
                <a:lnTo>
                  <a:pt x="194" y="223"/>
                </a:lnTo>
                <a:lnTo>
                  <a:pt x="194" y="224"/>
                </a:lnTo>
                <a:lnTo>
                  <a:pt x="194" y="226"/>
                </a:lnTo>
                <a:lnTo>
                  <a:pt x="194" y="229"/>
                </a:lnTo>
                <a:lnTo>
                  <a:pt x="194" y="233"/>
                </a:lnTo>
                <a:lnTo>
                  <a:pt x="192" y="234"/>
                </a:lnTo>
                <a:lnTo>
                  <a:pt x="198" y="234"/>
                </a:lnTo>
                <a:lnTo>
                  <a:pt x="206" y="236"/>
                </a:lnTo>
                <a:lnTo>
                  <a:pt x="212" y="233"/>
                </a:lnTo>
                <a:lnTo>
                  <a:pt x="217" y="236"/>
                </a:lnTo>
                <a:lnTo>
                  <a:pt x="220" y="236"/>
                </a:lnTo>
                <a:lnTo>
                  <a:pt x="227" y="234"/>
                </a:lnTo>
                <a:lnTo>
                  <a:pt x="232" y="232"/>
                </a:lnTo>
                <a:lnTo>
                  <a:pt x="236" y="229"/>
                </a:lnTo>
                <a:lnTo>
                  <a:pt x="246" y="223"/>
                </a:lnTo>
                <a:lnTo>
                  <a:pt x="255" y="221"/>
                </a:lnTo>
                <a:lnTo>
                  <a:pt x="255" y="219"/>
                </a:lnTo>
                <a:lnTo>
                  <a:pt x="251" y="215"/>
                </a:lnTo>
                <a:lnTo>
                  <a:pt x="250" y="208"/>
                </a:lnTo>
                <a:lnTo>
                  <a:pt x="251" y="200"/>
                </a:lnTo>
                <a:lnTo>
                  <a:pt x="260" y="191"/>
                </a:lnTo>
                <a:lnTo>
                  <a:pt x="264" y="186"/>
                </a:lnTo>
                <a:lnTo>
                  <a:pt x="264" y="180"/>
                </a:lnTo>
                <a:lnTo>
                  <a:pt x="264" y="176"/>
                </a:lnTo>
                <a:lnTo>
                  <a:pt x="264" y="175"/>
                </a:lnTo>
                <a:lnTo>
                  <a:pt x="269" y="172"/>
                </a:lnTo>
                <a:lnTo>
                  <a:pt x="269" y="167"/>
                </a:lnTo>
                <a:lnTo>
                  <a:pt x="264" y="163"/>
                </a:lnTo>
                <a:lnTo>
                  <a:pt x="255" y="157"/>
                </a:lnTo>
                <a:lnTo>
                  <a:pt x="251" y="155"/>
                </a:lnTo>
                <a:lnTo>
                  <a:pt x="250" y="153"/>
                </a:lnTo>
                <a:lnTo>
                  <a:pt x="244" y="150"/>
                </a:lnTo>
                <a:lnTo>
                  <a:pt x="243" y="150"/>
                </a:lnTo>
                <a:lnTo>
                  <a:pt x="244" y="149"/>
                </a:lnTo>
                <a:lnTo>
                  <a:pt x="250" y="146"/>
                </a:lnTo>
                <a:lnTo>
                  <a:pt x="251" y="146"/>
                </a:lnTo>
                <a:lnTo>
                  <a:pt x="257" y="147"/>
                </a:lnTo>
                <a:lnTo>
                  <a:pt x="260" y="147"/>
                </a:lnTo>
                <a:lnTo>
                  <a:pt x="264" y="147"/>
                </a:lnTo>
                <a:lnTo>
                  <a:pt x="265" y="146"/>
                </a:lnTo>
                <a:lnTo>
                  <a:pt x="265" y="142"/>
                </a:lnTo>
                <a:lnTo>
                  <a:pt x="269" y="140"/>
                </a:lnTo>
                <a:lnTo>
                  <a:pt x="270" y="136"/>
                </a:lnTo>
                <a:lnTo>
                  <a:pt x="272" y="133"/>
                </a:lnTo>
                <a:lnTo>
                  <a:pt x="284" y="126"/>
                </a:lnTo>
                <a:lnTo>
                  <a:pt x="286" y="124"/>
                </a:lnTo>
                <a:lnTo>
                  <a:pt x="290" y="122"/>
                </a:lnTo>
                <a:lnTo>
                  <a:pt x="291" y="118"/>
                </a:lnTo>
                <a:lnTo>
                  <a:pt x="291" y="117"/>
                </a:lnTo>
                <a:lnTo>
                  <a:pt x="291" y="115"/>
                </a:lnTo>
                <a:lnTo>
                  <a:pt x="291" y="112"/>
                </a:lnTo>
                <a:lnTo>
                  <a:pt x="290" y="112"/>
                </a:lnTo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Freeform 20"/>
          <p:cNvSpPr>
            <a:spLocks/>
          </p:cNvSpPr>
          <p:nvPr/>
        </p:nvSpPr>
        <p:spPr bwMode="auto">
          <a:xfrm>
            <a:off x="5067300" y="5099050"/>
            <a:ext cx="112713" cy="149225"/>
          </a:xfrm>
          <a:custGeom>
            <a:avLst/>
            <a:gdLst>
              <a:gd name="T0" fmla="*/ 2147483647 w 62"/>
              <a:gd name="T1" fmla="*/ 2147483647 h 66"/>
              <a:gd name="T2" fmla="*/ 2147483647 w 62"/>
              <a:gd name="T3" fmla="*/ 2147483647 h 66"/>
              <a:gd name="T4" fmla="*/ 2147483647 w 62"/>
              <a:gd name="T5" fmla="*/ 2147483647 h 66"/>
              <a:gd name="T6" fmla="*/ 2147483647 w 62"/>
              <a:gd name="T7" fmla="*/ 2147483647 h 66"/>
              <a:gd name="T8" fmla="*/ 2147483647 w 62"/>
              <a:gd name="T9" fmla="*/ 2147483647 h 66"/>
              <a:gd name="T10" fmla="*/ 2147483647 w 62"/>
              <a:gd name="T11" fmla="*/ 2147483647 h 66"/>
              <a:gd name="T12" fmla="*/ 0 w 62"/>
              <a:gd name="T13" fmla="*/ 2147483647 h 66"/>
              <a:gd name="T14" fmla="*/ 0 w 62"/>
              <a:gd name="T15" fmla="*/ 2147483647 h 66"/>
              <a:gd name="T16" fmla="*/ 2147483647 w 62"/>
              <a:gd name="T17" fmla="*/ 2147483647 h 66"/>
              <a:gd name="T18" fmla="*/ 2147483647 w 62"/>
              <a:gd name="T19" fmla="*/ 2147483647 h 66"/>
              <a:gd name="T20" fmla="*/ 2147483647 w 62"/>
              <a:gd name="T21" fmla="*/ 2147483647 h 66"/>
              <a:gd name="T22" fmla="*/ 2147483647 w 62"/>
              <a:gd name="T23" fmla="*/ 2147483647 h 66"/>
              <a:gd name="T24" fmla="*/ 2147483647 w 62"/>
              <a:gd name="T25" fmla="*/ 2147483647 h 66"/>
              <a:gd name="T26" fmla="*/ 2147483647 w 62"/>
              <a:gd name="T27" fmla="*/ 2147483647 h 66"/>
              <a:gd name="T28" fmla="*/ 2147483647 w 62"/>
              <a:gd name="T29" fmla="*/ 2147483647 h 66"/>
              <a:gd name="T30" fmla="*/ 2147483647 w 62"/>
              <a:gd name="T31" fmla="*/ 2147483647 h 66"/>
              <a:gd name="T32" fmla="*/ 2147483647 w 62"/>
              <a:gd name="T33" fmla="*/ 2147483647 h 66"/>
              <a:gd name="T34" fmla="*/ 2147483647 w 62"/>
              <a:gd name="T35" fmla="*/ 2147483647 h 66"/>
              <a:gd name="T36" fmla="*/ 2147483647 w 62"/>
              <a:gd name="T37" fmla="*/ 2147483647 h 66"/>
              <a:gd name="T38" fmla="*/ 2147483647 w 62"/>
              <a:gd name="T39" fmla="*/ 2147483647 h 66"/>
              <a:gd name="T40" fmla="*/ 2147483647 w 62"/>
              <a:gd name="T41" fmla="*/ 2147483647 h 66"/>
              <a:gd name="T42" fmla="*/ 2147483647 w 62"/>
              <a:gd name="T43" fmla="*/ 2147483647 h 66"/>
              <a:gd name="T44" fmla="*/ 2147483647 w 62"/>
              <a:gd name="T45" fmla="*/ 2147483647 h 66"/>
              <a:gd name="T46" fmla="*/ 2147483647 w 62"/>
              <a:gd name="T47" fmla="*/ 2147483647 h 66"/>
              <a:gd name="T48" fmla="*/ 2147483647 w 62"/>
              <a:gd name="T49" fmla="*/ 2147483647 h 66"/>
              <a:gd name="T50" fmla="*/ 2147483647 w 62"/>
              <a:gd name="T51" fmla="*/ 2147483647 h 66"/>
              <a:gd name="T52" fmla="*/ 2147483647 w 62"/>
              <a:gd name="T53" fmla="*/ 2147483647 h 66"/>
              <a:gd name="T54" fmla="*/ 2147483647 w 62"/>
              <a:gd name="T55" fmla="*/ 2147483647 h 66"/>
              <a:gd name="T56" fmla="*/ 2147483647 w 62"/>
              <a:gd name="T57" fmla="*/ 2147483647 h 66"/>
              <a:gd name="T58" fmla="*/ 2147483647 w 62"/>
              <a:gd name="T59" fmla="*/ 2147483647 h 66"/>
              <a:gd name="T60" fmla="*/ 2147483647 w 62"/>
              <a:gd name="T61" fmla="*/ 2147483647 h 66"/>
              <a:gd name="T62" fmla="*/ 2147483647 w 62"/>
              <a:gd name="T63" fmla="*/ 2147483647 h 66"/>
              <a:gd name="T64" fmla="*/ 2147483647 w 62"/>
              <a:gd name="T65" fmla="*/ 2147483647 h 66"/>
              <a:gd name="T66" fmla="*/ 2147483647 w 62"/>
              <a:gd name="T67" fmla="*/ 2147483647 h 66"/>
              <a:gd name="T68" fmla="*/ 2147483647 w 62"/>
              <a:gd name="T69" fmla="*/ 2147483647 h 66"/>
              <a:gd name="T70" fmla="*/ 2147483647 w 62"/>
              <a:gd name="T71" fmla="*/ 2147483647 h 66"/>
              <a:gd name="T72" fmla="*/ 2147483647 w 62"/>
              <a:gd name="T73" fmla="*/ 2147483647 h 66"/>
              <a:gd name="T74" fmla="*/ 2147483647 w 62"/>
              <a:gd name="T75" fmla="*/ 2147483647 h 66"/>
              <a:gd name="T76" fmla="*/ 2147483647 w 62"/>
              <a:gd name="T77" fmla="*/ 2147483647 h 66"/>
              <a:gd name="T78" fmla="*/ 2147483647 w 62"/>
              <a:gd name="T79" fmla="*/ 2147483647 h 66"/>
              <a:gd name="T80" fmla="*/ 2147483647 w 62"/>
              <a:gd name="T81" fmla="*/ 2147483647 h 6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2" h="66">
                <a:moveTo>
                  <a:pt x="12" y="59"/>
                </a:moveTo>
                <a:lnTo>
                  <a:pt x="9" y="59"/>
                </a:lnTo>
                <a:lnTo>
                  <a:pt x="9" y="57"/>
                </a:lnTo>
                <a:lnTo>
                  <a:pt x="7" y="51"/>
                </a:lnTo>
                <a:lnTo>
                  <a:pt x="9" y="49"/>
                </a:lnTo>
                <a:lnTo>
                  <a:pt x="7" y="48"/>
                </a:lnTo>
                <a:lnTo>
                  <a:pt x="5" y="48"/>
                </a:lnTo>
                <a:lnTo>
                  <a:pt x="5" y="46"/>
                </a:lnTo>
                <a:lnTo>
                  <a:pt x="3" y="46"/>
                </a:lnTo>
                <a:lnTo>
                  <a:pt x="3" y="44"/>
                </a:lnTo>
                <a:lnTo>
                  <a:pt x="0" y="42"/>
                </a:lnTo>
                <a:lnTo>
                  <a:pt x="3" y="41"/>
                </a:lnTo>
                <a:lnTo>
                  <a:pt x="3" y="38"/>
                </a:lnTo>
                <a:lnTo>
                  <a:pt x="0" y="36"/>
                </a:lnTo>
                <a:lnTo>
                  <a:pt x="0" y="34"/>
                </a:lnTo>
                <a:lnTo>
                  <a:pt x="0" y="32"/>
                </a:lnTo>
                <a:lnTo>
                  <a:pt x="3" y="32"/>
                </a:lnTo>
                <a:lnTo>
                  <a:pt x="5" y="30"/>
                </a:lnTo>
                <a:lnTo>
                  <a:pt x="5" y="29"/>
                </a:lnTo>
                <a:lnTo>
                  <a:pt x="9" y="29"/>
                </a:lnTo>
                <a:lnTo>
                  <a:pt x="12" y="26"/>
                </a:lnTo>
                <a:lnTo>
                  <a:pt x="12" y="25"/>
                </a:lnTo>
                <a:lnTo>
                  <a:pt x="16" y="24"/>
                </a:lnTo>
                <a:lnTo>
                  <a:pt x="17" y="24"/>
                </a:lnTo>
                <a:lnTo>
                  <a:pt x="17" y="21"/>
                </a:lnTo>
                <a:lnTo>
                  <a:pt x="17" y="20"/>
                </a:lnTo>
                <a:lnTo>
                  <a:pt x="21" y="18"/>
                </a:lnTo>
                <a:lnTo>
                  <a:pt x="19" y="16"/>
                </a:lnTo>
                <a:lnTo>
                  <a:pt x="19" y="15"/>
                </a:lnTo>
                <a:lnTo>
                  <a:pt x="21" y="13"/>
                </a:lnTo>
                <a:lnTo>
                  <a:pt x="23" y="13"/>
                </a:lnTo>
                <a:lnTo>
                  <a:pt x="24" y="13"/>
                </a:lnTo>
                <a:lnTo>
                  <a:pt x="26" y="13"/>
                </a:lnTo>
                <a:lnTo>
                  <a:pt x="26" y="11"/>
                </a:lnTo>
                <a:lnTo>
                  <a:pt x="26" y="8"/>
                </a:lnTo>
                <a:lnTo>
                  <a:pt x="26" y="7"/>
                </a:lnTo>
                <a:lnTo>
                  <a:pt x="28" y="4"/>
                </a:lnTo>
                <a:lnTo>
                  <a:pt x="30" y="3"/>
                </a:lnTo>
                <a:lnTo>
                  <a:pt x="33" y="0"/>
                </a:lnTo>
                <a:lnTo>
                  <a:pt x="33" y="3"/>
                </a:lnTo>
                <a:lnTo>
                  <a:pt x="33" y="4"/>
                </a:lnTo>
                <a:lnTo>
                  <a:pt x="33" y="7"/>
                </a:lnTo>
                <a:lnTo>
                  <a:pt x="33" y="8"/>
                </a:lnTo>
                <a:lnTo>
                  <a:pt x="38" y="11"/>
                </a:lnTo>
                <a:lnTo>
                  <a:pt x="40" y="11"/>
                </a:lnTo>
                <a:lnTo>
                  <a:pt x="42" y="13"/>
                </a:lnTo>
                <a:lnTo>
                  <a:pt x="44" y="16"/>
                </a:lnTo>
                <a:lnTo>
                  <a:pt x="44" y="18"/>
                </a:lnTo>
                <a:lnTo>
                  <a:pt x="44" y="21"/>
                </a:lnTo>
                <a:lnTo>
                  <a:pt x="44" y="24"/>
                </a:lnTo>
                <a:lnTo>
                  <a:pt x="45" y="24"/>
                </a:lnTo>
                <a:lnTo>
                  <a:pt x="52" y="28"/>
                </a:lnTo>
                <a:lnTo>
                  <a:pt x="54" y="30"/>
                </a:lnTo>
                <a:lnTo>
                  <a:pt x="56" y="32"/>
                </a:lnTo>
                <a:lnTo>
                  <a:pt x="56" y="36"/>
                </a:lnTo>
                <a:lnTo>
                  <a:pt x="56" y="37"/>
                </a:lnTo>
                <a:lnTo>
                  <a:pt x="56" y="38"/>
                </a:lnTo>
                <a:lnTo>
                  <a:pt x="56" y="41"/>
                </a:lnTo>
                <a:lnTo>
                  <a:pt x="61" y="44"/>
                </a:lnTo>
                <a:lnTo>
                  <a:pt x="59" y="46"/>
                </a:lnTo>
                <a:lnTo>
                  <a:pt x="58" y="46"/>
                </a:lnTo>
                <a:lnTo>
                  <a:pt x="56" y="49"/>
                </a:lnTo>
                <a:lnTo>
                  <a:pt x="58" y="50"/>
                </a:lnTo>
                <a:lnTo>
                  <a:pt x="58" y="51"/>
                </a:lnTo>
                <a:lnTo>
                  <a:pt x="59" y="54"/>
                </a:lnTo>
                <a:lnTo>
                  <a:pt x="59" y="55"/>
                </a:lnTo>
                <a:lnTo>
                  <a:pt x="59" y="57"/>
                </a:lnTo>
                <a:lnTo>
                  <a:pt x="58" y="59"/>
                </a:lnTo>
                <a:lnTo>
                  <a:pt x="58" y="62"/>
                </a:lnTo>
                <a:lnTo>
                  <a:pt x="54" y="62"/>
                </a:lnTo>
                <a:lnTo>
                  <a:pt x="52" y="62"/>
                </a:lnTo>
                <a:lnTo>
                  <a:pt x="49" y="62"/>
                </a:lnTo>
                <a:lnTo>
                  <a:pt x="44" y="65"/>
                </a:lnTo>
                <a:lnTo>
                  <a:pt x="42" y="63"/>
                </a:lnTo>
                <a:lnTo>
                  <a:pt x="35" y="62"/>
                </a:lnTo>
                <a:lnTo>
                  <a:pt x="33" y="62"/>
                </a:lnTo>
                <a:lnTo>
                  <a:pt x="26" y="62"/>
                </a:lnTo>
                <a:lnTo>
                  <a:pt x="23" y="62"/>
                </a:lnTo>
                <a:lnTo>
                  <a:pt x="19" y="62"/>
                </a:lnTo>
                <a:lnTo>
                  <a:pt x="17" y="62"/>
                </a:lnTo>
                <a:lnTo>
                  <a:pt x="14" y="59"/>
                </a:lnTo>
                <a:lnTo>
                  <a:pt x="12" y="59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1" name="Freeform 21" descr="nacobbus"/>
          <p:cNvSpPr>
            <a:spLocks/>
          </p:cNvSpPr>
          <p:nvPr/>
        </p:nvSpPr>
        <p:spPr bwMode="auto">
          <a:xfrm>
            <a:off x="5230813" y="5043488"/>
            <a:ext cx="279400" cy="169862"/>
          </a:xfrm>
          <a:custGeom>
            <a:avLst/>
            <a:gdLst>
              <a:gd name="T0" fmla="*/ 2147483647 w 154"/>
              <a:gd name="T1" fmla="*/ 2147483647 h 75"/>
              <a:gd name="T2" fmla="*/ 2147483647 w 154"/>
              <a:gd name="T3" fmla="*/ 2147483647 h 75"/>
              <a:gd name="T4" fmla="*/ 2147483647 w 154"/>
              <a:gd name="T5" fmla="*/ 2147483647 h 75"/>
              <a:gd name="T6" fmla="*/ 2147483647 w 154"/>
              <a:gd name="T7" fmla="*/ 2147483647 h 75"/>
              <a:gd name="T8" fmla="*/ 2147483647 w 154"/>
              <a:gd name="T9" fmla="*/ 2147483647 h 75"/>
              <a:gd name="T10" fmla="*/ 0 w 154"/>
              <a:gd name="T11" fmla="*/ 2147483647 h 75"/>
              <a:gd name="T12" fmla="*/ 2147483647 w 154"/>
              <a:gd name="T13" fmla="*/ 2147483647 h 75"/>
              <a:gd name="T14" fmla="*/ 2147483647 w 154"/>
              <a:gd name="T15" fmla="*/ 2147483647 h 75"/>
              <a:gd name="T16" fmla="*/ 2147483647 w 154"/>
              <a:gd name="T17" fmla="*/ 2147483647 h 75"/>
              <a:gd name="T18" fmla="*/ 2147483647 w 154"/>
              <a:gd name="T19" fmla="*/ 2147483647 h 75"/>
              <a:gd name="T20" fmla="*/ 2147483647 w 154"/>
              <a:gd name="T21" fmla="*/ 2147483647 h 75"/>
              <a:gd name="T22" fmla="*/ 2147483647 w 154"/>
              <a:gd name="T23" fmla="*/ 2147483647 h 75"/>
              <a:gd name="T24" fmla="*/ 2147483647 w 154"/>
              <a:gd name="T25" fmla="*/ 2147483647 h 75"/>
              <a:gd name="T26" fmla="*/ 2147483647 w 154"/>
              <a:gd name="T27" fmla="*/ 2147483647 h 75"/>
              <a:gd name="T28" fmla="*/ 2147483647 w 154"/>
              <a:gd name="T29" fmla="*/ 2147483647 h 75"/>
              <a:gd name="T30" fmla="*/ 2147483647 w 154"/>
              <a:gd name="T31" fmla="*/ 2147483647 h 75"/>
              <a:gd name="T32" fmla="*/ 2147483647 w 154"/>
              <a:gd name="T33" fmla="*/ 2147483647 h 75"/>
              <a:gd name="T34" fmla="*/ 2147483647 w 154"/>
              <a:gd name="T35" fmla="*/ 2147483647 h 75"/>
              <a:gd name="T36" fmla="*/ 2147483647 w 154"/>
              <a:gd name="T37" fmla="*/ 2147483647 h 75"/>
              <a:gd name="T38" fmla="*/ 2147483647 w 154"/>
              <a:gd name="T39" fmla="*/ 2147483647 h 75"/>
              <a:gd name="T40" fmla="*/ 2147483647 w 154"/>
              <a:gd name="T41" fmla="*/ 2147483647 h 75"/>
              <a:gd name="T42" fmla="*/ 2147483647 w 154"/>
              <a:gd name="T43" fmla="*/ 2147483647 h 75"/>
              <a:gd name="T44" fmla="*/ 2147483647 w 154"/>
              <a:gd name="T45" fmla="*/ 2147483647 h 75"/>
              <a:gd name="T46" fmla="*/ 2147483647 w 154"/>
              <a:gd name="T47" fmla="*/ 2147483647 h 75"/>
              <a:gd name="T48" fmla="*/ 2147483647 w 154"/>
              <a:gd name="T49" fmla="*/ 2147483647 h 75"/>
              <a:gd name="T50" fmla="*/ 2147483647 w 154"/>
              <a:gd name="T51" fmla="*/ 2147483647 h 75"/>
              <a:gd name="T52" fmla="*/ 2147483647 w 154"/>
              <a:gd name="T53" fmla="*/ 2147483647 h 75"/>
              <a:gd name="T54" fmla="*/ 2147483647 w 154"/>
              <a:gd name="T55" fmla="*/ 2147483647 h 75"/>
              <a:gd name="T56" fmla="*/ 2147483647 w 154"/>
              <a:gd name="T57" fmla="*/ 2147483647 h 75"/>
              <a:gd name="T58" fmla="*/ 2147483647 w 154"/>
              <a:gd name="T59" fmla="*/ 2147483647 h 75"/>
              <a:gd name="T60" fmla="*/ 2147483647 w 154"/>
              <a:gd name="T61" fmla="*/ 2147483647 h 75"/>
              <a:gd name="T62" fmla="*/ 2147483647 w 154"/>
              <a:gd name="T63" fmla="*/ 2147483647 h 75"/>
              <a:gd name="T64" fmla="*/ 2147483647 w 154"/>
              <a:gd name="T65" fmla="*/ 2147483647 h 75"/>
              <a:gd name="T66" fmla="*/ 2147483647 w 154"/>
              <a:gd name="T67" fmla="*/ 2147483647 h 75"/>
              <a:gd name="T68" fmla="*/ 2147483647 w 154"/>
              <a:gd name="T69" fmla="*/ 2147483647 h 75"/>
              <a:gd name="T70" fmla="*/ 2147483647 w 154"/>
              <a:gd name="T71" fmla="*/ 2147483647 h 75"/>
              <a:gd name="T72" fmla="*/ 2147483647 w 154"/>
              <a:gd name="T73" fmla="*/ 2147483647 h 75"/>
              <a:gd name="T74" fmla="*/ 2147483647 w 154"/>
              <a:gd name="T75" fmla="*/ 2147483647 h 75"/>
              <a:gd name="T76" fmla="*/ 2147483647 w 154"/>
              <a:gd name="T77" fmla="*/ 2147483647 h 75"/>
              <a:gd name="T78" fmla="*/ 2147483647 w 154"/>
              <a:gd name="T79" fmla="*/ 2147483647 h 75"/>
              <a:gd name="T80" fmla="*/ 2147483647 w 154"/>
              <a:gd name="T81" fmla="*/ 2147483647 h 75"/>
              <a:gd name="T82" fmla="*/ 2147483647 w 154"/>
              <a:gd name="T83" fmla="*/ 2147483647 h 75"/>
              <a:gd name="T84" fmla="*/ 2147483647 w 154"/>
              <a:gd name="T85" fmla="*/ 2147483647 h 75"/>
              <a:gd name="T86" fmla="*/ 2147483647 w 154"/>
              <a:gd name="T87" fmla="*/ 2147483647 h 75"/>
              <a:gd name="T88" fmla="*/ 2147483647 w 154"/>
              <a:gd name="T89" fmla="*/ 2147483647 h 75"/>
              <a:gd name="T90" fmla="*/ 2147483647 w 154"/>
              <a:gd name="T91" fmla="*/ 2147483647 h 75"/>
              <a:gd name="T92" fmla="*/ 2147483647 w 154"/>
              <a:gd name="T93" fmla="*/ 2147483647 h 75"/>
              <a:gd name="T94" fmla="*/ 2147483647 w 154"/>
              <a:gd name="T95" fmla="*/ 0 h 7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54" h="75">
                <a:moveTo>
                  <a:pt x="76" y="0"/>
                </a:moveTo>
                <a:lnTo>
                  <a:pt x="67" y="1"/>
                </a:lnTo>
                <a:lnTo>
                  <a:pt x="57" y="8"/>
                </a:lnTo>
                <a:lnTo>
                  <a:pt x="53" y="11"/>
                </a:lnTo>
                <a:lnTo>
                  <a:pt x="48" y="13"/>
                </a:lnTo>
                <a:lnTo>
                  <a:pt x="41" y="14"/>
                </a:lnTo>
                <a:lnTo>
                  <a:pt x="38" y="14"/>
                </a:lnTo>
                <a:lnTo>
                  <a:pt x="33" y="12"/>
                </a:lnTo>
                <a:lnTo>
                  <a:pt x="28" y="14"/>
                </a:lnTo>
                <a:lnTo>
                  <a:pt x="19" y="13"/>
                </a:lnTo>
                <a:lnTo>
                  <a:pt x="14" y="13"/>
                </a:lnTo>
                <a:lnTo>
                  <a:pt x="0" y="20"/>
                </a:lnTo>
                <a:lnTo>
                  <a:pt x="2" y="22"/>
                </a:lnTo>
                <a:lnTo>
                  <a:pt x="3" y="22"/>
                </a:lnTo>
                <a:lnTo>
                  <a:pt x="7" y="22"/>
                </a:lnTo>
                <a:lnTo>
                  <a:pt x="7" y="28"/>
                </a:lnTo>
                <a:lnTo>
                  <a:pt x="7" y="29"/>
                </a:lnTo>
                <a:lnTo>
                  <a:pt x="10" y="32"/>
                </a:lnTo>
                <a:lnTo>
                  <a:pt x="10" y="33"/>
                </a:lnTo>
                <a:lnTo>
                  <a:pt x="10" y="36"/>
                </a:lnTo>
                <a:lnTo>
                  <a:pt x="22" y="36"/>
                </a:lnTo>
                <a:lnTo>
                  <a:pt x="28" y="33"/>
                </a:lnTo>
                <a:lnTo>
                  <a:pt x="33" y="33"/>
                </a:lnTo>
                <a:lnTo>
                  <a:pt x="33" y="36"/>
                </a:lnTo>
                <a:lnTo>
                  <a:pt x="36" y="38"/>
                </a:lnTo>
                <a:lnTo>
                  <a:pt x="38" y="39"/>
                </a:lnTo>
                <a:lnTo>
                  <a:pt x="41" y="46"/>
                </a:lnTo>
                <a:lnTo>
                  <a:pt x="45" y="49"/>
                </a:lnTo>
                <a:lnTo>
                  <a:pt x="48" y="51"/>
                </a:lnTo>
                <a:lnTo>
                  <a:pt x="53" y="59"/>
                </a:lnTo>
                <a:lnTo>
                  <a:pt x="53" y="61"/>
                </a:lnTo>
                <a:lnTo>
                  <a:pt x="57" y="62"/>
                </a:lnTo>
                <a:lnTo>
                  <a:pt x="60" y="63"/>
                </a:lnTo>
                <a:lnTo>
                  <a:pt x="60" y="66"/>
                </a:lnTo>
                <a:lnTo>
                  <a:pt x="64" y="67"/>
                </a:lnTo>
                <a:lnTo>
                  <a:pt x="71" y="68"/>
                </a:lnTo>
                <a:lnTo>
                  <a:pt x="74" y="71"/>
                </a:lnTo>
                <a:lnTo>
                  <a:pt x="77" y="71"/>
                </a:lnTo>
                <a:lnTo>
                  <a:pt x="77" y="74"/>
                </a:lnTo>
                <a:lnTo>
                  <a:pt x="83" y="74"/>
                </a:lnTo>
                <a:lnTo>
                  <a:pt x="84" y="74"/>
                </a:lnTo>
                <a:lnTo>
                  <a:pt x="93" y="67"/>
                </a:lnTo>
                <a:lnTo>
                  <a:pt x="93" y="66"/>
                </a:lnTo>
                <a:lnTo>
                  <a:pt x="96" y="64"/>
                </a:lnTo>
                <a:lnTo>
                  <a:pt x="103" y="61"/>
                </a:lnTo>
                <a:lnTo>
                  <a:pt x="107" y="61"/>
                </a:lnTo>
                <a:lnTo>
                  <a:pt x="107" y="63"/>
                </a:lnTo>
                <a:lnTo>
                  <a:pt x="110" y="66"/>
                </a:lnTo>
                <a:lnTo>
                  <a:pt x="112" y="66"/>
                </a:lnTo>
                <a:lnTo>
                  <a:pt x="115" y="67"/>
                </a:lnTo>
                <a:lnTo>
                  <a:pt x="117" y="67"/>
                </a:lnTo>
                <a:lnTo>
                  <a:pt x="119" y="66"/>
                </a:lnTo>
                <a:lnTo>
                  <a:pt x="119" y="64"/>
                </a:lnTo>
                <a:lnTo>
                  <a:pt x="121" y="62"/>
                </a:lnTo>
                <a:lnTo>
                  <a:pt x="126" y="61"/>
                </a:lnTo>
                <a:lnTo>
                  <a:pt x="126" y="59"/>
                </a:lnTo>
                <a:lnTo>
                  <a:pt x="126" y="58"/>
                </a:lnTo>
                <a:lnTo>
                  <a:pt x="126" y="55"/>
                </a:lnTo>
                <a:lnTo>
                  <a:pt x="129" y="54"/>
                </a:lnTo>
                <a:lnTo>
                  <a:pt x="133" y="53"/>
                </a:lnTo>
                <a:lnTo>
                  <a:pt x="138" y="54"/>
                </a:lnTo>
                <a:lnTo>
                  <a:pt x="141" y="54"/>
                </a:lnTo>
                <a:lnTo>
                  <a:pt x="146" y="54"/>
                </a:lnTo>
                <a:lnTo>
                  <a:pt x="148" y="54"/>
                </a:lnTo>
                <a:lnTo>
                  <a:pt x="150" y="51"/>
                </a:lnTo>
                <a:lnTo>
                  <a:pt x="152" y="49"/>
                </a:lnTo>
                <a:lnTo>
                  <a:pt x="153" y="46"/>
                </a:lnTo>
                <a:lnTo>
                  <a:pt x="153" y="45"/>
                </a:lnTo>
                <a:lnTo>
                  <a:pt x="152" y="42"/>
                </a:lnTo>
                <a:lnTo>
                  <a:pt x="148" y="41"/>
                </a:lnTo>
                <a:lnTo>
                  <a:pt x="143" y="42"/>
                </a:lnTo>
                <a:lnTo>
                  <a:pt x="141" y="41"/>
                </a:lnTo>
                <a:lnTo>
                  <a:pt x="138" y="33"/>
                </a:lnTo>
                <a:lnTo>
                  <a:pt x="138" y="32"/>
                </a:lnTo>
                <a:lnTo>
                  <a:pt x="134" y="32"/>
                </a:lnTo>
                <a:lnTo>
                  <a:pt x="131" y="32"/>
                </a:lnTo>
                <a:lnTo>
                  <a:pt x="121" y="32"/>
                </a:lnTo>
                <a:lnTo>
                  <a:pt x="119" y="32"/>
                </a:lnTo>
                <a:lnTo>
                  <a:pt x="119" y="28"/>
                </a:lnTo>
                <a:lnTo>
                  <a:pt x="117" y="28"/>
                </a:lnTo>
                <a:lnTo>
                  <a:pt x="117" y="24"/>
                </a:lnTo>
                <a:lnTo>
                  <a:pt x="117" y="21"/>
                </a:lnTo>
                <a:lnTo>
                  <a:pt x="117" y="18"/>
                </a:lnTo>
                <a:lnTo>
                  <a:pt x="110" y="18"/>
                </a:lnTo>
                <a:lnTo>
                  <a:pt x="108" y="16"/>
                </a:lnTo>
                <a:lnTo>
                  <a:pt x="107" y="16"/>
                </a:lnTo>
                <a:lnTo>
                  <a:pt x="103" y="13"/>
                </a:lnTo>
                <a:lnTo>
                  <a:pt x="100" y="14"/>
                </a:lnTo>
                <a:lnTo>
                  <a:pt x="93" y="8"/>
                </a:lnTo>
                <a:lnTo>
                  <a:pt x="93" y="11"/>
                </a:lnTo>
                <a:lnTo>
                  <a:pt x="90" y="11"/>
                </a:lnTo>
                <a:lnTo>
                  <a:pt x="84" y="8"/>
                </a:lnTo>
                <a:lnTo>
                  <a:pt x="83" y="8"/>
                </a:lnTo>
                <a:lnTo>
                  <a:pt x="77" y="8"/>
                </a:lnTo>
                <a:lnTo>
                  <a:pt x="72" y="5"/>
                </a:lnTo>
                <a:lnTo>
                  <a:pt x="76" y="0"/>
                </a:lnTo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2" name="Freeform 22"/>
          <p:cNvSpPr>
            <a:spLocks/>
          </p:cNvSpPr>
          <p:nvPr/>
        </p:nvSpPr>
        <p:spPr bwMode="auto">
          <a:xfrm>
            <a:off x="3887788" y="4867275"/>
            <a:ext cx="982662" cy="739775"/>
          </a:xfrm>
          <a:custGeom>
            <a:avLst/>
            <a:gdLst>
              <a:gd name="T0" fmla="*/ 2147483647 w 538"/>
              <a:gd name="T1" fmla="*/ 2147483647 h 327"/>
              <a:gd name="T2" fmla="*/ 2147483647 w 538"/>
              <a:gd name="T3" fmla="*/ 2147483647 h 327"/>
              <a:gd name="T4" fmla="*/ 2147483647 w 538"/>
              <a:gd name="T5" fmla="*/ 0 h 327"/>
              <a:gd name="T6" fmla="*/ 2147483647 w 538"/>
              <a:gd name="T7" fmla="*/ 2147483647 h 327"/>
              <a:gd name="T8" fmla="*/ 2147483647 w 538"/>
              <a:gd name="T9" fmla="*/ 2147483647 h 327"/>
              <a:gd name="T10" fmla="*/ 2147483647 w 538"/>
              <a:gd name="T11" fmla="*/ 2147483647 h 327"/>
              <a:gd name="T12" fmla="*/ 2147483647 w 538"/>
              <a:gd name="T13" fmla="*/ 2147483647 h 327"/>
              <a:gd name="T14" fmla="*/ 2147483647 w 538"/>
              <a:gd name="T15" fmla="*/ 2147483647 h 327"/>
              <a:gd name="T16" fmla="*/ 2147483647 w 538"/>
              <a:gd name="T17" fmla="*/ 2147483647 h 327"/>
              <a:gd name="T18" fmla="*/ 2147483647 w 538"/>
              <a:gd name="T19" fmla="*/ 2147483647 h 327"/>
              <a:gd name="T20" fmla="*/ 2147483647 w 538"/>
              <a:gd name="T21" fmla="*/ 2147483647 h 327"/>
              <a:gd name="T22" fmla="*/ 2147483647 w 538"/>
              <a:gd name="T23" fmla="*/ 2147483647 h 327"/>
              <a:gd name="T24" fmla="*/ 2147483647 w 538"/>
              <a:gd name="T25" fmla="*/ 2147483647 h 327"/>
              <a:gd name="T26" fmla="*/ 2147483647 w 538"/>
              <a:gd name="T27" fmla="*/ 2147483647 h 327"/>
              <a:gd name="T28" fmla="*/ 2147483647 w 538"/>
              <a:gd name="T29" fmla="*/ 2147483647 h 327"/>
              <a:gd name="T30" fmla="*/ 2147483647 w 538"/>
              <a:gd name="T31" fmla="*/ 2147483647 h 327"/>
              <a:gd name="T32" fmla="*/ 2147483647 w 538"/>
              <a:gd name="T33" fmla="*/ 2147483647 h 327"/>
              <a:gd name="T34" fmla="*/ 2147483647 w 538"/>
              <a:gd name="T35" fmla="*/ 2147483647 h 327"/>
              <a:gd name="T36" fmla="*/ 2147483647 w 538"/>
              <a:gd name="T37" fmla="*/ 2147483647 h 327"/>
              <a:gd name="T38" fmla="*/ 2147483647 w 538"/>
              <a:gd name="T39" fmla="*/ 2147483647 h 327"/>
              <a:gd name="T40" fmla="*/ 2147483647 w 538"/>
              <a:gd name="T41" fmla="*/ 2147483647 h 327"/>
              <a:gd name="T42" fmla="*/ 2147483647 w 538"/>
              <a:gd name="T43" fmla="*/ 2147483647 h 327"/>
              <a:gd name="T44" fmla="*/ 2147483647 w 538"/>
              <a:gd name="T45" fmla="*/ 2147483647 h 327"/>
              <a:gd name="T46" fmla="*/ 2147483647 w 538"/>
              <a:gd name="T47" fmla="*/ 2147483647 h 327"/>
              <a:gd name="T48" fmla="*/ 2147483647 w 538"/>
              <a:gd name="T49" fmla="*/ 2147483647 h 327"/>
              <a:gd name="T50" fmla="*/ 2147483647 w 538"/>
              <a:gd name="T51" fmla="*/ 2147483647 h 327"/>
              <a:gd name="T52" fmla="*/ 2147483647 w 538"/>
              <a:gd name="T53" fmla="*/ 2147483647 h 327"/>
              <a:gd name="T54" fmla="*/ 2147483647 w 538"/>
              <a:gd name="T55" fmla="*/ 2147483647 h 327"/>
              <a:gd name="T56" fmla="*/ 2147483647 w 538"/>
              <a:gd name="T57" fmla="*/ 2147483647 h 327"/>
              <a:gd name="T58" fmla="*/ 2147483647 w 538"/>
              <a:gd name="T59" fmla="*/ 2147483647 h 327"/>
              <a:gd name="T60" fmla="*/ 2147483647 w 538"/>
              <a:gd name="T61" fmla="*/ 2147483647 h 327"/>
              <a:gd name="T62" fmla="*/ 2147483647 w 538"/>
              <a:gd name="T63" fmla="*/ 2147483647 h 327"/>
              <a:gd name="T64" fmla="*/ 2147483647 w 538"/>
              <a:gd name="T65" fmla="*/ 2147483647 h 327"/>
              <a:gd name="T66" fmla="*/ 2147483647 w 538"/>
              <a:gd name="T67" fmla="*/ 2147483647 h 327"/>
              <a:gd name="T68" fmla="*/ 2147483647 w 538"/>
              <a:gd name="T69" fmla="*/ 2147483647 h 327"/>
              <a:gd name="T70" fmla="*/ 2147483647 w 538"/>
              <a:gd name="T71" fmla="*/ 2147483647 h 327"/>
              <a:gd name="T72" fmla="*/ 2147483647 w 538"/>
              <a:gd name="T73" fmla="*/ 2147483647 h 327"/>
              <a:gd name="T74" fmla="*/ 2147483647 w 538"/>
              <a:gd name="T75" fmla="*/ 2147483647 h 327"/>
              <a:gd name="T76" fmla="*/ 2147483647 w 538"/>
              <a:gd name="T77" fmla="*/ 2147483647 h 327"/>
              <a:gd name="T78" fmla="*/ 2147483647 w 538"/>
              <a:gd name="T79" fmla="*/ 2147483647 h 327"/>
              <a:gd name="T80" fmla="*/ 2147483647 w 538"/>
              <a:gd name="T81" fmla="*/ 2147483647 h 327"/>
              <a:gd name="T82" fmla="*/ 2147483647 w 538"/>
              <a:gd name="T83" fmla="*/ 2147483647 h 327"/>
              <a:gd name="T84" fmla="*/ 2147483647 w 538"/>
              <a:gd name="T85" fmla="*/ 2147483647 h 327"/>
              <a:gd name="T86" fmla="*/ 2147483647 w 538"/>
              <a:gd name="T87" fmla="*/ 2147483647 h 327"/>
              <a:gd name="T88" fmla="*/ 2147483647 w 538"/>
              <a:gd name="T89" fmla="*/ 2147483647 h 327"/>
              <a:gd name="T90" fmla="*/ 2147483647 w 538"/>
              <a:gd name="T91" fmla="*/ 2147483647 h 327"/>
              <a:gd name="T92" fmla="*/ 2147483647 w 538"/>
              <a:gd name="T93" fmla="*/ 2147483647 h 327"/>
              <a:gd name="T94" fmla="*/ 2147483647 w 538"/>
              <a:gd name="T95" fmla="*/ 2147483647 h 327"/>
              <a:gd name="T96" fmla="*/ 2147483647 w 538"/>
              <a:gd name="T97" fmla="*/ 2147483647 h 327"/>
              <a:gd name="T98" fmla="*/ 2147483647 w 538"/>
              <a:gd name="T99" fmla="*/ 2147483647 h 327"/>
              <a:gd name="T100" fmla="*/ 2147483647 w 538"/>
              <a:gd name="T101" fmla="*/ 2147483647 h 327"/>
              <a:gd name="T102" fmla="*/ 2147483647 w 538"/>
              <a:gd name="T103" fmla="*/ 2147483647 h 327"/>
              <a:gd name="T104" fmla="*/ 2147483647 w 538"/>
              <a:gd name="T105" fmla="*/ 2147483647 h 327"/>
              <a:gd name="T106" fmla="*/ 2147483647 w 538"/>
              <a:gd name="T107" fmla="*/ 2147483647 h 327"/>
              <a:gd name="T108" fmla="*/ 2147483647 w 538"/>
              <a:gd name="T109" fmla="*/ 2147483647 h 327"/>
              <a:gd name="T110" fmla="*/ 2147483647 w 538"/>
              <a:gd name="T111" fmla="*/ 2147483647 h 327"/>
              <a:gd name="T112" fmla="*/ 2147483647 w 538"/>
              <a:gd name="T113" fmla="*/ 2147483647 h 327"/>
              <a:gd name="T114" fmla="*/ 2147483647 w 538"/>
              <a:gd name="T115" fmla="*/ 2147483647 h 327"/>
              <a:gd name="T116" fmla="*/ 2147483647 w 538"/>
              <a:gd name="T117" fmla="*/ 2147483647 h 327"/>
              <a:gd name="T118" fmla="*/ 2147483647 w 538"/>
              <a:gd name="T119" fmla="*/ 2147483647 h 32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38" h="327">
                <a:moveTo>
                  <a:pt x="180" y="14"/>
                </a:moveTo>
                <a:lnTo>
                  <a:pt x="180" y="13"/>
                </a:lnTo>
                <a:lnTo>
                  <a:pt x="192" y="7"/>
                </a:lnTo>
                <a:lnTo>
                  <a:pt x="200" y="9"/>
                </a:lnTo>
                <a:lnTo>
                  <a:pt x="200" y="8"/>
                </a:lnTo>
                <a:lnTo>
                  <a:pt x="206" y="7"/>
                </a:lnTo>
                <a:lnTo>
                  <a:pt x="207" y="5"/>
                </a:lnTo>
                <a:lnTo>
                  <a:pt x="216" y="8"/>
                </a:lnTo>
                <a:lnTo>
                  <a:pt x="231" y="4"/>
                </a:lnTo>
                <a:lnTo>
                  <a:pt x="235" y="3"/>
                </a:lnTo>
                <a:lnTo>
                  <a:pt x="237" y="0"/>
                </a:lnTo>
                <a:lnTo>
                  <a:pt x="240" y="0"/>
                </a:lnTo>
                <a:lnTo>
                  <a:pt x="242" y="3"/>
                </a:lnTo>
                <a:lnTo>
                  <a:pt x="245" y="1"/>
                </a:lnTo>
                <a:lnTo>
                  <a:pt x="245" y="0"/>
                </a:lnTo>
                <a:lnTo>
                  <a:pt x="249" y="0"/>
                </a:lnTo>
                <a:lnTo>
                  <a:pt x="249" y="3"/>
                </a:lnTo>
                <a:lnTo>
                  <a:pt x="250" y="4"/>
                </a:lnTo>
                <a:lnTo>
                  <a:pt x="252" y="4"/>
                </a:lnTo>
                <a:lnTo>
                  <a:pt x="254" y="0"/>
                </a:lnTo>
                <a:lnTo>
                  <a:pt x="257" y="0"/>
                </a:lnTo>
                <a:lnTo>
                  <a:pt x="263" y="0"/>
                </a:lnTo>
                <a:lnTo>
                  <a:pt x="264" y="1"/>
                </a:lnTo>
                <a:lnTo>
                  <a:pt x="263" y="7"/>
                </a:lnTo>
                <a:lnTo>
                  <a:pt x="264" y="7"/>
                </a:lnTo>
                <a:lnTo>
                  <a:pt x="266" y="9"/>
                </a:lnTo>
                <a:lnTo>
                  <a:pt x="268" y="9"/>
                </a:lnTo>
                <a:lnTo>
                  <a:pt x="264" y="13"/>
                </a:lnTo>
                <a:lnTo>
                  <a:pt x="266" y="14"/>
                </a:lnTo>
                <a:lnTo>
                  <a:pt x="266" y="17"/>
                </a:lnTo>
                <a:lnTo>
                  <a:pt x="269" y="20"/>
                </a:lnTo>
                <a:lnTo>
                  <a:pt x="273" y="21"/>
                </a:lnTo>
                <a:lnTo>
                  <a:pt x="278" y="18"/>
                </a:lnTo>
                <a:lnTo>
                  <a:pt x="280" y="20"/>
                </a:lnTo>
                <a:lnTo>
                  <a:pt x="285" y="22"/>
                </a:lnTo>
                <a:lnTo>
                  <a:pt x="287" y="22"/>
                </a:lnTo>
                <a:lnTo>
                  <a:pt x="290" y="21"/>
                </a:lnTo>
                <a:lnTo>
                  <a:pt x="292" y="22"/>
                </a:lnTo>
                <a:lnTo>
                  <a:pt x="294" y="22"/>
                </a:lnTo>
                <a:lnTo>
                  <a:pt x="295" y="22"/>
                </a:lnTo>
                <a:lnTo>
                  <a:pt x="299" y="20"/>
                </a:lnTo>
                <a:lnTo>
                  <a:pt x="301" y="20"/>
                </a:lnTo>
                <a:lnTo>
                  <a:pt x="304" y="17"/>
                </a:lnTo>
                <a:lnTo>
                  <a:pt x="306" y="14"/>
                </a:lnTo>
                <a:lnTo>
                  <a:pt x="309" y="13"/>
                </a:lnTo>
                <a:lnTo>
                  <a:pt x="309" y="9"/>
                </a:lnTo>
                <a:lnTo>
                  <a:pt x="311" y="9"/>
                </a:lnTo>
                <a:lnTo>
                  <a:pt x="314" y="9"/>
                </a:lnTo>
                <a:lnTo>
                  <a:pt x="318" y="9"/>
                </a:lnTo>
                <a:lnTo>
                  <a:pt x="328" y="9"/>
                </a:lnTo>
                <a:lnTo>
                  <a:pt x="332" y="7"/>
                </a:lnTo>
                <a:lnTo>
                  <a:pt x="333" y="8"/>
                </a:lnTo>
                <a:lnTo>
                  <a:pt x="335" y="9"/>
                </a:lnTo>
                <a:lnTo>
                  <a:pt x="335" y="18"/>
                </a:lnTo>
                <a:lnTo>
                  <a:pt x="335" y="20"/>
                </a:lnTo>
                <a:lnTo>
                  <a:pt x="337" y="21"/>
                </a:lnTo>
                <a:lnTo>
                  <a:pt x="335" y="24"/>
                </a:lnTo>
                <a:lnTo>
                  <a:pt x="337" y="26"/>
                </a:lnTo>
                <a:lnTo>
                  <a:pt x="335" y="28"/>
                </a:lnTo>
                <a:lnTo>
                  <a:pt x="335" y="32"/>
                </a:lnTo>
                <a:lnTo>
                  <a:pt x="335" y="34"/>
                </a:lnTo>
                <a:lnTo>
                  <a:pt x="337" y="34"/>
                </a:lnTo>
                <a:lnTo>
                  <a:pt x="337" y="37"/>
                </a:lnTo>
                <a:lnTo>
                  <a:pt x="337" y="39"/>
                </a:lnTo>
                <a:lnTo>
                  <a:pt x="339" y="41"/>
                </a:lnTo>
                <a:lnTo>
                  <a:pt x="346" y="42"/>
                </a:lnTo>
                <a:lnTo>
                  <a:pt x="347" y="42"/>
                </a:lnTo>
                <a:lnTo>
                  <a:pt x="349" y="45"/>
                </a:lnTo>
                <a:lnTo>
                  <a:pt x="351" y="45"/>
                </a:lnTo>
                <a:lnTo>
                  <a:pt x="351" y="47"/>
                </a:lnTo>
                <a:lnTo>
                  <a:pt x="356" y="47"/>
                </a:lnTo>
                <a:lnTo>
                  <a:pt x="358" y="45"/>
                </a:lnTo>
                <a:lnTo>
                  <a:pt x="359" y="45"/>
                </a:lnTo>
                <a:lnTo>
                  <a:pt x="361" y="45"/>
                </a:lnTo>
                <a:lnTo>
                  <a:pt x="365" y="42"/>
                </a:lnTo>
                <a:lnTo>
                  <a:pt x="368" y="41"/>
                </a:lnTo>
                <a:lnTo>
                  <a:pt x="370" y="39"/>
                </a:lnTo>
                <a:lnTo>
                  <a:pt x="375" y="37"/>
                </a:lnTo>
                <a:lnTo>
                  <a:pt x="380" y="37"/>
                </a:lnTo>
                <a:lnTo>
                  <a:pt x="380" y="38"/>
                </a:lnTo>
                <a:lnTo>
                  <a:pt x="382" y="38"/>
                </a:lnTo>
                <a:lnTo>
                  <a:pt x="385" y="39"/>
                </a:lnTo>
                <a:lnTo>
                  <a:pt x="387" y="39"/>
                </a:lnTo>
                <a:lnTo>
                  <a:pt x="389" y="38"/>
                </a:lnTo>
                <a:lnTo>
                  <a:pt x="389" y="37"/>
                </a:lnTo>
                <a:lnTo>
                  <a:pt x="394" y="38"/>
                </a:lnTo>
                <a:lnTo>
                  <a:pt x="396" y="37"/>
                </a:lnTo>
                <a:lnTo>
                  <a:pt x="401" y="37"/>
                </a:lnTo>
                <a:lnTo>
                  <a:pt x="403" y="37"/>
                </a:lnTo>
                <a:lnTo>
                  <a:pt x="406" y="35"/>
                </a:lnTo>
                <a:lnTo>
                  <a:pt x="408" y="34"/>
                </a:lnTo>
                <a:lnTo>
                  <a:pt x="413" y="37"/>
                </a:lnTo>
                <a:lnTo>
                  <a:pt x="416" y="42"/>
                </a:lnTo>
                <a:lnTo>
                  <a:pt x="416" y="45"/>
                </a:lnTo>
                <a:lnTo>
                  <a:pt x="416" y="47"/>
                </a:lnTo>
                <a:lnTo>
                  <a:pt x="416" y="49"/>
                </a:lnTo>
                <a:lnTo>
                  <a:pt x="418" y="51"/>
                </a:lnTo>
                <a:lnTo>
                  <a:pt x="425" y="53"/>
                </a:lnTo>
                <a:lnTo>
                  <a:pt x="430" y="53"/>
                </a:lnTo>
                <a:lnTo>
                  <a:pt x="434" y="53"/>
                </a:lnTo>
                <a:lnTo>
                  <a:pt x="435" y="53"/>
                </a:lnTo>
                <a:lnTo>
                  <a:pt x="439" y="54"/>
                </a:lnTo>
                <a:lnTo>
                  <a:pt x="444" y="53"/>
                </a:lnTo>
                <a:lnTo>
                  <a:pt x="447" y="51"/>
                </a:lnTo>
                <a:lnTo>
                  <a:pt x="453" y="53"/>
                </a:lnTo>
                <a:lnTo>
                  <a:pt x="456" y="53"/>
                </a:lnTo>
                <a:lnTo>
                  <a:pt x="458" y="53"/>
                </a:lnTo>
                <a:lnTo>
                  <a:pt x="461" y="51"/>
                </a:lnTo>
                <a:lnTo>
                  <a:pt x="465" y="51"/>
                </a:lnTo>
                <a:lnTo>
                  <a:pt x="466" y="51"/>
                </a:lnTo>
                <a:lnTo>
                  <a:pt x="470" y="51"/>
                </a:lnTo>
                <a:lnTo>
                  <a:pt x="472" y="53"/>
                </a:lnTo>
                <a:lnTo>
                  <a:pt x="475" y="51"/>
                </a:lnTo>
                <a:lnTo>
                  <a:pt x="477" y="50"/>
                </a:lnTo>
                <a:lnTo>
                  <a:pt x="482" y="49"/>
                </a:lnTo>
                <a:lnTo>
                  <a:pt x="484" y="47"/>
                </a:lnTo>
                <a:lnTo>
                  <a:pt x="491" y="41"/>
                </a:lnTo>
                <a:lnTo>
                  <a:pt x="494" y="37"/>
                </a:lnTo>
                <a:lnTo>
                  <a:pt x="499" y="35"/>
                </a:lnTo>
                <a:lnTo>
                  <a:pt x="503" y="34"/>
                </a:lnTo>
                <a:lnTo>
                  <a:pt x="504" y="33"/>
                </a:lnTo>
                <a:lnTo>
                  <a:pt x="504" y="28"/>
                </a:lnTo>
                <a:lnTo>
                  <a:pt x="503" y="28"/>
                </a:lnTo>
                <a:lnTo>
                  <a:pt x="503" y="25"/>
                </a:lnTo>
                <a:lnTo>
                  <a:pt x="504" y="22"/>
                </a:lnTo>
                <a:lnTo>
                  <a:pt x="508" y="21"/>
                </a:lnTo>
                <a:lnTo>
                  <a:pt x="508" y="20"/>
                </a:lnTo>
                <a:lnTo>
                  <a:pt x="503" y="17"/>
                </a:lnTo>
                <a:lnTo>
                  <a:pt x="499" y="17"/>
                </a:lnTo>
                <a:lnTo>
                  <a:pt x="499" y="12"/>
                </a:lnTo>
                <a:lnTo>
                  <a:pt x="508" y="14"/>
                </a:lnTo>
                <a:lnTo>
                  <a:pt x="510" y="14"/>
                </a:lnTo>
                <a:lnTo>
                  <a:pt x="511" y="17"/>
                </a:lnTo>
                <a:lnTo>
                  <a:pt x="518" y="24"/>
                </a:lnTo>
                <a:lnTo>
                  <a:pt x="520" y="25"/>
                </a:lnTo>
                <a:lnTo>
                  <a:pt x="520" y="28"/>
                </a:lnTo>
                <a:lnTo>
                  <a:pt x="520" y="32"/>
                </a:lnTo>
                <a:lnTo>
                  <a:pt x="523" y="34"/>
                </a:lnTo>
                <a:lnTo>
                  <a:pt x="529" y="37"/>
                </a:lnTo>
                <a:lnTo>
                  <a:pt x="532" y="39"/>
                </a:lnTo>
                <a:lnTo>
                  <a:pt x="537" y="42"/>
                </a:lnTo>
                <a:lnTo>
                  <a:pt x="537" y="47"/>
                </a:lnTo>
                <a:lnTo>
                  <a:pt x="537" y="49"/>
                </a:lnTo>
                <a:lnTo>
                  <a:pt x="537" y="51"/>
                </a:lnTo>
                <a:lnTo>
                  <a:pt x="537" y="53"/>
                </a:lnTo>
                <a:lnTo>
                  <a:pt x="537" y="59"/>
                </a:lnTo>
                <a:lnTo>
                  <a:pt x="536" y="67"/>
                </a:lnTo>
                <a:lnTo>
                  <a:pt x="527" y="83"/>
                </a:lnTo>
                <a:lnTo>
                  <a:pt x="522" y="83"/>
                </a:lnTo>
                <a:lnTo>
                  <a:pt x="522" y="85"/>
                </a:lnTo>
                <a:lnTo>
                  <a:pt x="520" y="89"/>
                </a:lnTo>
                <a:lnTo>
                  <a:pt x="520" y="91"/>
                </a:lnTo>
                <a:lnTo>
                  <a:pt x="518" y="100"/>
                </a:lnTo>
                <a:lnTo>
                  <a:pt x="518" y="113"/>
                </a:lnTo>
                <a:lnTo>
                  <a:pt x="517" y="116"/>
                </a:lnTo>
                <a:lnTo>
                  <a:pt x="517" y="121"/>
                </a:lnTo>
                <a:lnTo>
                  <a:pt x="518" y="126"/>
                </a:lnTo>
                <a:lnTo>
                  <a:pt x="518" y="131"/>
                </a:lnTo>
                <a:lnTo>
                  <a:pt x="518" y="133"/>
                </a:lnTo>
                <a:lnTo>
                  <a:pt x="515" y="142"/>
                </a:lnTo>
                <a:lnTo>
                  <a:pt x="515" y="154"/>
                </a:lnTo>
                <a:lnTo>
                  <a:pt x="511" y="162"/>
                </a:lnTo>
                <a:lnTo>
                  <a:pt x="508" y="168"/>
                </a:lnTo>
                <a:lnTo>
                  <a:pt x="508" y="169"/>
                </a:lnTo>
                <a:lnTo>
                  <a:pt x="508" y="171"/>
                </a:lnTo>
                <a:lnTo>
                  <a:pt x="508" y="175"/>
                </a:lnTo>
                <a:lnTo>
                  <a:pt x="508" y="177"/>
                </a:lnTo>
                <a:lnTo>
                  <a:pt x="504" y="179"/>
                </a:lnTo>
                <a:lnTo>
                  <a:pt x="499" y="184"/>
                </a:lnTo>
                <a:lnTo>
                  <a:pt x="498" y="189"/>
                </a:lnTo>
                <a:lnTo>
                  <a:pt x="491" y="206"/>
                </a:lnTo>
                <a:lnTo>
                  <a:pt x="484" y="205"/>
                </a:lnTo>
                <a:lnTo>
                  <a:pt x="475" y="205"/>
                </a:lnTo>
                <a:lnTo>
                  <a:pt x="472" y="202"/>
                </a:lnTo>
                <a:lnTo>
                  <a:pt x="466" y="202"/>
                </a:lnTo>
                <a:lnTo>
                  <a:pt x="463" y="202"/>
                </a:lnTo>
                <a:lnTo>
                  <a:pt x="461" y="201"/>
                </a:lnTo>
                <a:lnTo>
                  <a:pt x="458" y="202"/>
                </a:lnTo>
                <a:lnTo>
                  <a:pt x="458" y="206"/>
                </a:lnTo>
                <a:lnTo>
                  <a:pt x="456" y="207"/>
                </a:lnTo>
                <a:lnTo>
                  <a:pt x="453" y="209"/>
                </a:lnTo>
                <a:lnTo>
                  <a:pt x="451" y="207"/>
                </a:lnTo>
                <a:lnTo>
                  <a:pt x="451" y="205"/>
                </a:lnTo>
                <a:lnTo>
                  <a:pt x="451" y="202"/>
                </a:lnTo>
                <a:lnTo>
                  <a:pt x="447" y="202"/>
                </a:lnTo>
                <a:lnTo>
                  <a:pt x="446" y="201"/>
                </a:lnTo>
                <a:lnTo>
                  <a:pt x="444" y="201"/>
                </a:lnTo>
                <a:lnTo>
                  <a:pt x="442" y="202"/>
                </a:lnTo>
                <a:lnTo>
                  <a:pt x="439" y="205"/>
                </a:lnTo>
                <a:lnTo>
                  <a:pt x="435" y="207"/>
                </a:lnTo>
                <a:lnTo>
                  <a:pt x="435" y="211"/>
                </a:lnTo>
                <a:lnTo>
                  <a:pt x="439" y="213"/>
                </a:lnTo>
                <a:lnTo>
                  <a:pt x="439" y="214"/>
                </a:lnTo>
                <a:lnTo>
                  <a:pt x="442" y="218"/>
                </a:lnTo>
                <a:lnTo>
                  <a:pt x="442" y="219"/>
                </a:lnTo>
                <a:lnTo>
                  <a:pt x="441" y="222"/>
                </a:lnTo>
                <a:lnTo>
                  <a:pt x="442" y="225"/>
                </a:lnTo>
                <a:lnTo>
                  <a:pt x="444" y="226"/>
                </a:lnTo>
                <a:lnTo>
                  <a:pt x="442" y="230"/>
                </a:lnTo>
                <a:lnTo>
                  <a:pt x="444" y="231"/>
                </a:lnTo>
                <a:lnTo>
                  <a:pt x="444" y="234"/>
                </a:lnTo>
                <a:lnTo>
                  <a:pt x="444" y="235"/>
                </a:lnTo>
                <a:lnTo>
                  <a:pt x="444" y="239"/>
                </a:lnTo>
                <a:lnTo>
                  <a:pt x="444" y="240"/>
                </a:lnTo>
                <a:lnTo>
                  <a:pt x="446" y="242"/>
                </a:lnTo>
                <a:lnTo>
                  <a:pt x="447" y="244"/>
                </a:lnTo>
                <a:lnTo>
                  <a:pt x="447" y="246"/>
                </a:lnTo>
                <a:lnTo>
                  <a:pt x="447" y="247"/>
                </a:lnTo>
                <a:lnTo>
                  <a:pt x="453" y="250"/>
                </a:lnTo>
                <a:lnTo>
                  <a:pt x="456" y="252"/>
                </a:lnTo>
                <a:lnTo>
                  <a:pt x="461" y="252"/>
                </a:lnTo>
                <a:lnTo>
                  <a:pt x="465" y="256"/>
                </a:lnTo>
                <a:lnTo>
                  <a:pt x="466" y="257"/>
                </a:lnTo>
                <a:lnTo>
                  <a:pt x="470" y="260"/>
                </a:lnTo>
                <a:lnTo>
                  <a:pt x="470" y="261"/>
                </a:lnTo>
                <a:lnTo>
                  <a:pt x="466" y="263"/>
                </a:lnTo>
                <a:lnTo>
                  <a:pt x="465" y="264"/>
                </a:lnTo>
                <a:lnTo>
                  <a:pt x="465" y="265"/>
                </a:lnTo>
                <a:lnTo>
                  <a:pt x="463" y="265"/>
                </a:lnTo>
                <a:lnTo>
                  <a:pt x="456" y="265"/>
                </a:lnTo>
                <a:lnTo>
                  <a:pt x="454" y="265"/>
                </a:lnTo>
                <a:lnTo>
                  <a:pt x="454" y="263"/>
                </a:lnTo>
                <a:lnTo>
                  <a:pt x="453" y="261"/>
                </a:lnTo>
                <a:lnTo>
                  <a:pt x="453" y="260"/>
                </a:lnTo>
                <a:lnTo>
                  <a:pt x="453" y="257"/>
                </a:lnTo>
                <a:lnTo>
                  <a:pt x="451" y="257"/>
                </a:lnTo>
                <a:lnTo>
                  <a:pt x="447" y="257"/>
                </a:lnTo>
                <a:lnTo>
                  <a:pt x="444" y="257"/>
                </a:lnTo>
                <a:lnTo>
                  <a:pt x="444" y="256"/>
                </a:lnTo>
                <a:lnTo>
                  <a:pt x="444" y="253"/>
                </a:lnTo>
                <a:lnTo>
                  <a:pt x="442" y="252"/>
                </a:lnTo>
                <a:lnTo>
                  <a:pt x="441" y="252"/>
                </a:lnTo>
                <a:lnTo>
                  <a:pt x="439" y="252"/>
                </a:lnTo>
                <a:lnTo>
                  <a:pt x="428" y="252"/>
                </a:lnTo>
                <a:lnTo>
                  <a:pt x="427" y="252"/>
                </a:lnTo>
                <a:lnTo>
                  <a:pt x="425" y="250"/>
                </a:lnTo>
                <a:lnTo>
                  <a:pt x="425" y="248"/>
                </a:lnTo>
                <a:lnTo>
                  <a:pt x="422" y="248"/>
                </a:lnTo>
                <a:lnTo>
                  <a:pt x="422" y="250"/>
                </a:lnTo>
                <a:lnTo>
                  <a:pt x="418" y="250"/>
                </a:lnTo>
                <a:lnTo>
                  <a:pt x="416" y="250"/>
                </a:lnTo>
                <a:lnTo>
                  <a:pt x="411" y="250"/>
                </a:lnTo>
                <a:lnTo>
                  <a:pt x="408" y="248"/>
                </a:lnTo>
                <a:lnTo>
                  <a:pt x="406" y="247"/>
                </a:lnTo>
                <a:lnTo>
                  <a:pt x="403" y="246"/>
                </a:lnTo>
                <a:lnTo>
                  <a:pt x="403" y="244"/>
                </a:lnTo>
                <a:lnTo>
                  <a:pt x="401" y="244"/>
                </a:lnTo>
                <a:lnTo>
                  <a:pt x="399" y="244"/>
                </a:lnTo>
                <a:lnTo>
                  <a:pt x="397" y="244"/>
                </a:lnTo>
                <a:lnTo>
                  <a:pt x="394" y="244"/>
                </a:lnTo>
                <a:lnTo>
                  <a:pt x="387" y="242"/>
                </a:lnTo>
                <a:lnTo>
                  <a:pt x="377" y="238"/>
                </a:lnTo>
                <a:lnTo>
                  <a:pt x="373" y="235"/>
                </a:lnTo>
                <a:lnTo>
                  <a:pt x="351" y="240"/>
                </a:lnTo>
                <a:lnTo>
                  <a:pt x="344" y="240"/>
                </a:lnTo>
                <a:lnTo>
                  <a:pt x="342" y="240"/>
                </a:lnTo>
                <a:lnTo>
                  <a:pt x="337" y="240"/>
                </a:lnTo>
                <a:lnTo>
                  <a:pt x="333" y="242"/>
                </a:lnTo>
                <a:lnTo>
                  <a:pt x="321" y="242"/>
                </a:lnTo>
                <a:lnTo>
                  <a:pt x="318" y="240"/>
                </a:lnTo>
                <a:lnTo>
                  <a:pt x="314" y="238"/>
                </a:lnTo>
                <a:lnTo>
                  <a:pt x="311" y="231"/>
                </a:lnTo>
                <a:lnTo>
                  <a:pt x="309" y="230"/>
                </a:lnTo>
                <a:lnTo>
                  <a:pt x="295" y="230"/>
                </a:lnTo>
                <a:lnTo>
                  <a:pt x="290" y="232"/>
                </a:lnTo>
                <a:lnTo>
                  <a:pt x="290" y="231"/>
                </a:lnTo>
                <a:lnTo>
                  <a:pt x="285" y="231"/>
                </a:lnTo>
                <a:lnTo>
                  <a:pt x="280" y="231"/>
                </a:lnTo>
                <a:lnTo>
                  <a:pt x="273" y="235"/>
                </a:lnTo>
                <a:lnTo>
                  <a:pt x="266" y="242"/>
                </a:lnTo>
                <a:lnTo>
                  <a:pt x="266" y="252"/>
                </a:lnTo>
                <a:lnTo>
                  <a:pt x="273" y="264"/>
                </a:lnTo>
                <a:lnTo>
                  <a:pt x="273" y="271"/>
                </a:lnTo>
                <a:lnTo>
                  <a:pt x="271" y="271"/>
                </a:lnTo>
                <a:lnTo>
                  <a:pt x="269" y="272"/>
                </a:lnTo>
                <a:lnTo>
                  <a:pt x="261" y="280"/>
                </a:lnTo>
                <a:lnTo>
                  <a:pt x="259" y="281"/>
                </a:lnTo>
                <a:lnTo>
                  <a:pt x="257" y="280"/>
                </a:lnTo>
                <a:lnTo>
                  <a:pt x="252" y="280"/>
                </a:lnTo>
                <a:lnTo>
                  <a:pt x="250" y="284"/>
                </a:lnTo>
                <a:lnTo>
                  <a:pt x="244" y="290"/>
                </a:lnTo>
                <a:lnTo>
                  <a:pt x="244" y="311"/>
                </a:lnTo>
                <a:lnTo>
                  <a:pt x="244" y="318"/>
                </a:lnTo>
                <a:lnTo>
                  <a:pt x="245" y="320"/>
                </a:lnTo>
                <a:lnTo>
                  <a:pt x="245" y="322"/>
                </a:lnTo>
                <a:lnTo>
                  <a:pt x="244" y="323"/>
                </a:lnTo>
                <a:lnTo>
                  <a:pt x="244" y="322"/>
                </a:lnTo>
                <a:lnTo>
                  <a:pt x="242" y="323"/>
                </a:lnTo>
                <a:lnTo>
                  <a:pt x="240" y="326"/>
                </a:lnTo>
                <a:lnTo>
                  <a:pt x="237" y="323"/>
                </a:lnTo>
                <a:lnTo>
                  <a:pt x="235" y="322"/>
                </a:lnTo>
                <a:lnTo>
                  <a:pt x="233" y="322"/>
                </a:lnTo>
                <a:lnTo>
                  <a:pt x="226" y="320"/>
                </a:lnTo>
                <a:lnTo>
                  <a:pt x="207" y="318"/>
                </a:lnTo>
                <a:lnTo>
                  <a:pt x="206" y="315"/>
                </a:lnTo>
                <a:lnTo>
                  <a:pt x="200" y="314"/>
                </a:lnTo>
                <a:lnTo>
                  <a:pt x="180" y="311"/>
                </a:lnTo>
                <a:lnTo>
                  <a:pt x="176" y="311"/>
                </a:lnTo>
                <a:lnTo>
                  <a:pt x="171" y="313"/>
                </a:lnTo>
                <a:lnTo>
                  <a:pt x="164" y="310"/>
                </a:lnTo>
                <a:lnTo>
                  <a:pt x="157" y="307"/>
                </a:lnTo>
                <a:lnTo>
                  <a:pt x="154" y="307"/>
                </a:lnTo>
                <a:lnTo>
                  <a:pt x="147" y="302"/>
                </a:lnTo>
                <a:lnTo>
                  <a:pt x="140" y="298"/>
                </a:lnTo>
                <a:lnTo>
                  <a:pt x="135" y="295"/>
                </a:lnTo>
                <a:lnTo>
                  <a:pt x="130" y="294"/>
                </a:lnTo>
                <a:lnTo>
                  <a:pt x="111" y="290"/>
                </a:lnTo>
                <a:lnTo>
                  <a:pt x="105" y="288"/>
                </a:lnTo>
                <a:lnTo>
                  <a:pt x="98" y="290"/>
                </a:lnTo>
                <a:lnTo>
                  <a:pt x="79" y="285"/>
                </a:lnTo>
                <a:lnTo>
                  <a:pt x="78" y="284"/>
                </a:lnTo>
                <a:lnTo>
                  <a:pt x="73" y="284"/>
                </a:lnTo>
                <a:lnTo>
                  <a:pt x="64" y="280"/>
                </a:lnTo>
                <a:lnTo>
                  <a:pt x="60" y="280"/>
                </a:lnTo>
                <a:lnTo>
                  <a:pt x="57" y="276"/>
                </a:lnTo>
                <a:lnTo>
                  <a:pt x="50" y="274"/>
                </a:lnTo>
                <a:lnTo>
                  <a:pt x="47" y="273"/>
                </a:lnTo>
                <a:lnTo>
                  <a:pt x="38" y="261"/>
                </a:lnTo>
                <a:lnTo>
                  <a:pt x="36" y="256"/>
                </a:lnTo>
                <a:lnTo>
                  <a:pt x="33" y="252"/>
                </a:lnTo>
                <a:lnTo>
                  <a:pt x="19" y="242"/>
                </a:lnTo>
                <a:lnTo>
                  <a:pt x="17" y="240"/>
                </a:lnTo>
                <a:lnTo>
                  <a:pt x="14" y="239"/>
                </a:lnTo>
                <a:lnTo>
                  <a:pt x="14" y="238"/>
                </a:lnTo>
                <a:lnTo>
                  <a:pt x="9" y="238"/>
                </a:lnTo>
                <a:lnTo>
                  <a:pt x="9" y="236"/>
                </a:lnTo>
                <a:lnTo>
                  <a:pt x="12" y="235"/>
                </a:lnTo>
                <a:lnTo>
                  <a:pt x="14" y="231"/>
                </a:lnTo>
                <a:lnTo>
                  <a:pt x="14" y="230"/>
                </a:lnTo>
                <a:lnTo>
                  <a:pt x="12" y="229"/>
                </a:lnTo>
                <a:lnTo>
                  <a:pt x="3" y="219"/>
                </a:lnTo>
                <a:lnTo>
                  <a:pt x="0" y="218"/>
                </a:lnTo>
                <a:lnTo>
                  <a:pt x="0" y="217"/>
                </a:lnTo>
                <a:lnTo>
                  <a:pt x="0" y="214"/>
                </a:lnTo>
                <a:lnTo>
                  <a:pt x="3" y="213"/>
                </a:lnTo>
                <a:lnTo>
                  <a:pt x="3" y="211"/>
                </a:lnTo>
                <a:lnTo>
                  <a:pt x="5" y="209"/>
                </a:lnTo>
                <a:lnTo>
                  <a:pt x="9" y="207"/>
                </a:lnTo>
                <a:lnTo>
                  <a:pt x="16" y="205"/>
                </a:lnTo>
                <a:lnTo>
                  <a:pt x="16" y="202"/>
                </a:lnTo>
                <a:lnTo>
                  <a:pt x="14" y="201"/>
                </a:lnTo>
                <a:lnTo>
                  <a:pt x="16" y="200"/>
                </a:lnTo>
                <a:lnTo>
                  <a:pt x="14" y="196"/>
                </a:lnTo>
                <a:lnTo>
                  <a:pt x="16" y="194"/>
                </a:lnTo>
                <a:lnTo>
                  <a:pt x="17" y="194"/>
                </a:lnTo>
                <a:lnTo>
                  <a:pt x="19" y="194"/>
                </a:lnTo>
                <a:lnTo>
                  <a:pt x="22" y="194"/>
                </a:lnTo>
                <a:lnTo>
                  <a:pt x="24" y="192"/>
                </a:lnTo>
                <a:lnTo>
                  <a:pt x="26" y="192"/>
                </a:lnTo>
                <a:lnTo>
                  <a:pt x="36" y="192"/>
                </a:lnTo>
                <a:lnTo>
                  <a:pt x="40" y="192"/>
                </a:lnTo>
                <a:lnTo>
                  <a:pt x="47" y="188"/>
                </a:lnTo>
                <a:lnTo>
                  <a:pt x="59" y="188"/>
                </a:lnTo>
                <a:lnTo>
                  <a:pt x="67" y="176"/>
                </a:lnTo>
                <a:lnTo>
                  <a:pt x="73" y="181"/>
                </a:lnTo>
                <a:lnTo>
                  <a:pt x="78" y="181"/>
                </a:lnTo>
                <a:lnTo>
                  <a:pt x="81" y="179"/>
                </a:lnTo>
                <a:lnTo>
                  <a:pt x="85" y="176"/>
                </a:lnTo>
                <a:lnTo>
                  <a:pt x="90" y="173"/>
                </a:lnTo>
                <a:lnTo>
                  <a:pt x="93" y="173"/>
                </a:lnTo>
                <a:lnTo>
                  <a:pt x="97" y="171"/>
                </a:lnTo>
                <a:lnTo>
                  <a:pt x="102" y="167"/>
                </a:lnTo>
                <a:lnTo>
                  <a:pt x="104" y="167"/>
                </a:lnTo>
                <a:lnTo>
                  <a:pt x="116" y="162"/>
                </a:lnTo>
                <a:lnTo>
                  <a:pt x="117" y="156"/>
                </a:lnTo>
                <a:lnTo>
                  <a:pt x="121" y="154"/>
                </a:lnTo>
                <a:lnTo>
                  <a:pt x="126" y="151"/>
                </a:lnTo>
                <a:lnTo>
                  <a:pt x="130" y="148"/>
                </a:lnTo>
                <a:lnTo>
                  <a:pt x="136" y="146"/>
                </a:lnTo>
                <a:lnTo>
                  <a:pt x="142" y="143"/>
                </a:lnTo>
                <a:lnTo>
                  <a:pt x="152" y="144"/>
                </a:lnTo>
                <a:lnTo>
                  <a:pt x="161" y="144"/>
                </a:lnTo>
                <a:lnTo>
                  <a:pt x="164" y="143"/>
                </a:lnTo>
                <a:lnTo>
                  <a:pt x="164" y="139"/>
                </a:lnTo>
                <a:lnTo>
                  <a:pt x="168" y="137"/>
                </a:lnTo>
                <a:lnTo>
                  <a:pt x="174" y="126"/>
                </a:lnTo>
                <a:lnTo>
                  <a:pt x="176" y="123"/>
                </a:lnTo>
                <a:lnTo>
                  <a:pt x="180" y="122"/>
                </a:lnTo>
                <a:lnTo>
                  <a:pt x="180" y="118"/>
                </a:lnTo>
                <a:lnTo>
                  <a:pt x="176" y="113"/>
                </a:lnTo>
                <a:lnTo>
                  <a:pt x="171" y="105"/>
                </a:lnTo>
                <a:lnTo>
                  <a:pt x="164" y="109"/>
                </a:lnTo>
                <a:lnTo>
                  <a:pt x="152" y="113"/>
                </a:lnTo>
                <a:lnTo>
                  <a:pt x="152" y="110"/>
                </a:lnTo>
                <a:lnTo>
                  <a:pt x="154" y="109"/>
                </a:lnTo>
                <a:lnTo>
                  <a:pt x="152" y="102"/>
                </a:lnTo>
                <a:lnTo>
                  <a:pt x="152" y="100"/>
                </a:lnTo>
                <a:lnTo>
                  <a:pt x="149" y="97"/>
                </a:lnTo>
                <a:lnTo>
                  <a:pt x="147" y="97"/>
                </a:lnTo>
                <a:lnTo>
                  <a:pt x="140" y="96"/>
                </a:lnTo>
                <a:lnTo>
                  <a:pt x="140" y="93"/>
                </a:lnTo>
                <a:lnTo>
                  <a:pt x="142" y="93"/>
                </a:lnTo>
                <a:lnTo>
                  <a:pt x="138" y="88"/>
                </a:lnTo>
                <a:lnTo>
                  <a:pt x="136" y="83"/>
                </a:lnTo>
                <a:lnTo>
                  <a:pt x="136" y="79"/>
                </a:lnTo>
                <a:lnTo>
                  <a:pt x="142" y="75"/>
                </a:lnTo>
                <a:lnTo>
                  <a:pt x="147" y="72"/>
                </a:lnTo>
                <a:lnTo>
                  <a:pt x="149" y="67"/>
                </a:lnTo>
                <a:lnTo>
                  <a:pt x="149" y="64"/>
                </a:lnTo>
                <a:lnTo>
                  <a:pt x="147" y="62"/>
                </a:lnTo>
                <a:lnTo>
                  <a:pt x="143" y="58"/>
                </a:lnTo>
                <a:lnTo>
                  <a:pt x="140" y="55"/>
                </a:lnTo>
                <a:lnTo>
                  <a:pt x="131" y="54"/>
                </a:lnTo>
                <a:lnTo>
                  <a:pt x="126" y="54"/>
                </a:lnTo>
                <a:lnTo>
                  <a:pt x="121" y="53"/>
                </a:lnTo>
                <a:lnTo>
                  <a:pt x="117" y="49"/>
                </a:lnTo>
                <a:lnTo>
                  <a:pt x="114" y="51"/>
                </a:lnTo>
                <a:lnTo>
                  <a:pt x="109" y="54"/>
                </a:lnTo>
                <a:lnTo>
                  <a:pt x="105" y="53"/>
                </a:lnTo>
                <a:lnTo>
                  <a:pt x="104" y="49"/>
                </a:lnTo>
                <a:lnTo>
                  <a:pt x="109" y="45"/>
                </a:lnTo>
                <a:lnTo>
                  <a:pt x="105" y="37"/>
                </a:lnTo>
                <a:lnTo>
                  <a:pt x="105" y="35"/>
                </a:lnTo>
                <a:lnTo>
                  <a:pt x="105" y="32"/>
                </a:lnTo>
                <a:lnTo>
                  <a:pt x="117" y="33"/>
                </a:lnTo>
                <a:lnTo>
                  <a:pt x="121" y="28"/>
                </a:lnTo>
                <a:lnTo>
                  <a:pt x="149" y="22"/>
                </a:lnTo>
                <a:lnTo>
                  <a:pt x="154" y="20"/>
                </a:lnTo>
                <a:lnTo>
                  <a:pt x="157" y="21"/>
                </a:lnTo>
                <a:lnTo>
                  <a:pt x="161" y="21"/>
                </a:lnTo>
                <a:lnTo>
                  <a:pt x="164" y="21"/>
                </a:lnTo>
                <a:lnTo>
                  <a:pt x="166" y="17"/>
                </a:lnTo>
                <a:lnTo>
                  <a:pt x="180" y="14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3" name="Freeform 23" descr="nacobbus"/>
          <p:cNvSpPr>
            <a:spLocks/>
          </p:cNvSpPr>
          <p:nvPr/>
        </p:nvSpPr>
        <p:spPr bwMode="auto">
          <a:xfrm>
            <a:off x="4784725" y="4875213"/>
            <a:ext cx="474663" cy="557212"/>
          </a:xfrm>
          <a:custGeom>
            <a:avLst/>
            <a:gdLst>
              <a:gd name="T0" fmla="*/ 2147483647 w 260"/>
              <a:gd name="T1" fmla="*/ 2147483647 h 245"/>
              <a:gd name="T2" fmla="*/ 2147483647 w 260"/>
              <a:gd name="T3" fmla="*/ 2147483647 h 245"/>
              <a:gd name="T4" fmla="*/ 2147483647 w 260"/>
              <a:gd name="T5" fmla="*/ 2147483647 h 245"/>
              <a:gd name="T6" fmla="*/ 2147483647 w 260"/>
              <a:gd name="T7" fmla="*/ 2147483647 h 245"/>
              <a:gd name="T8" fmla="*/ 2147483647 w 260"/>
              <a:gd name="T9" fmla="*/ 2147483647 h 245"/>
              <a:gd name="T10" fmla="*/ 2147483647 w 260"/>
              <a:gd name="T11" fmla="*/ 2147483647 h 245"/>
              <a:gd name="T12" fmla="*/ 2147483647 w 260"/>
              <a:gd name="T13" fmla="*/ 2147483647 h 245"/>
              <a:gd name="T14" fmla="*/ 2147483647 w 260"/>
              <a:gd name="T15" fmla="*/ 2147483647 h 245"/>
              <a:gd name="T16" fmla="*/ 2147483647 w 260"/>
              <a:gd name="T17" fmla="*/ 2147483647 h 245"/>
              <a:gd name="T18" fmla="*/ 2147483647 w 260"/>
              <a:gd name="T19" fmla="*/ 2147483647 h 245"/>
              <a:gd name="T20" fmla="*/ 2147483647 w 260"/>
              <a:gd name="T21" fmla="*/ 2147483647 h 245"/>
              <a:gd name="T22" fmla="*/ 2147483647 w 260"/>
              <a:gd name="T23" fmla="*/ 2147483647 h 245"/>
              <a:gd name="T24" fmla="*/ 2147483647 w 260"/>
              <a:gd name="T25" fmla="*/ 2147483647 h 245"/>
              <a:gd name="T26" fmla="*/ 2147483647 w 260"/>
              <a:gd name="T27" fmla="*/ 2147483647 h 245"/>
              <a:gd name="T28" fmla="*/ 2147483647 w 260"/>
              <a:gd name="T29" fmla="*/ 2147483647 h 245"/>
              <a:gd name="T30" fmla="*/ 2147483647 w 260"/>
              <a:gd name="T31" fmla="*/ 2147483647 h 245"/>
              <a:gd name="T32" fmla="*/ 2147483647 w 260"/>
              <a:gd name="T33" fmla="*/ 2147483647 h 245"/>
              <a:gd name="T34" fmla="*/ 2147483647 w 260"/>
              <a:gd name="T35" fmla="*/ 2147483647 h 245"/>
              <a:gd name="T36" fmla="*/ 2147483647 w 260"/>
              <a:gd name="T37" fmla="*/ 2147483647 h 245"/>
              <a:gd name="T38" fmla="*/ 2147483647 w 260"/>
              <a:gd name="T39" fmla="*/ 2147483647 h 245"/>
              <a:gd name="T40" fmla="*/ 2147483647 w 260"/>
              <a:gd name="T41" fmla="*/ 2147483647 h 245"/>
              <a:gd name="T42" fmla="*/ 2147483647 w 260"/>
              <a:gd name="T43" fmla="*/ 2147483647 h 245"/>
              <a:gd name="T44" fmla="*/ 2147483647 w 260"/>
              <a:gd name="T45" fmla="*/ 2147483647 h 245"/>
              <a:gd name="T46" fmla="*/ 2147483647 w 260"/>
              <a:gd name="T47" fmla="*/ 2147483647 h 245"/>
              <a:gd name="T48" fmla="*/ 2147483647 w 260"/>
              <a:gd name="T49" fmla="*/ 2147483647 h 245"/>
              <a:gd name="T50" fmla="*/ 2147483647 w 260"/>
              <a:gd name="T51" fmla="*/ 2147483647 h 245"/>
              <a:gd name="T52" fmla="*/ 2147483647 w 260"/>
              <a:gd name="T53" fmla="*/ 2147483647 h 245"/>
              <a:gd name="T54" fmla="*/ 2147483647 w 260"/>
              <a:gd name="T55" fmla="*/ 2147483647 h 245"/>
              <a:gd name="T56" fmla="*/ 2147483647 w 260"/>
              <a:gd name="T57" fmla="*/ 2147483647 h 245"/>
              <a:gd name="T58" fmla="*/ 2147483647 w 260"/>
              <a:gd name="T59" fmla="*/ 2147483647 h 245"/>
              <a:gd name="T60" fmla="*/ 2147483647 w 260"/>
              <a:gd name="T61" fmla="*/ 2147483647 h 245"/>
              <a:gd name="T62" fmla="*/ 2147483647 w 260"/>
              <a:gd name="T63" fmla="*/ 2147483647 h 245"/>
              <a:gd name="T64" fmla="*/ 2147483647 w 260"/>
              <a:gd name="T65" fmla="*/ 2147483647 h 245"/>
              <a:gd name="T66" fmla="*/ 2147483647 w 260"/>
              <a:gd name="T67" fmla="*/ 2147483647 h 245"/>
              <a:gd name="T68" fmla="*/ 2147483647 w 260"/>
              <a:gd name="T69" fmla="*/ 2147483647 h 245"/>
              <a:gd name="T70" fmla="*/ 2147483647 w 260"/>
              <a:gd name="T71" fmla="*/ 2147483647 h 245"/>
              <a:gd name="T72" fmla="*/ 2147483647 w 260"/>
              <a:gd name="T73" fmla="*/ 2147483647 h 245"/>
              <a:gd name="T74" fmla="*/ 2147483647 w 260"/>
              <a:gd name="T75" fmla="*/ 2147483647 h 245"/>
              <a:gd name="T76" fmla="*/ 2147483647 w 260"/>
              <a:gd name="T77" fmla="*/ 2147483647 h 245"/>
              <a:gd name="T78" fmla="*/ 2147483647 w 260"/>
              <a:gd name="T79" fmla="*/ 2147483647 h 245"/>
              <a:gd name="T80" fmla="*/ 2147483647 w 260"/>
              <a:gd name="T81" fmla="*/ 2147483647 h 245"/>
              <a:gd name="T82" fmla="*/ 2147483647 w 260"/>
              <a:gd name="T83" fmla="*/ 2147483647 h 245"/>
              <a:gd name="T84" fmla="*/ 2147483647 w 260"/>
              <a:gd name="T85" fmla="*/ 2147483647 h 245"/>
              <a:gd name="T86" fmla="*/ 2147483647 w 260"/>
              <a:gd name="T87" fmla="*/ 2147483647 h 245"/>
              <a:gd name="T88" fmla="*/ 2147483647 w 260"/>
              <a:gd name="T89" fmla="*/ 2147483647 h 245"/>
              <a:gd name="T90" fmla="*/ 2147483647 w 260"/>
              <a:gd name="T91" fmla="*/ 2147483647 h 245"/>
              <a:gd name="T92" fmla="*/ 2147483647 w 260"/>
              <a:gd name="T93" fmla="*/ 2147483647 h 245"/>
              <a:gd name="T94" fmla="*/ 2147483647 w 260"/>
              <a:gd name="T95" fmla="*/ 2147483647 h 245"/>
              <a:gd name="T96" fmla="*/ 2147483647 w 260"/>
              <a:gd name="T97" fmla="*/ 2147483647 h 245"/>
              <a:gd name="T98" fmla="*/ 2147483647 w 260"/>
              <a:gd name="T99" fmla="*/ 2147483647 h 245"/>
              <a:gd name="T100" fmla="*/ 2147483647 w 260"/>
              <a:gd name="T101" fmla="*/ 2147483647 h 245"/>
              <a:gd name="T102" fmla="*/ 2147483647 w 260"/>
              <a:gd name="T103" fmla="*/ 2147483647 h 245"/>
              <a:gd name="T104" fmla="*/ 2147483647 w 260"/>
              <a:gd name="T105" fmla="*/ 2147483647 h 245"/>
              <a:gd name="T106" fmla="*/ 2147483647 w 260"/>
              <a:gd name="T107" fmla="*/ 2147483647 h 24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60" h="245">
                <a:moveTo>
                  <a:pt x="47" y="33"/>
                </a:moveTo>
                <a:lnTo>
                  <a:pt x="48" y="29"/>
                </a:lnTo>
                <a:lnTo>
                  <a:pt x="52" y="25"/>
                </a:lnTo>
                <a:lnTo>
                  <a:pt x="57" y="17"/>
                </a:lnTo>
                <a:lnTo>
                  <a:pt x="60" y="16"/>
                </a:lnTo>
                <a:lnTo>
                  <a:pt x="66" y="16"/>
                </a:lnTo>
                <a:lnTo>
                  <a:pt x="73" y="16"/>
                </a:lnTo>
                <a:lnTo>
                  <a:pt x="73" y="13"/>
                </a:lnTo>
                <a:lnTo>
                  <a:pt x="69" y="12"/>
                </a:lnTo>
                <a:lnTo>
                  <a:pt x="69" y="9"/>
                </a:lnTo>
                <a:lnTo>
                  <a:pt x="66" y="4"/>
                </a:lnTo>
                <a:lnTo>
                  <a:pt x="69" y="0"/>
                </a:lnTo>
                <a:lnTo>
                  <a:pt x="73" y="4"/>
                </a:lnTo>
                <a:lnTo>
                  <a:pt x="76" y="4"/>
                </a:lnTo>
                <a:lnTo>
                  <a:pt x="83" y="9"/>
                </a:lnTo>
                <a:lnTo>
                  <a:pt x="86" y="8"/>
                </a:lnTo>
                <a:lnTo>
                  <a:pt x="86" y="11"/>
                </a:lnTo>
                <a:lnTo>
                  <a:pt x="88" y="13"/>
                </a:lnTo>
                <a:lnTo>
                  <a:pt x="92" y="16"/>
                </a:lnTo>
                <a:lnTo>
                  <a:pt x="97" y="14"/>
                </a:lnTo>
                <a:lnTo>
                  <a:pt x="105" y="18"/>
                </a:lnTo>
                <a:lnTo>
                  <a:pt x="116" y="20"/>
                </a:lnTo>
                <a:lnTo>
                  <a:pt x="119" y="20"/>
                </a:lnTo>
                <a:lnTo>
                  <a:pt x="128" y="16"/>
                </a:lnTo>
                <a:lnTo>
                  <a:pt x="130" y="18"/>
                </a:lnTo>
                <a:lnTo>
                  <a:pt x="135" y="28"/>
                </a:lnTo>
                <a:lnTo>
                  <a:pt x="140" y="42"/>
                </a:lnTo>
                <a:lnTo>
                  <a:pt x="142" y="46"/>
                </a:lnTo>
                <a:lnTo>
                  <a:pt x="142" y="47"/>
                </a:lnTo>
                <a:lnTo>
                  <a:pt x="145" y="53"/>
                </a:lnTo>
                <a:lnTo>
                  <a:pt x="147" y="55"/>
                </a:lnTo>
                <a:lnTo>
                  <a:pt x="156" y="55"/>
                </a:lnTo>
                <a:lnTo>
                  <a:pt x="166" y="55"/>
                </a:lnTo>
                <a:lnTo>
                  <a:pt x="169" y="54"/>
                </a:lnTo>
                <a:lnTo>
                  <a:pt x="171" y="50"/>
                </a:lnTo>
                <a:lnTo>
                  <a:pt x="173" y="47"/>
                </a:lnTo>
                <a:lnTo>
                  <a:pt x="175" y="43"/>
                </a:lnTo>
                <a:lnTo>
                  <a:pt x="176" y="42"/>
                </a:lnTo>
                <a:lnTo>
                  <a:pt x="183" y="38"/>
                </a:lnTo>
                <a:lnTo>
                  <a:pt x="185" y="38"/>
                </a:lnTo>
                <a:lnTo>
                  <a:pt x="190" y="36"/>
                </a:lnTo>
                <a:lnTo>
                  <a:pt x="194" y="36"/>
                </a:lnTo>
                <a:lnTo>
                  <a:pt x="204" y="36"/>
                </a:lnTo>
                <a:lnTo>
                  <a:pt x="204" y="38"/>
                </a:lnTo>
                <a:lnTo>
                  <a:pt x="207" y="46"/>
                </a:lnTo>
                <a:lnTo>
                  <a:pt x="207" y="47"/>
                </a:lnTo>
                <a:lnTo>
                  <a:pt x="206" y="54"/>
                </a:lnTo>
                <a:lnTo>
                  <a:pt x="206" y="61"/>
                </a:lnTo>
                <a:lnTo>
                  <a:pt x="213" y="61"/>
                </a:lnTo>
                <a:lnTo>
                  <a:pt x="214" y="59"/>
                </a:lnTo>
                <a:lnTo>
                  <a:pt x="218" y="57"/>
                </a:lnTo>
                <a:lnTo>
                  <a:pt x="221" y="55"/>
                </a:lnTo>
                <a:lnTo>
                  <a:pt x="230" y="55"/>
                </a:lnTo>
                <a:lnTo>
                  <a:pt x="232" y="55"/>
                </a:lnTo>
                <a:lnTo>
                  <a:pt x="235" y="55"/>
                </a:lnTo>
                <a:lnTo>
                  <a:pt x="244" y="55"/>
                </a:lnTo>
                <a:lnTo>
                  <a:pt x="245" y="55"/>
                </a:lnTo>
                <a:lnTo>
                  <a:pt x="251" y="57"/>
                </a:lnTo>
                <a:lnTo>
                  <a:pt x="252" y="58"/>
                </a:lnTo>
                <a:lnTo>
                  <a:pt x="254" y="62"/>
                </a:lnTo>
                <a:lnTo>
                  <a:pt x="252" y="63"/>
                </a:lnTo>
                <a:lnTo>
                  <a:pt x="254" y="66"/>
                </a:lnTo>
                <a:lnTo>
                  <a:pt x="258" y="66"/>
                </a:lnTo>
                <a:lnTo>
                  <a:pt x="259" y="70"/>
                </a:lnTo>
                <a:lnTo>
                  <a:pt x="259" y="71"/>
                </a:lnTo>
                <a:lnTo>
                  <a:pt x="259" y="74"/>
                </a:lnTo>
                <a:lnTo>
                  <a:pt x="259" y="76"/>
                </a:lnTo>
                <a:lnTo>
                  <a:pt x="259" y="80"/>
                </a:lnTo>
                <a:lnTo>
                  <a:pt x="258" y="82"/>
                </a:lnTo>
                <a:lnTo>
                  <a:pt x="244" y="88"/>
                </a:lnTo>
                <a:lnTo>
                  <a:pt x="245" y="91"/>
                </a:lnTo>
                <a:lnTo>
                  <a:pt x="247" y="91"/>
                </a:lnTo>
                <a:lnTo>
                  <a:pt x="251" y="91"/>
                </a:lnTo>
                <a:lnTo>
                  <a:pt x="251" y="96"/>
                </a:lnTo>
                <a:lnTo>
                  <a:pt x="251" y="97"/>
                </a:lnTo>
                <a:lnTo>
                  <a:pt x="254" y="100"/>
                </a:lnTo>
                <a:lnTo>
                  <a:pt x="254" y="101"/>
                </a:lnTo>
                <a:lnTo>
                  <a:pt x="254" y="113"/>
                </a:lnTo>
                <a:lnTo>
                  <a:pt x="258" y="113"/>
                </a:lnTo>
                <a:lnTo>
                  <a:pt x="258" y="117"/>
                </a:lnTo>
                <a:lnTo>
                  <a:pt x="258" y="119"/>
                </a:lnTo>
                <a:lnTo>
                  <a:pt x="258" y="125"/>
                </a:lnTo>
                <a:lnTo>
                  <a:pt x="258" y="128"/>
                </a:lnTo>
                <a:lnTo>
                  <a:pt x="259" y="129"/>
                </a:lnTo>
                <a:lnTo>
                  <a:pt x="259" y="133"/>
                </a:lnTo>
                <a:lnTo>
                  <a:pt x="259" y="136"/>
                </a:lnTo>
                <a:lnTo>
                  <a:pt x="259" y="137"/>
                </a:lnTo>
                <a:lnTo>
                  <a:pt x="258" y="141"/>
                </a:lnTo>
                <a:lnTo>
                  <a:pt x="258" y="142"/>
                </a:lnTo>
                <a:lnTo>
                  <a:pt x="258" y="145"/>
                </a:lnTo>
                <a:lnTo>
                  <a:pt x="258" y="148"/>
                </a:lnTo>
                <a:lnTo>
                  <a:pt x="258" y="150"/>
                </a:lnTo>
                <a:lnTo>
                  <a:pt x="258" y="153"/>
                </a:lnTo>
                <a:lnTo>
                  <a:pt x="259" y="153"/>
                </a:lnTo>
                <a:lnTo>
                  <a:pt x="259" y="158"/>
                </a:lnTo>
                <a:lnTo>
                  <a:pt x="259" y="161"/>
                </a:lnTo>
                <a:lnTo>
                  <a:pt x="258" y="162"/>
                </a:lnTo>
                <a:lnTo>
                  <a:pt x="258" y="167"/>
                </a:lnTo>
                <a:lnTo>
                  <a:pt x="254" y="173"/>
                </a:lnTo>
                <a:lnTo>
                  <a:pt x="252" y="175"/>
                </a:lnTo>
                <a:lnTo>
                  <a:pt x="251" y="175"/>
                </a:lnTo>
                <a:lnTo>
                  <a:pt x="245" y="175"/>
                </a:lnTo>
                <a:lnTo>
                  <a:pt x="244" y="175"/>
                </a:lnTo>
                <a:lnTo>
                  <a:pt x="240" y="175"/>
                </a:lnTo>
                <a:lnTo>
                  <a:pt x="239" y="175"/>
                </a:lnTo>
                <a:lnTo>
                  <a:pt x="235" y="175"/>
                </a:lnTo>
                <a:lnTo>
                  <a:pt x="232" y="175"/>
                </a:lnTo>
                <a:lnTo>
                  <a:pt x="230" y="173"/>
                </a:lnTo>
                <a:lnTo>
                  <a:pt x="230" y="170"/>
                </a:lnTo>
                <a:lnTo>
                  <a:pt x="230" y="167"/>
                </a:lnTo>
                <a:lnTo>
                  <a:pt x="226" y="166"/>
                </a:lnTo>
                <a:lnTo>
                  <a:pt x="226" y="165"/>
                </a:lnTo>
                <a:lnTo>
                  <a:pt x="226" y="163"/>
                </a:lnTo>
                <a:lnTo>
                  <a:pt x="226" y="162"/>
                </a:lnTo>
                <a:lnTo>
                  <a:pt x="223" y="162"/>
                </a:lnTo>
                <a:lnTo>
                  <a:pt x="221" y="162"/>
                </a:lnTo>
                <a:lnTo>
                  <a:pt x="214" y="161"/>
                </a:lnTo>
                <a:lnTo>
                  <a:pt x="214" y="158"/>
                </a:lnTo>
                <a:lnTo>
                  <a:pt x="213" y="155"/>
                </a:lnTo>
                <a:lnTo>
                  <a:pt x="213" y="153"/>
                </a:lnTo>
                <a:lnTo>
                  <a:pt x="214" y="150"/>
                </a:lnTo>
                <a:lnTo>
                  <a:pt x="214" y="149"/>
                </a:lnTo>
                <a:lnTo>
                  <a:pt x="214" y="148"/>
                </a:lnTo>
                <a:lnTo>
                  <a:pt x="213" y="145"/>
                </a:lnTo>
                <a:lnTo>
                  <a:pt x="213" y="144"/>
                </a:lnTo>
                <a:lnTo>
                  <a:pt x="211" y="142"/>
                </a:lnTo>
                <a:lnTo>
                  <a:pt x="213" y="140"/>
                </a:lnTo>
                <a:lnTo>
                  <a:pt x="214" y="140"/>
                </a:lnTo>
                <a:lnTo>
                  <a:pt x="216" y="137"/>
                </a:lnTo>
                <a:lnTo>
                  <a:pt x="211" y="134"/>
                </a:lnTo>
                <a:lnTo>
                  <a:pt x="211" y="132"/>
                </a:lnTo>
                <a:lnTo>
                  <a:pt x="211" y="130"/>
                </a:lnTo>
                <a:lnTo>
                  <a:pt x="211" y="129"/>
                </a:lnTo>
                <a:lnTo>
                  <a:pt x="211" y="125"/>
                </a:lnTo>
                <a:lnTo>
                  <a:pt x="209" y="124"/>
                </a:lnTo>
                <a:lnTo>
                  <a:pt x="207" y="121"/>
                </a:lnTo>
                <a:lnTo>
                  <a:pt x="201" y="117"/>
                </a:lnTo>
                <a:lnTo>
                  <a:pt x="199" y="117"/>
                </a:lnTo>
                <a:lnTo>
                  <a:pt x="199" y="115"/>
                </a:lnTo>
                <a:lnTo>
                  <a:pt x="199" y="112"/>
                </a:lnTo>
                <a:lnTo>
                  <a:pt x="199" y="109"/>
                </a:lnTo>
                <a:lnTo>
                  <a:pt x="197" y="107"/>
                </a:lnTo>
                <a:lnTo>
                  <a:pt x="195" y="104"/>
                </a:lnTo>
                <a:lnTo>
                  <a:pt x="194" y="104"/>
                </a:lnTo>
                <a:lnTo>
                  <a:pt x="188" y="101"/>
                </a:lnTo>
                <a:lnTo>
                  <a:pt x="188" y="100"/>
                </a:lnTo>
                <a:lnTo>
                  <a:pt x="188" y="97"/>
                </a:lnTo>
                <a:lnTo>
                  <a:pt x="188" y="96"/>
                </a:lnTo>
                <a:lnTo>
                  <a:pt x="188" y="94"/>
                </a:lnTo>
                <a:lnTo>
                  <a:pt x="185" y="96"/>
                </a:lnTo>
                <a:lnTo>
                  <a:pt x="183" y="97"/>
                </a:lnTo>
                <a:lnTo>
                  <a:pt x="181" y="100"/>
                </a:lnTo>
                <a:lnTo>
                  <a:pt x="181" y="101"/>
                </a:lnTo>
                <a:lnTo>
                  <a:pt x="181" y="104"/>
                </a:lnTo>
                <a:lnTo>
                  <a:pt x="181" y="107"/>
                </a:lnTo>
                <a:lnTo>
                  <a:pt x="180" y="107"/>
                </a:lnTo>
                <a:lnTo>
                  <a:pt x="178" y="107"/>
                </a:lnTo>
                <a:lnTo>
                  <a:pt x="176" y="107"/>
                </a:lnTo>
                <a:lnTo>
                  <a:pt x="175" y="108"/>
                </a:lnTo>
                <a:lnTo>
                  <a:pt x="175" y="109"/>
                </a:lnTo>
                <a:lnTo>
                  <a:pt x="176" y="112"/>
                </a:lnTo>
                <a:lnTo>
                  <a:pt x="173" y="113"/>
                </a:lnTo>
                <a:lnTo>
                  <a:pt x="173" y="115"/>
                </a:lnTo>
                <a:lnTo>
                  <a:pt x="173" y="117"/>
                </a:lnTo>
                <a:lnTo>
                  <a:pt x="171" y="117"/>
                </a:lnTo>
                <a:lnTo>
                  <a:pt x="168" y="119"/>
                </a:lnTo>
                <a:lnTo>
                  <a:pt x="168" y="120"/>
                </a:lnTo>
                <a:lnTo>
                  <a:pt x="164" y="122"/>
                </a:lnTo>
                <a:lnTo>
                  <a:pt x="161" y="122"/>
                </a:lnTo>
                <a:lnTo>
                  <a:pt x="161" y="124"/>
                </a:lnTo>
                <a:lnTo>
                  <a:pt x="159" y="125"/>
                </a:lnTo>
                <a:lnTo>
                  <a:pt x="156" y="125"/>
                </a:lnTo>
                <a:lnTo>
                  <a:pt x="156" y="128"/>
                </a:lnTo>
                <a:lnTo>
                  <a:pt x="156" y="129"/>
                </a:lnTo>
                <a:lnTo>
                  <a:pt x="159" y="132"/>
                </a:lnTo>
                <a:lnTo>
                  <a:pt x="159" y="134"/>
                </a:lnTo>
                <a:lnTo>
                  <a:pt x="156" y="136"/>
                </a:lnTo>
                <a:lnTo>
                  <a:pt x="159" y="137"/>
                </a:lnTo>
                <a:lnTo>
                  <a:pt x="159" y="140"/>
                </a:lnTo>
                <a:lnTo>
                  <a:pt x="161" y="140"/>
                </a:lnTo>
                <a:lnTo>
                  <a:pt x="161" y="141"/>
                </a:lnTo>
                <a:lnTo>
                  <a:pt x="162" y="141"/>
                </a:lnTo>
                <a:lnTo>
                  <a:pt x="164" y="142"/>
                </a:lnTo>
                <a:lnTo>
                  <a:pt x="162" y="145"/>
                </a:lnTo>
                <a:lnTo>
                  <a:pt x="164" y="150"/>
                </a:lnTo>
                <a:lnTo>
                  <a:pt x="164" y="153"/>
                </a:lnTo>
                <a:lnTo>
                  <a:pt x="168" y="153"/>
                </a:lnTo>
                <a:lnTo>
                  <a:pt x="168" y="155"/>
                </a:lnTo>
                <a:lnTo>
                  <a:pt x="168" y="157"/>
                </a:lnTo>
                <a:lnTo>
                  <a:pt x="168" y="158"/>
                </a:lnTo>
                <a:lnTo>
                  <a:pt x="168" y="159"/>
                </a:lnTo>
                <a:lnTo>
                  <a:pt x="168" y="162"/>
                </a:lnTo>
                <a:lnTo>
                  <a:pt x="166" y="165"/>
                </a:lnTo>
                <a:lnTo>
                  <a:pt x="166" y="170"/>
                </a:lnTo>
                <a:lnTo>
                  <a:pt x="164" y="170"/>
                </a:lnTo>
                <a:lnTo>
                  <a:pt x="162" y="171"/>
                </a:lnTo>
                <a:lnTo>
                  <a:pt x="159" y="175"/>
                </a:lnTo>
                <a:lnTo>
                  <a:pt x="152" y="179"/>
                </a:lnTo>
                <a:lnTo>
                  <a:pt x="150" y="182"/>
                </a:lnTo>
                <a:lnTo>
                  <a:pt x="150" y="183"/>
                </a:lnTo>
                <a:lnTo>
                  <a:pt x="142" y="192"/>
                </a:lnTo>
                <a:lnTo>
                  <a:pt x="142" y="194"/>
                </a:lnTo>
                <a:lnTo>
                  <a:pt x="142" y="196"/>
                </a:lnTo>
                <a:lnTo>
                  <a:pt x="140" y="198"/>
                </a:lnTo>
                <a:lnTo>
                  <a:pt x="137" y="200"/>
                </a:lnTo>
                <a:lnTo>
                  <a:pt x="137" y="203"/>
                </a:lnTo>
                <a:lnTo>
                  <a:pt x="135" y="204"/>
                </a:lnTo>
                <a:lnTo>
                  <a:pt x="131" y="203"/>
                </a:lnTo>
                <a:lnTo>
                  <a:pt x="121" y="203"/>
                </a:lnTo>
                <a:lnTo>
                  <a:pt x="119" y="203"/>
                </a:lnTo>
                <a:lnTo>
                  <a:pt x="114" y="203"/>
                </a:lnTo>
                <a:lnTo>
                  <a:pt x="105" y="200"/>
                </a:lnTo>
                <a:lnTo>
                  <a:pt x="99" y="203"/>
                </a:lnTo>
                <a:lnTo>
                  <a:pt x="95" y="213"/>
                </a:lnTo>
                <a:lnTo>
                  <a:pt x="92" y="217"/>
                </a:lnTo>
                <a:lnTo>
                  <a:pt x="88" y="221"/>
                </a:lnTo>
                <a:lnTo>
                  <a:pt x="86" y="221"/>
                </a:lnTo>
                <a:lnTo>
                  <a:pt x="83" y="221"/>
                </a:lnTo>
                <a:lnTo>
                  <a:pt x="81" y="221"/>
                </a:lnTo>
                <a:lnTo>
                  <a:pt x="78" y="221"/>
                </a:lnTo>
                <a:lnTo>
                  <a:pt x="69" y="221"/>
                </a:lnTo>
                <a:lnTo>
                  <a:pt x="52" y="221"/>
                </a:lnTo>
                <a:lnTo>
                  <a:pt x="47" y="227"/>
                </a:lnTo>
                <a:lnTo>
                  <a:pt x="45" y="229"/>
                </a:lnTo>
                <a:lnTo>
                  <a:pt x="43" y="233"/>
                </a:lnTo>
                <a:lnTo>
                  <a:pt x="41" y="237"/>
                </a:lnTo>
                <a:lnTo>
                  <a:pt x="38" y="241"/>
                </a:lnTo>
                <a:lnTo>
                  <a:pt x="36" y="241"/>
                </a:lnTo>
                <a:lnTo>
                  <a:pt x="28" y="244"/>
                </a:lnTo>
                <a:lnTo>
                  <a:pt x="26" y="244"/>
                </a:lnTo>
                <a:lnTo>
                  <a:pt x="24" y="244"/>
                </a:lnTo>
                <a:lnTo>
                  <a:pt x="21" y="241"/>
                </a:lnTo>
                <a:lnTo>
                  <a:pt x="19" y="241"/>
                </a:lnTo>
                <a:lnTo>
                  <a:pt x="17" y="240"/>
                </a:lnTo>
                <a:lnTo>
                  <a:pt x="17" y="237"/>
                </a:lnTo>
                <a:lnTo>
                  <a:pt x="17" y="234"/>
                </a:lnTo>
                <a:lnTo>
                  <a:pt x="14" y="221"/>
                </a:lnTo>
                <a:lnTo>
                  <a:pt x="7" y="211"/>
                </a:lnTo>
                <a:lnTo>
                  <a:pt x="3" y="207"/>
                </a:lnTo>
                <a:lnTo>
                  <a:pt x="2" y="199"/>
                </a:lnTo>
                <a:lnTo>
                  <a:pt x="0" y="198"/>
                </a:lnTo>
                <a:lnTo>
                  <a:pt x="7" y="180"/>
                </a:lnTo>
                <a:lnTo>
                  <a:pt x="9" y="175"/>
                </a:lnTo>
                <a:lnTo>
                  <a:pt x="14" y="170"/>
                </a:lnTo>
                <a:lnTo>
                  <a:pt x="17" y="169"/>
                </a:lnTo>
                <a:lnTo>
                  <a:pt x="17" y="166"/>
                </a:lnTo>
                <a:lnTo>
                  <a:pt x="17" y="162"/>
                </a:lnTo>
                <a:lnTo>
                  <a:pt x="17" y="161"/>
                </a:lnTo>
                <a:lnTo>
                  <a:pt x="17" y="159"/>
                </a:lnTo>
                <a:lnTo>
                  <a:pt x="21" y="153"/>
                </a:lnTo>
                <a:lnTo>
                  <a:pt x="24" y="145"/>
                </a:lnTo>
                <a:lnTo>
                  <a:pt x="24" y="133"/>
                </a:lnTo>
                <a:lnTo>
                  <a:pt x="28" y="124"/>
                </a:lnTo>
                <a:lnTo>
                  <a:pt x="28" y="122"/>
                </a:lnTo>
                <a:lnTo>
                  <a:pt x="28" y="117"/>
                </a:lnTo>
                <a:lnTo>
                  <a:pt x="26" y="112"/>
                </a:lnTo>
                <a:lnTo>
                  <a:pt x="26" y="107"/>
                </a:lnTo>
                <a:lnTo>
                  <a:pt x="28" y="104"/>
                </a:lnTo>
                <a:lnTo>
                  <a:pt x="28" y="91"/>
                </a:lnTo>
                <a:lnTo>
                  <a:pt x="29" y="82"/>
                </a:lnTo>
                <a:lnTo>
                  <a:pt x="29" y="80"/>
                </a:lnTo>
                <a:lnTo>
                  <a:pt x="31" y="76"/>
                </a:lnTo>
                <a:lnTo>
                  <a:pt x="31" y="74"/>
                </a:lnTo>
                <a:lnTo>
                  <a:pt x="36" y="74"/>
                </a:lnTo>
                <a:lnTo>
                  <a:pt x="45" y="58"/>
                </a:lnTo>
                <a:lnTo>
                  <a:pt x="47" y="50"/>
                </a:lnTo>
                <a:lnTo>
                  <a:pt x="47" y="43"/>
                </a:lnTo>
                <a:lnTo>
                  <a:pt x="47" y="42"/>
                </a:lnTo>
                <a:lnTo>
                  <a:pt x="47" y="40"/>
                </a:lnTo>
                <a:lnTo>
                  <a:pt x="47" y="38"/>
                </a:lnTo>
                <a:lnTo>
                  <a:pt x="47" y="33"/>
                </a:lnTo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4" name="Freeform 24" descr="nacobbus"/>
          <p:cNvSpPr>
            <a:spLocks/>
          </p:cNvSpPr>
          <p:nvPr/>
        </p:nvSpPr>
        <p:spPr bwMode="auto">
          <a:xfrm>
            <a:off x="5030788" y="5235575"/>
            <a:ext cx="228600" cy="220663"/>
          </a:xfrm>
          <a:custGeom>
            <a:avLst/>
            <a:gdLst>
              <a:gd name="T0" fmla="*/ 2147483647 w 125"/>
              <a:gd name="T1" fmla="*/ 2147483647 h 98"/>
              <a:gd name="T2" fmla="*/ 2147483647 w 125"/>
              <a:gd name="T3" fmla="*/ 2147483647 h 98"/>
              <a:gd name="T4" fmla="*/ 2147483647 w 125"/>
              <a:gd name="T5" fmla="*/ 2147483647 h 98"/>
              <a:gd name="T6" fmla="*/ 2147483647 w 125"/>
              <a:gd name="T7" fmla="*/ 2147483647 h 98"/>
              <a:gd name="T8" fmla="*/ 2147483647 w 125"/>
              <a:gd name="T9" fmla="*/ 2147483647 h 98"/>
              <a:gd name="T10" fmla="*/ 2147483647 w 125"/>
              <a:gd name="T11" fmla="*/ 2147483647 h 98"/>
              <a:gd name="T12" fmla="*/ 2147483647 w 125"/>
              <a:gd name="T13" fmla="*/ 2147483647 h 98"/>
              <a:gd name="T14" fmla="*/ 2147483647 w 125"/>
              <a:gd name="T15" fmla="*/ 2147483647 h 98"/>
              <a:gd name="T16" fmla="*/ 2147483647 w 125"/>
              <a:gd name="T17" fmla="*/ 2147483647 h 98"/>
              <a:gd name="T18" fmla="*/ 2147483647 w 125"/>
              <a:gd name="T19" fmla="*/ 2147483647 h 98"/>
              <a:gd name="T20" fmla="*/ 2147483647 w 125"/>
              <a:gd name="T21" fmla="*/ 2147483647 h 98"/>
              <a:gd name="T22" fmla="*/ 2147483647 w 125"/>
              <a:gd name="T23" fmla="*/ 2147483647 h 98"/>
              <a:gd name="T24" fmla="*/ 2147483647 w 125"/>
              <a:gd name="T25" fmla="*/ 2147483647 h 98"/>
              <a:gd name="T26" fmla="*/ 2147483647 w 125"/>
              <a:gd name="T27" fmla="*/ 2147483647 h 98"/>
              <a:gd name="T28" fmla="*/ 2147483647 w 125"/>
              <a:gd name="T29" fmla="*/ 2147483647 h 98"/>
              <a:gd name="T30" fmla="*/ 2147483647 w 125"/>
              <a:gd name="T31" fmla="*/ 2147483647 h 98"/>
              <a:gd name="T32" fmla="*/ 2147483647 w 125"/>
              <a:gd name="T33" fmla="*/ 2147483647 h 98"/>
              <a:gd name="T34" fmla="*/ 2147483647 w 125"/>
              <a:gd name="T35" fmla="*/ 2147483647 h 98"/>
              <a:gd name="T36" fmla="*/ 2147483647 w 125"/>
              <a:gd name="T37" fmla="*/ 2147483647 h 98"/>
              <a:gd name="T38" fmla="*/ 2147483647 w 125"/>
              <a:gd name="T39" fmla="*/ 2147483647 h 98"/>
              <a:gd name="T40" fmla="*/ 2147483647 w 125"/>
              <a:gd name="T41" fmla="*/ 2147483647 h 98"/>
              <a:gd name="T42" fmla="*/ 2147483647 w 125"/>
              <a:gd name="T43" fmla="*/ 2147483647 h 98"/>
              <a:gd name="T44" fmla="*/ 2147483647 w 125"/>
              <a:gd name="T45" fmla="*/ 2147483647 h 98"/>
              <a:gd name="T46" fmla="*/ 2147483647 w 125"/>
              <a:gd name="T47" fmla="*/ 2147483647 h 98"/>
              <a:gd name="T48" fmla="*/ 2147483647 w 125"/>
              <a:gd name="T49" fmla="*/ 2147483647 h 98"/>
              <a:gd name="T50" fmla="*/ 2147483647 w 125"/>
              <a:gd name="T51" fmla="*/ 2147483647 h 98"/>
              <a:gd name="T52" fmla="*/ 2147483647 w 125"/>
              <a:gd name="T53" fmla="*/ 2147483647 h 98"/>
              <a:gd name="T54" fmla="*/ 2147483647 w 125"/>
              <a:gd name="T55" fmla="*/ 2147483647 h 98"/>
              <a:gd name="T56" fmla="*/ 2147483647 w 125"/>
              <a:gd name="T57" fmla="*/ 2147483647 h 98"/>
              <a:gd name="T58" fmla="*/ 2147483647 w 125"/>
              <a:gd name="T59" fmla="*/ 2147483647 h 98"/>
              <a:gd name="T60" fmla="*/ 2147483647 w 125"/>
              <a:gd name="T61" fmla="*/ 2147483647 h 98"/>
              <a:gd name="T62" fmla="*/ 2147483647 w 125"/>
              <a:gd name="T63" fmla="*/ 2147483647 h 98"/>
              <a:gd name="T64" fmla="*/ 2147483647 w 125"/>
              <a:gd name="T65" fmla="*/ 2147483647 h 98"/>
              <a:gd name="T66" fmla="*/ 2147483647 w 125"/>
              <a:gd name="T67" fmla="*/ 2147483647 h 98"/>
              <a:gd name="T68" fmla="*/ 2147483647 w 125"/>
              <a:gd name="T69" fmla="*/ 2147483647 h 98"/>
              <a:gd name="T70" fmla="*/ 2147483647 w 125"/>
              <a:gd name="T71" fmla="*/ 2147483647 h 98"/>
              <a:gd name="T72" fmla="*/ 2147483647 w 125"/>
              <a:gd name="T73" fmla="*/ 2147483647 h 98"/>
              <a:gd name="T74" fmla="*/ 2147483647 w 125"/>
              <a:gd name="T75" fmla="*/ 2147483647 h 98"/>
              <a:gd name="T76" fmla="*/ 2147483647 w 125"/>
              <a:gd name="T77" fmla="*/ 2147483647 h 98"/>
              <a:gd name="T78" fmla="*/ 2147483647 w 125"/>
              <a:gd name="T79" fmla="*/ 2147483647 h 98"/>
              <a:gd name="T80" fmla="*/ 2147483647 w 125"/>
              <a:gd name="T81" fmla="*/ 2147483647 h 98"/>
              <a:gd name="T82" fmla="*/ 2147483647 w 125"/>
              <a:gd name="T83" fmla="*/ 2147483647 h 98"/>
              <a:gd name="T84" fmla="*/ 2147483647 w 125"/>
              <a:gd name="T85" fmla="*/ 2147483647 h 98"/>
              <a:gd name="T86" fmla="*/ 2147483647 w 125"/>
              <a:gd name="T87" fmla="*/ 2147483647 h 98"/>
              <a:gd name="T88" fmla="*/ 2147483647 w 125"/>
              <a:gd name="T89" fmla="*/ 2147483647 h 98"/>
              <a:gd name="T90" fmla="*/ 2147483647 w 125"/>
              <a:gd name="T91" fmla="*/ 2147483647 h 98"/>
              <a:gd name="T92" fmla="*/ 2147483647 w 125"/>
              <a:gd name="T93" fmla="*/ 2147483647 h 98"/>
              <a:gd name="T94" fmla="*/ 2147483647 w 125"/>
              <a:gd name="T95" fmla="*/ 2147483647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25" h="98">
                <a:moveTo>
                  <a:pt x="123" y="14"/>
                </a:moveTo>
                <a:lnTo>
                  <a:pt x="119" y="20"/>
                </a:lnTo>
                <a:lnTo>
                  <a:pt x="117" y="22"/>
                </a:lnTo>
                <a:lnTo>
                  <a:pt x="116" y="22"/>
                </a:lnTo>
                <a:lnTo>
                  <a:pt x="110" y="22"/>
                </a:lnTo>
                <a:lnTo>
                  <a:pt x="109" y="22"/>
                </a:lnTo>
                <a:lnTo>
                  <a:pt x="105" y="22"/>
                </a:lnTo>
                <a:lnTo>
                  <a:pt x="104" y="22"/>
                </a:lnTo>
                <a:lnTo>
                  <a:pt x="100" y="22"/>
                </a:lnTo>
                <a:lnTo>
                  <a:pt x="97" y="22"/>
                </a:lnTo>
                <a:lnTo>
                  <a:pt x="95" y="20"/>
                </a:lnTo>
                <a:lnTo>
                  <a:pt x="95" y="17"/>
                </a:lnTo>
                <a:lnTo>
                  <a:pt x="95" y="14"/>
                </a:lnTo>
                <a:lnTo>
                  <a:pt x="91" y="13"/>
                </a:lnTo>
                <a:lnTo>
                  <a:pt x="91" y="12"/>
                </a:lnTo>
                <a:lnTo>
                  <a:pt x="91" y="10"/>
                </a:lnTo>
                <a:lnTo>
                  <a:pt x="91" y="9"/>
                </a:lnTo>
                <a:lnTo>
                  <a:pt x="88" y="9"/>
                </a:lnTo>
                <a:lnTo>
                  <a:pt x="86" y="9"/>
                </a:lnTo>
                <a:lnTo>
                  <a:pt x="79" y="8"/>
                </a:lnTo>
                <a:lnTo>
                  <a:pt x="79" y="5"/>
                </a:lnTo>
                <a:lnTo>
                  <a:pt x="78" y="3"/>
                </a:lnTo>
                <a:lnTo>
                  <a:pt x="74" y="3"/>
                </a:lnTo>
                <a:lnTo>
                  <a:pt x="72" y="3"/>
                </a:lnTo>
                <a:lnTo>
                  <a:pt x="69" y="3"/>
                </a:lnTo>
                <a:lnTo>
                  <a:pt x="64" y="5"/>
                </a:lnTo>
                <a:lnTo>
                  <a:pt x="62" y="4"/>
                </a:lnTo>
                <a:lnTo>
                  <a:pt x="55" y="3"/>
                </a:lnTo>
                <a:lnTo>
                  <a:pt x="54" y="3"/>
                </a:lnTo>
                <a:lnTo>
                  <a:pt x="47" y="3"/>
                </a:lnTo>
                <a:lnTo>
                  <a:pt x="43" y="3"/>
                </a:lnTo>
                <a:lnTo>
                  <a:pt x="40" y="3"/>
                </a:lnTo>
                <a:lnTo>
                  <a:pt x="38" y="3"/>
                </a:lnTo>
                <a:lnTo>
                  <a:pt x="35" y="0"/>
                </a:lnTo>
                <a:lnTo>
                  <a:pt x="33" y="0"/>
                </a:lnTo>
                <a:lnTo>
                  <a:pt x="33" y="3"/>
                </a:lnTo>
                <a:lnTo>
                  <a:pt x="33" y="4"/>
                </a:lnTo>
                <a:lnTo>
                  <a:pt x="33" y="5"/>
                </a:lnTo>
                <a:lnTo>
                  <a:pt x="33" y="7"/>
                </a:lnTo>
                <a:lnTo>
                  <a:pt x="33" y="9"/>
                </a:lnTo>
                <a:lnTo>
                  <a:pt x="31" y="12"/>
                </a:lnTo>
                <a:lnTo>
                  <a:pt x="31" y="17"/>
                </a:lnTo>
                <a:lnTo>
                  <a:pt x="29" y="17"/>
                </a:lnTo>
                <a:lnTo>
                  <a:pt x="28" y="18"/>
                </a:lnTo>
                <a:lnTo>
                  <a:pt x="24" y="22"/>
                </a:lnTo>
                <a:lnTo>
                  <a:pt x="17" y="26"/>
                </a:lnTo>
                <a:lnTo>
                  <a:pt x="16" y="29"/>
                </a:lnTo>
                <a:lnTo>
                  <a:pt x="16" y="30"/>
                </a:lnTo>
                <a:lnTo>
                  <a:pt x="7" y="39"/>
                </a:lnTo>
                <a:lnTo>
                  <a:pt x="7" y="41"/>
                </a:lnTo>
                <a:lnTo>
                  <a:pt x="7" y="43"/>
                </a:lnTo>
                <a:lnTo>
                  <a:pt x="5" y="44"/>
                </a:lnTo>
                <a:lnTo>
                  <a:pt x="2" y="47"/>
                </a:lnTo>
                <a:lnTo>
                  <a:pt x="2" y="50"/>
                </a:lnTo>
                <a:lnTo>
                  <a:pt x="0" y="51"/>
                </a:lnTo>
                <a:lnTo>
                  <a:pt x="2" y="54"/>
                </a:lnTo>
                <a:lnTo>
                  <a:pt x="2" y="57"/>
                </a:lnTo>
                <a:lnTo>
                  <a:pt x="2" y="60"/>
                </a:lnTo>
                <a:lnTo>
                  <a:pt x="5" y="60"/>
                </a:lnTo>
                <a:lnTo>
                  <a:pt x="7" y="60"/>
                </a:lnTo>
                <a:lnTo>
                  <a:pt x="9" y="60"/>
                </a:lnTo>
                <a:lnTo>
                  <a:pt x="12" y="60"/>
                </a:lnTo>
                <a:lnTo>
                  <a:pt x="12" y="63"/>
                </a:lnTo>
                <a:lnTo>
                  <a:pt x="12" y="64"/>
                </a:lnTo>
                <a:lnTo>
                  <a:pt x="12" y="67"/>
                </a:lnTo>
                <a:lnTo>
                  <a:pt x="16" y="69"/>
                </a:lnTo>
                <a:lnTo>
                  <a:pt x="16" y="71"/>
                </a:lnTo>
                <a:lnTo>
                  <a:pt x="17" y="72"/>
                </a:lnTo>
                <a:lnTo>
                  <a:pt x="19" y="76"/>
                </a:lnTo>
                <a:lnTo>
                  <a:pt x="21" y="78"/>
                </a:lnTo>
                <a:lnTo>
                  <a:pt x="21" y="80"/>
                </a:lnTo>
                <a:lnTo>
                  <a:pt x="26" y="81"/>
                </a:lnTo>
                <a:lnTo>
                  <a:pt x="29" y="80"/>
                </a:lnTo>
                <a:lnTo>
                  <a:pt x="33" y="80"/>
                </a:lnTo>
                <a:lnTo>
                  <a:pt x="36" y="80"/>
                </a:lnTo>
                <a:lnTo>
                  <a:pt x="38" y="77"/>
                </a:lnTo>
                <a:lnTo>
                  <a:pt x="38" y="74"/>
                </a:lnTo>
                <a:lnTo>
                  <a:pt x="40" y="73"/>
                </a:lnTo>
                <a:lnTo>
                  <a:pt x="41" y="71"/>
                </a:lnTo>
                <a:lnTo>
                  <a:pt x="43" y="72"/>
                </a:lnTo>
                <a:lnTo>
                  <a:pt x="45" y="73"/>
                </a:lnTo>
                <a:lnTo>
                  <a:pt x="47" y="73"/>
                </a:lnTo>
                <a:lnTo>
                  <a:pt x="48" y="76"/>
                </a:lnTo>
                <a:lnTo>
                  <a:pt x="48" y="78"/>
                </a:lnTo>
                <a:lnTo>
                  <a:pt x="50" y="80"/>
                </a:lnTo>
                <a:lnTo>
                  <a:pt x="52" y="81"/>
                </a:lnTo>
                <a:lnTo>
                  <a:pt x="55" y="86"/>
                </a:lnTo>
                <a:lnTo>
                  <a:pt x="59" y="88"/>
                </a:lnTo>
                <a:lnTo>
                  <a:pt x="60" y="88"/>
                </a:lnTo>
                <a:lnTo>
                  <a:pt x="62" y="90"/>
                </a:lnTo>
                <a:lnTo>
                  <a:pt x="62" y="91"/>
                </a:lnTo>
                <a:lnTo>
                  <a:pt x="64" y="97"/>
                </a:lnTo>
                <a:lnTo>
                  <a:pt x="66" y="94"/>
                </a:lnTo>
                <a:lnTo>
                  <a:pt x="69" y="90"/>
                </a:lnTo>
                <a:lnTo>
                  <a:pt x="71" y="90"/>
                </a:lnTo>
                <a:lnTo>
                  <a:pt x="74" y="90"/>
                </a:lnTo>
                <a:lnTo>
                  <a:pt x="78" y="90"/>
                </a:lnTo>
                <a:lnTo>
                  <a:pt x="83" y="88"/>
                </a:lnTo>
                <a:lnTo>
                  <a:pt x="83" y="85"/>
                </a:lnTo>
                <a:lnTo>
                  <a:pt x="83" y="84"/>
                </a:lnTo>
                <a:lnTo>
                  <a:pt x="83" y="82"/>
                </a:lnTo>
                <a:lnTo>
                  <a:pt x="86" y="81"/>
                </a:lnTo>
                <a:lnTo>
                  <a:pt x="91" y="80"/>
                </a:lnTo>
                <a:lnTo>
                  <a:pt x="95" y="77"/>
                </a:lnTo>
                <a:lnTo>
                  <a:pt x="97" y="73"/>
                </a:lnTo>
                <a:lnTo>
                  <a:pt x="100" y="73"/>
                </a:lnTo>
                <a:lnTo>
                  <a:pt x="100" y="74"/>
                </a:lnTo>
                <a:lnTo>
                  <a:pt x="102" y="76"/>
                </a:lnTo>
                <a:lnTo>
                  <a:pt x="104" y="76"/>
                </a:lnTo>
                <a:lnTo>
                  <a:pt x="109" y="80"/>
                </a:lnTo>
                <a:lnTo>
                  <a:pt x="110" y="82"/>
                </a:lnTo>
                <a:lnTo>
                  <a:pt x="114" y="81"/>
                </a:lnTo>
                <a:lnTo>
                  <a:pt x="116" y="80"/>
                </a:lnTo>
                <a:lnTo>
                  <a:pt x="117" y="80"/>
                </a:lnTo>
                <a:lnTo>
                  <a:pt x="117" y="73"/>
                </a:lnTo>
                <a:lnTo>
                  <a:pt x="117" y="72"/>
                </a:lnTo>
                <a:lnTo>
                  <a:pt x="117" y="71"/>
                </a:lnTo>
                <a:lnTo>
                  <a:pt x="117" y="67"/>
                </a:lnTo>
                <a:lnTo>
                  <a:pt x="117" y="64"/>
                </a:lnTo>
                <a:lnTo>
                  <a:pt x="117" y="63"/>
                </a:lnTo>
                <a:lnTo>
                  <a:pt x="117" y="60"/>
                </a:lnTo>
                <a:lnTo>
                  <a:pt x="117" y="57"/>
                </a:lnTo>
                <a:lnTo>
                  <a:pt x="117" y="56"/>
                </a:lnTo>
                <a:lnTo>
                  <a:pt x="119" y="57"/>
                </a:lnTo>
                <a:lnTo>
                  <a:pt x="123" y="57"/>
                </a:lnTo>
                <a:lnTo>
                  <a:pt x="124" y="57"/>
                </a:lnTo>
                <a:lnTo>
                  <a:pt x="124" y="56"/>
                </a:lnTo>
                <a:lnTo>
                  <a:pt x="124" y="51"/>
                </a:lnTo>
                <a:lnTo>
                  <a:pt x="123" y="50"/>
                </a:lnTo>
                <a:lnTo>
                  <a:pt x="119" y="47"/>
                </a:lnTo>
                <a:lnTo>
                  <a:pt x="117" y="47"/>
                </a:lnTo>
                <a:lnTo>
                  <a:pt x="114" y="46"/>
                </a:lnTo>
                <a:lnTo>
                  <a:pt x="116" y="43"/>
                </a:lnTo>
                <a:lnTo>
                  <a:pt x="116" y="41"/>
                </a:lnTo>
                <a:lnTo>
                  <a:pt x="116" y="39"/>
                </a:lnTo>
                <a:lnTo>
                  <a:pt x="117" y="37"/>
                </a:lnTo>
                <a:lnTo>
                  <a:pt x="119" y="34"/>
                </a:lnTo>
                <a:lnTo>
                  <a:pt x="123" y="33"/>
                </a:lnTo>
                <a:lnTo>
                  <a:pt x="119" y="30"/>
                </a:lnTo>
                <a:lnTo>
                  <a:pt x="123" y="30"/>
                </a:lnTo>
                <a:lnTo>
                  <a:pt x="124" y="29"/>
                </a:lnTo>
                <a:lnTo>
                  <a:pt x="124" y="26"/>
                </a:lnTo>
                <a:lnTo>
                  <a:pt x="124" y="25"/>
                </a:lnTo>
                <a:lnTo>
                  <a:pt x="124" y="22"/>
                </a:lnTo>
                <a:lnTo>
                  <a:pt x="124" y="18"/>
                </a:lnTo>
                <a:lnTo>
                  <a:pt x="123" y="14"/>
                </a:lnTo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5" name="Freeform 25" descr="nacobbus"/>
          <p:cNvSpPr>
            <a:spLocks/>
          </p:cNvSpPr>
          <p:nvPr/>
        </p:nvSpPr>
        <p:spPr bwMode="auto">
          <a:xfrm>
            <a:off x="5137150" y="4686300"/>
            <a:ext cx="603250" cy="854075"/>
          </a:xfrm>
          <a:custGeom>
            <a:avLst/>
            <a:gdLst>
              <a:gd name="T0" fmla="*/ 2147483647 w 331"/>
              <a:gd name="T1" fmla="*/ 2147483647 h 377"/>
              <a:gd name="T2" fmla="*/ 2147483647 w 331"/>
              <a:gd name="T3" fmla="*/ 2147483647 h 377"/>
              <a:gd name="T4" fmla="*/ 2147483647 w 331"/>
              <a:gd name="T5" fmla="*/ 2147483647 h 377"/>
              <a:gd name="T6" fmla="*/ 2147483647 w 331"/>
              <a:gd name="T7" fmla="*/ 2147483647 h 377"/>
              <a:gd name="T8" fmla="*/ 2147483647 w 331"/>
              <a:gd name="T9" fmla="*/ 2147483647 h 377"/>
              <a:gd name="T10" fmla="*/ 2147483647 w 331"/>
              <a:gd name="T11" fmla="*/ 2147483647 h 377"/>
              <a:gd name="T12" fmla="*/ 2147483647 w 331"/>
              <a:gd name="T13" fmla="*/ 2147483647 h 377"/>
              <a:gd name="T14" fmla="*/ 2147483647 w 331"/>
              <a:gd name="T15" fmla="*/ 2147483647 h 377"/>
              <a:gd name="T16" fmla="*/ 2147483647 w 331"/>
              <a:gd name="T17" fmla="*/ 2147483647 h 377"/>
              <a:gd name="T18" fmla="*/ 2147483647 w 331"/>
              <a:gd name="T19" fmla="*/ 2147483647 h 377"/>
              <a:gd name="T20" fmla="*/ 2147483647 w 331"/>
              <a:gd name="T21" fmla="*/ 2147483647 h 377"/>
              <a:gd name="T22" fmla="*/ 2147483647 w 331"/>
              <a:gd name="T23" fmla="*/ 2147483647 h 377"/>
              <a:gd name="T24" fmla="*/ 2147483647 w 331"/>
              <a:gd name="T25" fmla="*/ 2147483647 h 377"/>
              <a:gd name="T26" fmla="*/ 2147483647 w 331"/>
              <a:gd name="T27" fmla="*/ 2147483647 h 377"/>
              <a:gd name="T28" fmla="*/ 2147483647 w 331"/>
              <a:gd name="T29" fmla="*/ 2147483647 h 377"/>
              <a:gd name="T30" fmla="*/ 2147483647 w 331"/>
              <a:gd name="T31" fmla="*/ 2147483647 h 377"/>
              <a:gd name="T32" fmla="*/ 2147483647 w 331"/>
              <a:gd name="T33" fmla="*/ 2147483647 h 377"/>
              <a:gd name="T34" fmla="*/ 2147483647 w 331"/>
              <a:gd name="T35" fmla="*/ 2147483647 h 377"/>
              <a:gd name="T36" fmla="*/ 2147483647 w 331"/>
              <a:gd name="T37" fmla="*/ 2147483647 h 377"/>
              <a:gd name="T38" fmla="*/ 2147483647 w 331"/>
              <a:gd name="T39" fmla="*/ 2147483647 h 377"/>
              <a:gd name="T40" fmla="*/ 2147483647 w 331"/>
              <a:gd name="T41" fmla="*/ 2147483647 h 377"/>
              <a:gd name="T42" fmla="*/ 2147483647 w 331"/>
              <a:gd name="T43" fmla="*/ 2147483647 h 377"/>
              <a:gd name="T44" fmla="*/ 2147483647 w 331"/>
              <a:gd name="T45" fmla="*/ 2147483647 h 377"/>
              <a:gd name="T46" fmla="*/ 2147483647 w 331"/>
              <a:gd name="T47" fmla="*/ 2147483647 h 377"/>
              <a:gd name="T48" fmla="*/ 2147483647 w 331"/>
              <a:gd name="T49" fmla="*/ 2147483647 h 377"/>
              <a:gd name="T50" fmla="*/ 2147483647 w 331"/>
              <a:gd name="T51" fmla="*/ 2147483647 h 377"/>
              <a:gd name="T52" fmla="*/ 2147483647 w 331"/>
              <a:gd name="T53" fmla="*/ 2147483647 h 377"/>
              <a:gd name="T54" fmla="*/ 2147483647 w 331"/>
              <a:gd name="T55" fmla="*/ 2147483647 h 377"/>
              <a:gd name="T56" fmla="*/ 2147483647 w 331"/>
              <a:gd name="T57" fmla="*/ 2147483647 h 377"/>
              <a:gd name="T58" fmla="*/ 2147483647 w 331"/>
              <a:gd name="T59" fmla="*/ 2147483647 h 377"/>
              <a:gd name="T60" fmla="*/ 2147483647 w 331"/>
              <a:gd name="T61" fmla="*/ 2147483647 h 377"/>
              <a:gd name="T62" fmla="*/ 2147483647 w 331"/>
              <a:gd name="T63" fmla="*/ 2147483647 h 377"/>
              <a:gd name="T64" fmla="*/ 2147483647 w 331"/>
              <a:gd name="T65" fmla="*/ 2147483647 h 377"/>
              <a:gd name="T66" fmla="*/ 2147483647 w 331"/>
              <a:gd name="T67" fmla="*/ 2147483647 h 377"/>
              <a:gd name="T68" fmla="*/ 2147483647 w 331"/>
              <a:gd name="T69" fmla="*/ 2147483647 h 377"/>
              <a:gd name="T70" fmla="*/ 2147483647 w 331"/>
              <a:gd name="T71" fmla="*/ 2147483647 h 377"/>
              <a:gd name="T72" fmla="*/ 2147483647 w 331"/>
              <a:gd name="T73" fmla="*/ 2147483647 h 377"/>
              <a:gd name="T74" fmla="*/ 2147483647 w 331"/>
              <a:gd name="T75" fmla="*/ 2147483647 h 377"/>
              <a:gd name="T76" fmla="*/ 2147483647 w 331"/>
              <a:gd name="T77" fmla="*/ 2147483647 h 377"/>
              <a:gd name="T78" fmla="*/ 2147483647 w 331"/>
              <a:gd name="T79" fmla="*/ 2147483647 h 377"/>
              <a:gd name="T80" fmla="*/ 2147483647 w 331"/>
              <a:gd name="T81" fmla="*/ 2147483647 h 377"/>
              <a:gd name="T82" fmla="*/ 2147483647 w 331"/>
              <a:gd name="T83" fmla="*/ 2147483647 h 377"/>
              <a:gd name="T84" fmla="*/ 2147483647 w 331"/>
              <a:gd name="T85" fmla="*/ 2147483647 h 377"/>
              <a:gd name="T86" fmla="*/ 2147483647 w 331"/>
              <a:gd name="T87" fmla="*/ 2147483647 h 377"/>
              <a:gd name="T88" fmla="*/ 2147483647 w 331"/>
              <a:gd name="T89" fmla="*/ 2147483647 h 377"/>
              <a:gd name="T90" fmla="*/ 2147483647 w 331"/>
              <a:gd name="T91" fmla="*/ 2147483647 h 377"/>
              <a:gd name="T92" fmla="*/ 2147483647 w 331"/>
              <a:gd name="T93" fmla="*/ 2147483647 h 377"/>
              <a:gd name="T94" fmla="*/ 2147483647 w 331"/>
              <a:gd name="T95" fmla="*/ 2147483647 h 377"/>
              <a:gd name="T96" fmla="*/ 2147483647 w 331"/>
              <a:gd name="T97" fmla="*/ 2147483647 h 377"/>
              <a:gd name="T98" fmla="*/ 2147483647 w 331"/>
              <a:gd name="T99" fmla="*/ 2147483647 h 377"/>
              <a:gd name="T100" fmla="*/ 2147483647 w 331"/>
              <a:gd name="T101" fmla="*/ 2147483647 h 377"/>
              <a:gd name="T102" fmla="*/ 2147483647 w 331"/>
              <a:gd name="T103" fmla="*/ 2147483647 h 377"/>
              <a:gd name="T104" fmla="*/ 2147483647 w 331"/>
              <a:gd name="T105" fmla="*/ 2147483647 h 377"/>
              <a:gd name="T106" fmla="*/ 2147483647 w 331"/>
              <a:gd name="T107" fmla="*/ 2147483647 h 377"/>
              <a:gd name="T108" fmla="*/ 2147483647 w 331"/>
              <a:gd name="T109" fmla="*/ 2147483647 h 377"/>
              <a:gd name="T110" fmla="*/ 2147483647 w 331"/>
              <a:gd name="T111" fmla="*/ 2147483647 h 377"/>
              <a:gd name="T112" fmla="*/ 2147483647 w 331"/>
              <a:gd name="T113" fmla="*/ 2147483647 h 377"/>
              <a:gd name="T114" fmla="*/ 2147483647 w 331"/>
              <a:gd name="T115" fmla="*/ 2147483647 h 377"/>
              <a:gd name="T116" fmla="*/ 2147483647 w 331"/>
              <a:gd name="T117" fmla="*/ 2147483647 h 377"/>
              <a:gd name="T118" fmla="*/ 2147483647 w 331"/>
              <a:gd name="T119" fmla="*/ 2147483647 h 377"/>
              <a:gd name="T120" fmla="*/ 2147483647 w 331"/>
              <a:gd name="T121" fmla="*/ 2147483647 h 377"/>
              <a:gd name="T122" fmla="*/ 2147483647 w 331"/>
              <a:gd name="T123" fmla="*/ 2147483647 h 37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31" h="377">
                <a:moveTo>
                  <a:pt x="121" y="142"/>
                </a:moveTo>
                <a:lnTo>
                  <a:pt x="121" y="140"/>
                </a:lnTo>
                <a:lnTo>
                  <a:pt x="118" y="136"/>
                </a:lnTo>
                <a:lnTo>
                  <a:pt x="118" y="129"/>
                </a:lnTo>
                <a:lnTo>
                  <a:pt x="119" y="121"/>
                </a:lnTo>
                <a:lnTo>
                  <a:pt x="128" y="112"/>
                </a:lnTo>
                <a:lnTo>
                  <a:pt x="130" y="107"/>
                </a:lnTo>
                <a:lnTo>
                  <a:pt x="128" y="101"/>
                </a:lnTo>
                <a:lnTo>
                  <a:pt x="128" y="98"/>
                </a:lnTo>
                <a:lnTo>
                  <a:pt x="131" y="96"/>
                </a:lnTo>
                <a:lnTo>
                  <a:pt x="133" y="94"/>
                </a:lnTo>
                <a:lnTo>
                  <a:pt x="133" y="88"/>
                </a:lnTo>
                <a:lnTo>
                  <a:pt x="131" y="84"/>
                </a:lnTo>
                <a:lnTo>
                  <a:pt x="121" y="78"/>
                </a:lnTo>
                <a:lnTo>
                  <a:pt x="119" y="76"/>
                </a:lnTo>
                <a:lnTo>
                  <a:pt x="116" y="74"/>
                </a:lnTo>
                <a:lnTo>
                  <a:pt x="112" y="71"/>
                </a:lnTo>
                <a:lnTo>
                  <a:pt x="111" y="71"/>
                </a:lnTo>
                <a:lnTo>
                  <a:pt x="112" y="70"/>
                </a:lnTo>
                <a:lnTo>
                  <a:pt x="116" y="67"/>
                </a:lnTo>
                <a:lnTo>
                  <a:pt x="119" y="67"/>
                </a:lnTo>
                <a:lnTo>
                  <a:pt x="123" y="69"/>
                </a:lnTo>
                <a:lnTo>
                  <a:pt x="128" y="69"/>
                </a:lnTo>
                <a:lnTo>
                  <a:pt x="130" y="69"/>
                </a:lnTo>
                <a:lnTo>
                  <a:pt x="133" y="67"/>
                </a:lnTo>
                <a:lnTo>
                  <a:pt x="133" y="63"/>
                </a:lnTo>
                <a:lnTo>
                  <a:pt x="133" y="61"/>
                </a:lnTo>
                <a:lnTo>
                  <a:pt x="137" y="57"/>
                </a:lnTo>
                <a:lnTo>
                  <a:pt x="140" y="54"/>
                </a:lnTo>
                <a:lnTo>
                  <a:pt x="152" y="47"/>
                </a:lnTo>
                <a:lnTo>
                  <a:pt x="152" y="45"/>
                </a:lnTo>
                <a:lnTo>
                  <a:pt x="156" y="43"/>
                </a:lnTo>
                <a:lnTo>
                  <a:pt x="159" y="40"/>
                </a:lnTo>
                <a:lnTo>
                  <a:pt x="159" y="38"/>
                </a:lnTo>
                <a:lnTo>
                  <a:pt x="159" y="36"/>
                </a:lnTo>
                <a:lnTo>
                  <a:pt x="157" y="33"/>
                </a:lnTo>
                <a:lnTo>
                  <a:pt x="156" y="33"/>
                </a:lnTo>
                <a:lnTo>
                  <a:pt x="164" y="21"/>
                </a:lnTo>
                <a:lnTo>
                  <a:pt x="159" y="17"/>
                </a:lnTo>
                <a:lnTo>
                  <a:pt x="156" y="13"/>
                </a:lnTo>
                <a:lnTo>
                  <a:pt x="159" y="13"/>
                </a:lnTo>
                <a:lnTo>
                  <a:pt x="164" y="13"/>
                </a:lnTo>
                <a:lnTo>
                  <a:pt x="168" y="11"/>
                </a:lnTo>
                <a:lnTo>
                  <a:pt x="171" y="8"/>
                </a:lnTo>
                <a:lnTo>
                  <a:pt x="171" y="1"/>
                </a:lnTo>
                <a:lnTo>
                  <a:pt x="171" y="3"/>
                </a:lnTo>
                <a:lnTo>
                  <a:pt x="175" y="1"/>
                </a:lnTo>
                <a:lnTo>
                  <a:pt x="182" y="1"/>
                </a:lnTo>
                <a:lnTo>
                  <a:pt x="185" y="0"/>
                </a:lnTo>
                <a:lnTo>
                  <a:pt x="188" y="0"/>
                </a:lnTo>
                <a:lnTo>
                  <a:pt x="194" y="7"/>
                </a:lnTo>
                <a:lnTo>
                  <a:pt x="190" y="18"/>
                </a:lnTo>
                <a:lnTo>
                  <a:pt x="192" y="21"/>
                </a:lnTo>
                <a:lnTo>
                  <a:pt x="194" y="21"/>
                </a:lnTo>
                <a:lnTo>
                  <a:pt x="197" y="24"/>
                </a:lnTo>
                <a:lnTo>
                  <a:pt x="199" y="29"/>
                </a:lnTo>
                <a:lnTo>
                  <a:pt x="204" y="30"/>
                </a:lnTo>
                <a:lnTo>
                  <a:pt x="207" y="29"/>
                </a:lnTo>
                <a:lnTo>
                  <a:pt x="209" y="30"/>
                </a:lnTo>
                <a:lnTo>
                  <a:pt x="209" y="32"/>
                </a:lnTo>
                <a:lnTo>
                  <a:pt x="218" y="34"/>
                </a:lnTo>
                <a:lnTo>
                  <a:pt x="221" y="38"/>
                </a:lnTo>
                <a:lnTo>
                  <a:pt x="218" y="43"/>
                </a:lnTo>
                <a:lnTo>
                  <a:pt x="216" y="45"/>
                </a:lnTo>
                <a:lnTo>
                  <a:pt x="213" y="45"/>
                </a:lnTo>
                <a:lnTo>
                  <a:pt x="209" y="47"/>
                </a:lnTo>
                <a:lnTo>
                  <a:pt x="204" y="51"/>
                </a:lnTo>
                <a:lnTo>
                  <a:pt x="202" y="51"/>
                </a:lnTo>
                <a:lnTo>
                  <a:pt x="201" y="47"/>
                </a:lnTo>
                <a:lnTo>
                  <a:pt x="199" y="47"/>
                </a:lnTo>
                <a:lnTo>
                  <a:pt x="194" y="49"/>
                </a:lnTo>
                <a:lnTo>
                  <a:pt x="190" y="54"/>
                </a:lnTo>
                <a:lnTo>
                  <a:pt x="190" y="55"/>
                </a:lnTo>
                <a:lnTo>
                  <a:pt x="190" y="61"/>
                </a:lnTo>
                <a:lnTo>
                  <a:pt x="190" y="69"/>
                </a:lnTo>
                <a:lnTo>
                  <a:pt x="190" y="74"/>
                </a:lnTo>
                <a:lnTo>
                  <a:pt x="190" y="76"/>
                </a:lnTo>
                <a:lnTo>
                  <a:pt x="190" y="78"/>
                </a:lnTo>
                <a:lnTo>
                  <a:pt x="190" y="79"/>
                </a:lnTo>
                <a:lnTo>
                  <a:pt x="190" y="82"/>
                </a:lnTo>
                <a:lnTo>
                  <a:pt x="190" y="83"/>
                </a:lnTo>
                <a:lnTo>
                  <a:pt x="190" y="84"/>
                </a:lnTo>
                <a:lnTo>
                  <a:pt x="199" y="90"/>
                </a:lnTo>
                <a:lnTo>
                  <a:pt x="199" y="91"/>
                </a:lnTo>
                <a:lnTo>
                  <a:pt x="202" y="92"/>
                </a:lnTo>
                <a:lnTo>
                  <a:pt x="206" y="92"/>
                </a:lnTo>
                <a:lnTo>
                  <a:pt x="209" y="92"/>
                </a:lnTo>
                <a:lnTo>
                  <a:pt x="209" y="95"/>
                </a:lnTo>
                <a:lnTo>
                  <a:pt x="209" y="96"/>
                </a:lnTo>
                <a:lnTo>
                  <a:pt x="209" y="99"/>
                </a:lnTo>
                <a:lnTo>
                  <a:pt x="213" y="100"/>
                </a:lnTo>
                <a:lnTo>
                  <a:pt x="216" y="100"/>
                </a:lnTo>
                <a:lnTo>
                  <a:pt x="221" y="98"/>
                </a:lnTo>
                <a:lnTo>
                  <a:pt x="221" y="96"/>
                </a:lnTo>
                <a:lnTo>
                  <a:pt x="223" y="94"/>
                </a:lnTo>
                <a:lnTo>
                  <a:pt x="227" y="92"/>
                </a:lnTo>
                <a:lnTo>
                  <a:pt x="230" y="88"/>
                </a:lnTo>
                <a:lnTo>
                  <a:pt x="230" y="84"/>
                </a:lnTo>
                <a:lnTo>
                  <a:pt x="230" y="83"/>
                </a:lnTo>
                <a:lnTo>
                  <a:pt x="237" y="82"/>
                </a:lnTo>
                <a:lnTo>
                  <a:pt x="239" y="83"/>
                </a:lnTo>
                <a:lnTo>
                  <a:pt x="239" y="82"/>
                </a:lnTo>
                <a:lnTo>
                  <a:pt x="240" y="82"/>
                </a:lnTo>
                <a:lnTo>
                  <a:pt x="242" y="82"/>
                </a:lnTo>
                <a:lnTo>
                  <a:pt x="246" y="82"/>
                </a:lnTo>
                <a:lnTo>
                  <a:pt x="247" y="84"/>
                </a:lnTo>
                <a:lnTo>
                  <a:pt x="251" y="88"/>
                </a:lnTo>
                <a:lnTo>
                  <a:pt x="252" y="88"/>
                </a:lnTo>
                <a:lnTo>
                  <a:pt x="268" y="94"/>
                </a:lnTo>
                <a:lnTo>
                  <a:pt x="271" y="95"/>
                </a:lnTo>
                <a:lnTo>
                  <a:pt x="277" y="96"/>
                </a:lnTo>
                <a:lnTo>
                  <a:pt x="278" y="95"/>
                </a:lnTo>
                <a:lnTo>
                  <a:pt x="278" y="96"/>
                </a:lnTo>
                <a:lnTo>
                  <a:pt x="278" y="99"/>
                </a:lnTo>
                <a:lnTo>
                  <a:pt x="277" y="101"/>
                </a:lnTo>
                <a:lnTo>
                  <a:pt x="275" y="100"/>
                </a:lnTo>
                <a:lnTo>
                  <a:pt x="273" y="101"/>
                </a:lnTo>
                <a:lnTo>
                  <a:pt x="273" y="104"/>
                </a:lnTo>
                <a:lnTo>
                  <a:pt x="271" y="105"/>
                </a:lnTo>
                <a:lnTo>
                  <a:pt x="268" y="107"/>
                </a:lnTo>
                <a:lnTo>
                  <a:pt x="265" y="112"/>
                </a:lnTo>
                <a:lnTo>
                  <a:pt x="263" y="113"/>
                </a:lnTo>
                <a:lnTo>
                  <a:pt x="261" y="115"/>
                </a:lnTo>
                <a:lnTo>
                  <a:pt x="258" y="117"/>
                </a:lnTo>
                <a:lnTo>
                  <a:pt x="256" y="119"/>
                </a:lnTo>
                <a:lnTo>
                  <a:pt x="256" y="121"/>
                </a:lnTo>
                <a:lnTo>
                  <a:pt x="256" y="123"/>
                </a:lnTo>
                <a:lnTo>
                  <a:pt x="254" y="124"/>
                </a:lnTo>
                <a:lnTo>
                  <a:pt x="254" y="127"/>
                </a:lnTo>
                <a:lnTo>
                  <a:pt x="251" y="140"/>
                </a:lnTo>
                <a:lnTo>
                  <a:pt x="242" y="154"/>
                </a:lnTo>
                <a:lnTo>
                  <a:pt x="242" y="157"/>
                </a:lnTo>
                <a:lnTo>
                  <a:pt x="244" y="157"/>
                </a:lnTo>
                <a:lnTo>
                  <a:pt x="242" y="158"/>
                </a:lnTo>
                <a:lnTo>
                  <a:pt x="240" y="161"/>
                </a:lnTo>
                <a:lnTo>
                  <a:pt x="239" y="163"/>
                </a:lnTo>
                <a:lnTo>
                  <a:pt x="237" y="165"/>
                </a:lnTo>
                <a:lnTo>
                  <a:pt x="237" y="167"/>
                </a:lnTo>
                <a:lnTo>
                  <a:pt x="239" y="170"/>
                </a:lnTo>
                <a:lnTo>
                  <a:pt x="240" y="170"/>
                </a:lnTo>
                <a:lnTo>
                  <a:pt x="244" y="174"/>
                </a:lnTo>
                <a:lnTo>
                  <a:pt x="244" y="178"/>
                </a:lnTo>
                <a:lnTo>
                  <a:pt x="242" y="178"/>
                </a:lnTo>
                <a:lnTo>
                  <a:pt x="240" y="182"/>
                </a:lnTo>
                <a:lnTo>
                  <a:pt x="240" y="183"/>
                </a:lnTo>
                <a:lnTo>
                  <a:pt x="242" y="186"/>
                </a:lnTo>
                <a:lnTo>
                  <a:pt x="242" y="187"/>
                </a:lnTo>
                <a:lnTo>
                  <a:pt x="251" y="188"/>
                </a:lnTo>
                <a:lnTo>
                  <a:pt x="252" y="188"/>
                </a:lnTo>
                <a:lnTo>
                  <a:pt x="254" y="191"/>
                </a:lnTo>
                <a:lnTo>
                  <a:pt x="256" y="191"/>
                </a:lnTo>
                <a:lnTo>
                  <a:pt x="261" y="192"/>
                </a:lnTo>
                <a:lnTo>
                  <a:pt x="263" y="192"/>
                </a:lnTo>
                <a:lnTo>
                  <a:pt x="265" y="194"/>
                </a:lnTo>
                <a:lnTo>
                  <a:pt x="268" y="192"/>
                </a:lnTo>
                <a:lnTo>
                  <a:pt x="273" y="196"/>
                </a:lnTo>
                <a:lnTo>
                  <a:pt x="280" y="196"/>
                </a:lnTo>
                <a:lnTo>
                  <a:pt x="282" y="198"/>
                </a:lnTo>
                <a:lnTo>
                  <a:pt x="289" y="198"/>
                </a:lnTo>
                <a:lnTo>
                  <a:pt x="290" y="198"/>
                </a:lnTo>
                <a:lnTo>
                  <a:pt x="292" y="199"/>
                </a:lnTo>
                <a:lnTo>
                  <a:pt x="294" y="199"/>
                </a:lnTo>
                <a:lnTo>
                  <a:pt x="296" y="202"/>
                </a:lnTo>
                <a:lnTo>
                  <a:pt x="296" y="203"/>
                </a:lnTo>
                <a:lnTo>
                  <a:pt x="294" y="206"/>
                </a:lnTo>
                <a:lnTo>
                  <a:pt x="292" y="210"/>
                </a:lnTo>
                <a:lnTo>
                  <a:pt x="290" y="210"/>
                </a:lnTo>
                <a:lnTo>
                  <a:pt x="285" y="211"/>
                </a:lnTo>
                <a:lnTo>
                  <a:pt x="282" y="214"/>
                </a:lnTo>
                <a:lnTo>
                  <a:pt x="278" y="214"/>
                </a:lnTo>
                <a:lnTo>
                  <a:pt x="277" y="214"/>
                </a:lnTo>
                <a:lnTo>
                  <a:pt x="275" y="214"/>
                </a:lnTo>
                <a:lnTo>
                  <a:pt x="273" y="215"/>
                </a:lnTo>
                <a:lnTo>
                  <a:pt x="271" y="214"/>
                </a:lnTo>
                <a:lnTo>
                  <a:pt x="270" y="214"/>
                </a:lnTo>
                <a:lnTo>
                  <a:pt x="268" y="215"/>
                </a:lnTo>
                <a:lnTo>
                  <a:pt x="266" y="216"/>
                </a:lnTo>
                <a:lnTo>
                  <a:pt x="263" y="216"/>
                </a:lnTo>
                <a:lnTo>
                  <a:pt x="263" y="217"/>
                </a:lnTo>
                <a:lnTo>
                  <a:pt x="259" y="217"/>
                </a:lnTo>
                <a:lnTo>
                  <a:pt x="258" y="216"/>
                </a:lnTo>
                <a:lnTo>
                  <a:pt x="256" y="217"/>
                </a:lnTo>
                <a:lnTo>
                  <a:pt x="254" y="221"/>
                </a:lnTo>
                <a:lnTo>
                  <a:pt x="254" y="225"/>
                </a:lnTo>
                <a:lnTo>
                  <a:pt x="254" y="227"/>
                </a:lnTo>
                <a:lnTo>
                  <a:pt x="254" y="229"/>
                </a:lnTo>
                <a:lnTo>
                  <a:pt x="256" y="229"/>
                </a:lnTo>
                <a:lnTo>
                  <a:pt x="254" y="233"/>
                </a:lnTo>
                <a:lnTo>
                  <a:pt x="254" y="236"/>
                </a:lnTo>
                <a:lnTo>
                  <a:pt x="254" y="239"/>
                </a:lnTo>
                <a:lnTo>
                  <a:pt x="254" y="241"/>
                </a:lnTo>
                <a:lnTo>
                  <a:pt x="254" y="244"/>
                </a:lnTo>
                <a:lnTo>
                  <a:pt x="252" y="249"/>
                </a:lnTo>
                <a:lnTo>
                  <a:pt x="251" y="249"/>
                </a:lnTo>
                <a:lnTo>
                  <a:pt x="249" y="250"/>
                </a:lnTo>
                <a:lnTo>
                  <a:pt x="249" y="252"/>
                </a:lnTo>
                <a:lnTo>
                  <a:pt x="244" y="257"/>
                </a:lnTo>
                <a:lnTo>
                  <a:pt x="242" y="257"/>
                </a:lnTo>
                <a:lnTo>
                  <a:pt x="240" y="261"/>
                </a:lnTo>
                <a:lnTo>
                  <a:pt x="240" y="264"/>
                </a:lnTo>
                <a:lnTo>
                  <a:pt x="240" y="272"/>
                </a:lnTo>
                <a:lnTo>
                  <a:pt x="246" y="274"/>
                </a:lnTo>
                <a:lnTo>
                  <a:pt x="247" y="274"/>
                </a:lnTo>
                <a:lnTo>
                  <a:pt x="251" y="277"/>
                </a:lnTo>
                <a:lnTo>
                  <a:pt x="254" y="277"/>
                </a:lnTo>
                <a:lnTo>
                  <a:pt x="258" y="277"/>
                </a:lnTo>
                <a:lnTo>
                  <a:pt x="263" y="277"/>
                </a:lnTo>
                <a:lnTo>
                  <a:pt x="263" y="278"/>
                </a:lnTo>
                <a:lnTo>
                  <a:pt x="266" y="278"/>
                </a:lnTo>
                <a:lnTo>
                  <a:pt x="270" y="279"/>
                </a:lnTo>
                <a:lnTo>
                  <a:pt x="273" y="282"/>
                </a:lnTo>
                <a:lnTo>
                  <a:pt x="273" y="285"/>
                </a:lnTo>
                <a:lnTo>
                  <a:pt x="271" y="287"/>
                </a:lnTo>
                <a:lnTo>
                  <a:pt x="271" y="290"/>
                </a:lnTo>
                <a:lnTo>
                  <a:pt x="275" y="295"/>
                </a:lnTo>
                <a:lnTo>
                  <a:pt x="277" y="295"/>
                </a:lnTo>
                <a:lnTo>
                  <a:pt x="277" y="298"/>
                </a:lnTo>
                <a:lnTo>
                  <a:pt x="278" y="301"/>
                </a:lnTo>
                <a:lnTo>
                  <a:pt x="278" y="302"/>
                </a:lnTo>
                <a:lnTo>
                  <a:pt x="278" y="303"/>
                </a:lnTo>
                <a:lnTo>
                  <a:pt x="289" y="303"/>
                </a:lnTo>
                <a:lnTo>
                  <a:pt x="290" y="301"/>
                </a:lnTo>
                <a:lnTo>
                  <a:pt x="292" y="301"/>
                </a:lnTo>
                <a:lnTo>
                  <a:pt x="294" y="301"/>
                </a:lnTo>
                <a:lnTo>
                  <a:pt x="297" y="301"/>
                </a:lnTo>
                <a:lnTo>
                  <a:pt x="304" y="298"/>
                </a:lnTo>
                <a:lnTo>
                  <a:pt x="306" y="297"/>
                </a:lnTo>
                <a:lnTo>
                  <a:pt x="310" y="295"/>
                </a:lnTo>
                <a:lnTo>
                  <a:pt x="315" y="295"/>
                </a:lnTo>
                <a:lnTo>
                  <a:pt x="318" y="297"/>
                </a:lnTo>
                <a:lnTo>
                  <a:pt x="320" y="304"/>
                </a:lnTo>
                <a:lnTo>
                  <a:pt x="322" y="307"/>
                </a:lnTo>
                <a:lnTo>
                  <a:pt x="325" y="307"/>
                </a:lnTo>
                <a:lnTo>
                  <a:pt x="329" y="308"/>
                </a:lnTo>
                <a:lnTo>
                  <a:pt x="330" y="308"/>
                </a:lnTo>
                <a:lnTo>
                  <a:pt x="329" y="311"/>
                </a:lnTo>
                <a:lnTo>
                  <a:pt x="329" y="315"/>
                </a:lnTo>
                <a:lnTo>
                  <a:pt x="329" y="318"/>
                </a:lnTo>
                <a:lnTo>
                  <a:pt x="325" y="323"/>
                </a:lnTo>
                <a:lnTo>
                  <a:pt x="320" y="326"/>
                </a:lnTo>
                <a:lnTo>
                  <a:pt x="318" y="328"/>
                </a:lnTo>
                <a:lnTo>
                  <a:pt x="311" y="332"/>
                </a:lnTo>
                <a:lnTo>
                  <a:pt x="304" y="337"/>
                </a:lnTo>
                <a:lnTo>
                  <a:pt x="303" y="339"/>
                </a:lnTo>
                <a:lnTo>
                  <a:pt x="289" y="340"/>
                </a:lnTo>
                <a:lnTo>
                  <a:pt x="284" y="340"/>
                </a:lnTo>
                <a:lnTo>
                  <a:pt x="270" y="345"/>
                </a:lnTo>
                <a:lnTo>
                  <a:pt x="265" y="343"/>
                </a:lnTo>
                <a:lnTo>
                  <a:pt x="261" y="340"/>
                </a:lnTo>
                <a:lnTo>
                  <a:pt x="256" y="339"/>
                </a:lnTo>
                <a:lnTo>
                  <a:pt x="254" y="343"/>
                </a:lnTo>
                <a:lnTo>
                  <a:pt x="252" y="345"/>
                </a:lnTo>
                <a:lnTo>
                  <a:pt x="249" y="345"/>
                </a:lnTo>
                <a:lnTo>
                  <a:pt x="251" y="349"/>
                </a:lnTo>
                <a:lnTo>
                  <a:pt x="244" y="352"/>
                </a:lnTo>
                <a:lnTo>
                  <a:pt x="247" y="361"/>
                </a:lnTo>
                <a:lnTo>
                  <a:pt x="246" y="361"/>
                </a:lnTo>
                <a:lnTo>
                  <a:pt x="240" y="362"/>
                </a:lnTo>
                <a:lnTo>
                  <a:pt x="230" y="364"/>
                </a:lnTo>
                <a:lnTo>
                  <a:pt x="228" y="364"/>
                </a:lnTo>
                <a:lnTo>
                  <a:pt x="227" y="362"/>
                </a:lnTo>
                <a:lnTo>
                  <a:pt x="227" y="360"/>
                </a:lnTo>
                <a:lnTo>
                  <a:pt x="227" y="356"/>
                </a:lnTo>
                <a:lnTo>
                  <a:pt x="227" y="353"/>
                </a:lnTo>
                <a:lnTo>
                  <a:pt x="223" y="349"/>
                </a:lnTo>
                <a:lnTo>
                  <a:pt x="221" y="352"/>
                </a:lnTo>
                <a:lnTo>
                  <a:pt x="221" y="353"/>
                </a:lnTo>
                <a:lnTo>
                  <a:pt x="218" y="356"/>
                </a:lnTo>
                <a:lnTo>
                  <a:pt x="216" y="353"/>
                </a:lnTo>
                <a:lnTo>
                  <a:pt x="214" y="349"/>
                </a:lnTo>
                <a:lnTo>
                  <a:pt x="213" y="345"/>
                </a:lnTo>
                <a:lnTo>
                  <a:pt x="209" y="341"/>
                </a:lnTo>
                <a:lnTo>
                  <a:pt x="209" y="340"/>
                </a:lnTo>
                <a:lnTo>
                  <a:pt x="204" y="337"/>
                </a:lnTo>
                <a:lnTo>
                  <a:pt x="199" y="335"/>
                </a:lnTo>
                <a:lnTo>
                  <a:pt x="201" y="327"/>
                </a:lnTo>
                <a:lnTo>
                  <a:pt x="202" y="323"/>
                </a:lnTo>
                <a:lnTo>
                  <a:pt x="202" y="320"/>
                </a:lnTo>
                <a:lnTo>
                  <a:pt x="201" y="318"/>
                </a:lnTo>
                <a:lnTo>
                  <a:pt x="197" y="318"/>
                </a:lnTo>
                <a:lnTo>
                  <a:pt x="194" y="318"/>
                </a:lnTo>
                <a:lnTo>
                  <a:pt x="182" y="322"/>
                </a:lnTo>
                <a:lnTo>
                  <a:pt x="180" y="326"/>
                </a:lnTo>
                <a:lnTo>
                  <a:pt x="175" y="328"/>
                </a:lnTo>
                <a:lnTo>
                  <a:pt x="173" y="332"/>
                </a:lnTo>
                <a:lnTo>
                  <a:pt x="171" y="335"/>
                </a:lnTo>
                <a:lnTo>
                  <a:pt x="171" y="336"/>
                </a:lnTo>
                <a:lnTo>
                  <a:pt x="166" y="345"/>
                </a:lnTo>
                <a:lnTo>
                  <a:pt x="171" y="345"/>
                </a:lnTo>
                <a:lnTo>
                  <a:pt x="173" y="353"/>
                </a:lnTo>
                <a:lnTo>
                  <a:pt x="175" y="353"/>
                </a:lnTo>
                <a:lnTo>
                  <a:pt x="176" y="353"/>
                </a:lnTo>
                <a:lnTo>
                  <a:pt x="178" y="356"/>
                </a:lnTo>
                <a:lnTo>
                  <a:pt x="180" y="359"/>
                </a:lnTo>
                <a:lnTo>
                  <a:pt x="178" y="361"/>
                </a:lnTo>
                <a:lnTo>
                  <a:pt x="173" y="365"/>
                </a:lnTo>
                <a:lnTo>
                  <a:pt x="171" y="366"/>
                </a:lnTo>
                <a:lnTo>
                  <a:pt x="166" y="366"/>
                </a:lnTo>
                <a:lnTo>
                  <a:pt x="154" y="364"/>
                </a:lnTo>
                <a:lnTo>
                  <a:pt x="154" y="361"/>
                </a:lnTo>
                <a:lnTo>
                  <a:pt x="152" y="360"/>
                </a:lnTo>
                <a:lnTo>
                  <a:pt x="149" y="359"/>
                </a:lnTo>
                <a:lnTo>
                  <a:pt x="145" y="359"/>
                </a:lnTo>
                <a:lnTo>
                  <a:pt x="140" y="360"/>
                </a:lnTo>
                <a:lnTo>
                  <a:pt x="137" y="359"/>
                </a:lnTo>
                <a:lnTo>
                  <a:pt x="133" y="360"/>
                </a:lnTo>
                <a:lnTo>
                  <a:pt x="130" y="360"/>
                </a:lnTo>
                <a:lnTo>
                  <a:pt x="126" y="360"/>
                </a:lnTo>
                <a:lnTo>
                  <a:pt x="123" y="360"/>
                </a:lnTo>
                <a:lnTo>
                  <a:pt x="119" y="359"/>
                </a:lnTo>
                <a:lnTo>
                  <a:pt x="118" y="360"/>
                </a:lnTo>
                <a:lnTo>
                  <a:pt x="116" y="362"/>
                </a:lnTo>
                <a:lnTo>
                  <a:pt x="116" y="376"/>
                </a:lnTo>
                <a:lnTo>
                  <a:pt x="112" y="376"/>
                </a:lnTo>
                <a:lnTo>
                  <a:pt x="111" y="372"/>
                </a:lnTo>
                <a:lnTo>
                  <a:pt x="109" y="372"/>
                </a:lnTo>
                <a:lnTo>
                  <a:pt x="109" y="368"/>
                </a:lnTo>
                <a:lnTo>
                  <a:pt x="105" y="366"/>
                </a:lnTo>
                <a:lnTo>
                  <a:pt x="104" y="370"/>
                </a:lnTo>
                <a:lnTo>
                  <a:pt x="102" y="372"/>
                </a:lnTo>
                <a:lnTo>
                  <a:pt x="100" y="373"/>
                </a:lnTo>
                <a:lnTo>
                  <a:pt x="97" y="372"/>
                </a:lnTo>
                <a:lnTo>
                  <a:pt x="97" y="369"/>
                </a:lnTo>
                <a:lnTo>
                  <a:pt x="95" y="372"/>
                </a:lnTo>
                <a:lnTo>
                  <a:pt x="92" y="373"/>
                </a:lnTo>
                <a:lnTo>
                  <a:pt x="88" y="370"/>
                </a:lnTo>
                <a:lnTo>
                  <a:pt x="80" y="364"/>
                </a:lnTo>
                <a:lnTo>
                  <a:pt x="74" y="362"/>
                </a:lnTo>
                <a:lnTo>
                  <a:pt x="62" y="362"/>
                </a:lnTo>
                <a:lnTo>
                  <a:pt x="59" y="361"/>
                </a:lnTo>
                <a:lnTo>
                  <a:pt x="47" y="356"/>
                </a:lnTo>
                <a:lnTo>
                  <a:pt x="45" y="349"/>
                </a:lnTo>
                <a:lnTo>
                  <a:pt x="38" y="345"/>
                </a:lnTo>
                <a:lnTo>
                  <a:pt x="33" y="345"/>
                </a:lnTo>
                <a:lnTo>
                  <a:pt x="29" y="345"/>
                </a:lnTo>
                <a:lnTo>
                  <a:pt x="24" y="341"/>
                </a:lnTo>
                <a:lnTo>
                  <a:pt x="24" y="339"/>
                </a:lnTo>
                <a:lnTo>
                  <a:pt x="22" y="336"/>
                </a:lnTo>
                <a:lnTo>
                  <a:pt x="21" y="335"/>
                </a:lnTo>
                <a:lnTo>
                  <a:pt x="19" y="335"/>
                </a:lnTo>
                <a:lnTo>
                  <a:pt x="17" y="333"/>
                </a:lnTo>
                <a:lnTo>
                  <a:pt x="12" y="333"/>
                </a:lnTo>
                <a:lnTo>
                  <a:pt x="10" y="331"/>
                </a:lnTo>
                <a:lnTo>
                  <a:pt x="10" y="330"/>
                </a:lnTo>
                <a:lnTo>
                  <a:pt x="0" y="324"/>
                </a:lnTo>
                <a:lnTo>
                  <a:pt x="5" y="322"/>
                </a:lnTo>
                <a:lnTo>
                  <a:pt x="5" y="318"/>
                </a:lnTo>
                <a:lnTo>
                  <a:pt x="7" y="318"/>
                </a:lnTo>
                <a:lnTo>
                  <a:pt x="10" y="318"/>
                </a:lnTo>
                <a:lnTo>
                  <a:pt x="16" y="318"/>
                </a:lnTo>
                <a:lnTo>
                  <a:pt x="19" y="315"/>
                </a:lnTo>
                <a:lnTo>
                  <a:pt x="19" y="312"/>
                </a:lnTo>
                <a:lnTo>
                  <a:pt x="19" y="311"/>
                </a:lnTo>
                <a:lnTo>
                  <a:pt x="19" y="310"/>
                </a:lnTo>
                <a:lnTo>
                  <a:pt x="22" y="308"/>
                </a:lnTo>
                <a:lnTo>
                  <a:pt x="24" y="308"/>
                </a:lnTo>
                <a:lnTo>
                  <a:pt x="28" y="307"/>
                </a:lnTo>
                <a:lnTo>
                  <a:pt x="29" y="307"/>
                </a:lnTo>
                <a:lnTo>
                  <a:pt x="33" y="304"/>
                </a:lnTo>
                <a:lnTo>
                  <a:pt x="33" y="301"/>
                </a:lnTo>
                <a:lnTo>
                  <a:pt x="36" y="301"/>
                </a:lnTo>
                <a:lnTo>
                  <a:pt x="38" y="302"/>
                </a:lnTo>
                <a:lnTo>
                  <a:pt x="38" y="303"/>
                </a:lnTo>
                <a:lnTo>
                  <a:pt x="41" y="303"/>
                </a:lnTo>
                <a:lnTo>
                  <a:pt x="47" y="307"/>
                </a:lnTo>
                <a:lnTo>
                  <a:pt x="50" y="310"/>
                </a:lnTo>
                <a:lnTo>
                  <a:pt x="50" y="308"/>
                </a:lnTo>
                <a:lnTo>
                  <a:pt x="52" y="307"/>
                </a:lnTo>
                <a:lnTo>
                  <a:pt x="52" y="301"/>
                </a:lnTo>
                <a:lnTo>
                  <a:pt x="52" y="299"/>
                </a:lnTo>
                <a:lnTo>
                  <a:pt x="52" y="298"/>
                </a:lnTo>
                <a:lnTo>
                  <a:pt x="52" y="294"/>
                </a:lnTo>
                <a:lnTo>
                  <a:pt x="52" y="291"/>
                </a:lnTo>
                <a:lnTo>
                  <a:pt x="52" y="290"/>
                </a:lnTo>
                <a:lnTo>
                  <a:pt x="55" y="287"/>
                </a:lnTo>
                <a:lnTo>
                  <a:pt x="52" y="285"/>
                </a:lnTo>
                <a:lnTo>
                  <a:pt x="55" y="283"/>
                </a:lnTo>
                <a:lnTo>
                  <a:pt x="55" y="285"/>
                </a:lnTo>
                <a:lnTo>
                  <a:pt x="57" y="285"/>
                </a:lnTo>
                <a:lnTo>
                  <a:pt x="61" y="285"/>
                </a:lnTo>
                <a:lnTo>
                  <a:pt x="62" y="283"/>
                </a:lnTo>
                <a:lnTo>
                  <a:pt x="62" y="278"/>
                </a:lnTo>
                <a:lnTo>
                  <a:pt x="61" y="278"/>
                </a:lnTo>
                <a:lnTo>
                  <a:pt x="59" y="277"/>
                </a:lnTo>
                <a:lnTo>
                  <a:pt x="57" y="277"/>
                </a:lnTo>
                <a:lnTo>
                  <a:pt x="57" y="274"/>
                </a:lnTo>
                <a:lnTo>
                  <a:pt x="55" y="274"/>
                </a:lnTo>
                <a:lnTo>
                  <a:pt x="52" y="274"/>
                </a:lnTo>
                <a:lnTo>
                  <a:pt x="50" y="273"/>
                </a:lnTo>
                <a:lnTo>
                  <a:pt x="52" y="270"/>
                </a:lnTo>
                <a:lnTo>
                  <a:pt x="52" y="268"/>
                </a:lnTo>
                <a:lnTo>
                  <a:pt x="52" y="266"/>
                </a:lnTo>
                <a:lnTo>
                  <a:pt x="55" y="264"/>
                </a:lnTo>
                <a:lnTo>
                  <a:pt x="57" y="261"/>
                </a:lnTo>
                <a:lnTo>
                  <a:pt x="57" y="260"/>
                </a:lnTo>
                <a:lnTo>
                  <a:pt x="57" y="257"/>
                </a:lnTo>
                <a:lnTo>
                  <a:pt x="55" y="257"/>
                </a:lnTo>
                <a:lnTo>
                  <a:pt x="59" y="257"/>
                </a:lnTo>
                <a:lnTo>
                  <a:pt x="61" y="256"/>
                </a:lnTo>
                <a:lnTo>
                  <a:pt x="62" y="253"/>
                </a:lnTo>
                <a:lnTo>
                  <a:pt x="61" y="252"/>
                </a:lnTo>
                <a:lnTo>
                  <a:pt x="62" y="249"/>
                </a:lnTo>
                <a:lnTo>
                  <a:pt x="61" y="245"/>
                </a:lnTo>
                <a:lnTo>
                  <a:pt x="59" y="241"/>
                </a:lnTo>
                <a:lnTo>
                  <a:pt x="59" y="236"/>
                </a:lnTo>
                <a:lnTo>
                  <a:pt x="61" y="235"/>
                </a:lnTo>
                <a:lnTo>
                  <a:pt x="61" y="232"/>
                </a:lnTo>
                <a:lnTo>
                  <a:pt x="61" y="227"/>
                </a:lnTo>
                <a:lnTo>
                  <a:pt x="59" y="227"/>
                </a:lnTo>
                <a:lnTo>
                  <a:pt x="59" y="224"/>
                </a:lnTo>
                <a:lnTo>
                  <a:pt x="57" y="221"/>
                </a:lnTo>
                <a:lnTo>
                  <a:pt x="57" y="219"/>
                </a:lnTo>
                <a:lnTo>
                  <a:pt x="57" y="216"/>
                </a:lnTo>
                <a:lnTo>
                  <a:pt x="57" y="215"/>
                </a:lnTo>
                <a:lnTo>
                  <a:pt x="61" y="211"/>
                </a:lnTo>
                <a:lnTo>
                  <a:pt x="61" y="210"/>
                </a:lnTo>
                <a:lnTo>
                  <a:pt x="61" y="207"/>
                </a:lnTo>
                <a:lnTo>
                  <a:pt x="61" y="203"/>
                </a:lnTo>
                <a:lnTo>
                  <a:pt x="59" y="202"/>
                </a:lnTo>
                <a:lnTo>
                  <a:pt x="59" y="199"/>
                </a:lnTo>
                <a:lnTo>
                  <a:pt x="59" y="192"/>
                </a:lnTo>
                <a:lnTo>
                  <a:pt x="57" y="191"/>
                </a:lnTo>
                <a:lnTo>
                  <a:pt x="57" y="187"/>
                </a:lnTo>
                <a:lnTo>
                  <a:pt x="55" y="175"/>
                </a:lnTo>
                <a:lnTo>
                  <a:pt x="57" y="178"/>
                </a:lnTo>
                <a:lnTo>
                  <a:pt x="66" y="178"/>
                </a:lnTo>
                <a:lnTo>
                  <a:pt x="74" y="175"/>
                </a:lnTo>
                <a:lnTo>
                  <a:pt x="78" y="175"/>
                </a:lnTo>
                <a:lnTo>
                  <a:pt x="80" y="178"/>
                </a:lnTo>
                <a:lnTo>
                  <a:pt x="83" y="181"/>
                </a:lnTo>
                <a:lnTo>
                  <a:pt x="83" y="182"/>
                </a:lnTo>
                <a:lnTo>
                  <a:pt x="88" y="188"/>
                </a:lnTo>
                <a:lnTo>
                  <a:pt x="90" y="191"/>
                </a:lnTo>
                <a:lnTo>
                  <a:pt x="95" y="194"/>
                </a:lnTo>
                <a:lnTo>
                  <a:pt x="99" y="202"/>
                </a:lnTo>
                <a:lnTo>
                  <a:pt x="100" y="203"/>
                </a:lnTo>
                <a:lnTo>
                  <a:pt x="104" y="204"/>
                </a:lnTo>
                <a:lnTo>
                  <a:pt x="105" y="206"/>
                </a:lnTo>
                <a:lnTo>
                  <a:pt x="107" y="208"/>
                </a:lnTo>
                <a:lnTo>
                  <a:pt x="109" y="210"/>
                </a:lnTo>
                <a:lnTo>
                  <a:pt x="116" y="211"/>
                </a:lnTo>
                <a:lnTo>
                  <a:pt x="119" y="214"/>
                </a:lnTo>
                <a:lnTo>
                  <a:pt x="123" y="214"/>
                </a:lnTo>
                <a:lnTo>
                  <a:pt x="123" y="216"/>
                </a:lnTo>
                <a:lnTo>
                  <a:pt x="128" y="216"/>
                </a:lnTo>
                <a:lnTo>
                  <a:pt x="131" y="216"/>
                </a:lnTo>
                <a:lnTo>
                  <a:pt x="140" y="210"/>
                </a:lnTo>
                <a:lnTo>
                  <a:pt x="140" y="208"/>
                </a:lnTo>
                <a:lnTo>
                  <a:pt x="142" y="207"/>
                </a:lnTo>
                <a:lnTo>
                  <a:pt x="149" y="203"/>
                </a:lnTo>
                <a:lnTo>
                  <a:pt x="152" y="203"/>
                </a:lnTo>
                <a:lnTo>
                  <a:pt x="152" y="206"/>
                </a:lnTo>
                <a:lnTo>
                  <a:pt x="156" y="208"/>
                </a:lnTo>
                <a:lnTo>
                  <a:pt x="157" y="208"/>
                </a:lnTo>
                <a:lnTo>
                  <a:pt x="159" y="208"/>
                </a:lnTo>
                <a:lnTo>
                  <a:pt x="159" y="210"/>
                </a:lnTo>
                <a:lnTo>
                  <a:pt x="163" y="210"/>
                </a:lnTo>
                <a:lnTo>
                  <a:pt x="164" y="210"/>
                </a:lnTo>
                <a:lnTo>
                  <a:pt x="164" y="208"/>
                </a:lnTo>
                <a:lnTo>
                  <a:pt x="164" y="207"/>
                </a:lnTo>
                <a:lnTo>
                  <a:pt x="168" y="204"/>
                </a:lnTo>
                <a:lnTo>
                  <a:pt x="171" y="203"/>
                </a:lnTo>
                <a:lnTo>
                  <a:pt x="171" y="202"/>
                </a:lnTo>
                <a:lnTo>
                  <a:pt x="171" y="200"/>
                </a:lnTo>
                <a:lnTo>
                  <a:pt x="171" y="198"/>
                </a:lnTo>
                <a:lnTo>
                  <a:pt x="175" y="196"/>
                </a:lnTo>
                <a:lnTo>
                  <a:pt x="178" y="195"/>
                </a:lnTo>
                <a:lnTo>
                  <a:pt x="185" y="196"/>
                </a:lnTo>
                <a:lnTo>
                  <a:pt x="188" y="196"/>
                </a:lnTo>
                <a:lnTo>
                  <a:pt x="192" y="196"/>
                </a:lnTo>
                <a:lnTo>
                  <a:pt x="195" y="196"/>
                </a:lnTo>
                <a:lnTo>
                  <a:pt x="195" y="194"/>
                </a:lnTo>
                <a:lnTo>
                  <a:pt x="197" y="191"/>
                </a:lnTo>
                <a:lnTo>
                  <a:pt x="199" y="188"/>
                </a:lnTo>
                <a:lnTo>
                  <a:pt x="199" y="187"/>
                </a:lnTo>
                <a:lnTo>
                  <a:pt x="197" y="185"/>
                </a:lnTo>
                <a:lnTo>
                  <a:pt x="194" y="183"/>
                </a:lnTo>
                <a:lnTo>
                  <a:pt x="190" y="185"/>
                </a:lnTo>
                <a:lnTo>
                  <a:pt x="188" y="183"/>
                </a:lnTo>
                <a:lnTo>
                  <a:pt x="185" y="175"/>
                </a:lnTo>
                <a:lnTo>
                  <a:pt x="185" y="174"/>
                </a:lnTo>
                <a:lnTo>
                  <a:pt x="182" y="174"/>
                </a:lnTo>
                <a:lnTo>
                  <a:pt x="176" y="174"/>
                </a:lnTo>
                <a:lnTo>
                  <a:pt x="166" y="174"/>
                </a:lnTo>
                <a:lnTo>
                  <a:pt x="164" y="174"/>
                </a:lnTo>
                <a:lnTo>
                  <a:pt x="164" y="170"/>
                </a:lnTo>
                <a:lnTo>
                  <a:pt x="164" y="166"/>
                </a:lnTo>
                <a:lnTo>
                  <a:pt x="164" y="163"/>
                </a:lnTo>
                <a:lnTo>
                  <a:pt x="163" y="161"/>
                </a:lnTo>
                <a:lnTo>
                  <a:pt x="156" y="161"/>
                </a:lnTo>
                <a:lnTo>
                  <a:pt x="154" y="158"/>
                </a:lnTo>
                <a:lnTo>
                  <a:pt x="152" y="158"/>
                </a:lnTo>
                <a:lnTo>
                  <a:pt x="149" y="156"/>
                </a:lnTo>
                <a:lnTo>
                  <a:pt x="147" y="157"/>
                </a:lnTo>
                <a:lnTo>
                  <a:pt x="140" y="150"/>
                </a:lnTo>
                <a:lnTo>
                  <a:pt x="138" y="153"/>
                </a:lnTo>
                <a:lnTo>
                  <a:pt x="133" y="153"/>
                </a:lnTo>
                <a:lnTo>
                  <a:pt x="131" y="150"/>
                </a:lnTo>
                <a:lnTo>
                  <a:pt x="128" y="150"/>
                </a:lnTo>
                <a:lnTo>
                  <a:pt x="123" y="150"/>
                </a:lnTo>
                <a:lnTo>
                  <a:pt x="119" y="148"/>
                </a:lnTo>
                <a:lnTo>
                  <a:pt x="121" y="142"/>
                </a:lnTo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6" name="Freeform 26"/>
          <p:cNvSpPr>
            <a:spLocks/>
          </p:cNvSpPr>
          <p:nvPr/>
        </p:nvSpPr>
        <p:spPr bwMode="auto">
          <a:xfrm>
            <a:off x="7366000" y="4298950"/>
            <a:ext cx="766763" cy="606425"/>
          </a:xfrm>
          <a:custGeom>
            <a:avLst/>
            <a:gdLst>
              <a:gd name="T0" fmla="*/ 2147483647 w 420"/>
              <a:gd name="T1" fmla="*/ 2147483647 h 266"/>
              <a:gd name="T2" fmla="*/ 2147483647 w 420"/>
              <a:gd name="T3" fmla="*/ 2147483647 h 266"/>
              <a:gd name="T4" fmla="*/ 2147483647 w 420"/>
              <a:gd name="T5" fmla="*/ 2147483647 h 266"/>
              <a:gd name="T6" fmla="*/ 0 w 420"/>
              <a:gd name="T7" fmla="*/ 2147483647 h 266"/>
              <a:gd name="T8" fmla="*/ 0 w 420"/>
              <a:gd name="T9" fmla="*/ 2147483647 h 266"/>
              <a:gd name="T10" fmla="*/ 0 w 420"/>
              <a:gd name="T11" fmla="*/ 2147483647 h 266"/>
              <a:gd name="T12" fmla="*/ 2147483647 w 420"/>
              <a:gd name="T13" fmla="*/ 2147483647 h 266"/>
              <a:gd name="T14" fmla="*/ 2147483647 w 420"/>
              <a:gd name="T15" fmla="*/ 2147483647 h 266"/>
              <a:gd name="T16" fmla="*/ 2147483647 w 420"/>
              <a:gd name="T17" fmla="*/ 2147483647 h 266"/>
              <a:gd name="T18" fmla="*/ 2147483647 w 420"/>
              <a:gd name="T19" fmla="*/ 2147483647 h 266"/>
              <a:gd name="T20" fmla="*/ 2147483647 w 420"/>
              <a:gd name="T21" fmla="*/ 2147483647 h 266"/>
              <a:gd name="T22" fmla="*/ 2147483647 w 420"/>
              <a:gd name="T23" fmla="*/ 2147483647 h 266"/>
              <a:gd name="T24" fmla="*/ 2147483647 w 420"/>
              <a:gd name="T25" fmla="*/ 2147483647 h 266"/>
              <a:gd name="T26" fmla="*/ 2147483647 w 420"/>
              <a:gd name="T27" fmla="*/ 2147483647 h 266"/>
              <a:gd name="T28" fmla="*/ 2147483647 w 420"/>
              <a:gd name="T29" fmla="*/ 2147483647 h 266"/>
              <a:gd name="T30" fmla="*/ 2147483647 w 420"/>
              <a:gd name="T31" fmla="*/ 2147483647 h 266"/>
              <a:gd name="T32" fmla="*/ 2147483647 w 420"/>
              <a:gd name="T33" fmla="*/ 2147483647 h 266"/>
              <a:gd name="T34" fmla="*/ 2147483647 w 420"/>
              <a:gd name="T35" fmla="*/ 2147483647 h 266"/>
              <a:gd name="T36" fmla="*/ 2147483647 w 420"/>
              <a:gd name="T37" fmla="*/ 2147483647 h 266"/>
              <a:gd name="T38" fmla="*/ 2147483647 w 420"/>
              <a:gd name="T39" fmla="*/ 2147483647 h 266"/>
              <a:gd name="T40" fmla="*/ 2147483647 w 420"/>
              <a:gd name="T41" fmla="*/ 2147483647 h 266"/>
              <a:gd name="T42" fmla="*/ 2147483647 w 420"/>
              <a:gd name="T43" fmla="*/ 2147483647 h 266"/>
              <a:gd name="T44" fmla="*/ 2147483647 w 420"/>
              <a:gd name="T45" fmla="*/ 2147483647 h 266"/>
              <a:gd name="T46" fmla="*/ 2147483647 w 420"/>
              <a:gd name="T47" fmla="*/ 2147483647 h 266"/>
              <a:gd name="T48" fmla="*/ 2147483647 w 420"/>
              <a:gd name="T49" fmla="*/ 2147483647 h 266"/>
              <a:gd name="T50" fmla="*/ 2147483647 w 420"/>
              <a:gd name="T51" fmla="*/ 2147483647 h 266"/>
              <a:gd name="T52" fmla="*/ 2147483647 w 420"/>
              <a:gd name="T53" fmla="*/ 2147483647 h 266"/>
              <a:gd name="T54" fmla="*/ 2147483647 w 420"/>
              <a:gd name="T55" fmla="*/ 2147483647 h 266"/>
              <a:gd name="T56" fmla="*/ 2147483647 w 420"/>
              <a:gd name="T57" fmla="*/ 2147483647 h 266"/>
              <a:gd name="T58" fmla="*/ 2147483647 w 420"/>
              <a:gd name="T59" fmla="*/ 2147483647 h 266"/>
              <a:gd name="T60" fmla="*/ 2147483647 w 420"/>
              <a:gd name="T61" fmla="*/ 2147483647 h 266"/>
              <a:gd name="T62" fmla="*/ 2147483647 w 420"/>
              <a:gd name="T63" fmla="*/ 2147483647 h 266"/>
              <a:gd name="T64" fmla="*/ 2147483647 w 420"/>
              <a:gd name="T65" fmla="*/ 2147483647 h 266"/>
              <a:gd name="T66" fmla="*/ 2147483647 w 420"/>
              <a:gd name="T67" fmla="*/ 2147483647 h 266"/>
              <a:gd name="T68" fmla="*/ 2147483647 w 420"/>
              <a:gd name="T69" fmla="*/ 2147483647 h 266"/>
              <a:gd name="T70" fmla="*/ 2147483647 w 420"/>
              <a:gd name="T71" fmla="*/ 2147483647 h 266"/>
              <a:gd name="T72" fmla="*/ 2147483647 w 420"/>
              <a:gd name="T73" fmla="*/ 2147483647 h 266"/>
              <a:gd name="T74" fmla="*/ 2147483647 w 420"/>
              <a:gd name="T75" fmla="*/ 2147483647 h 266"/>
              <a:gd name="T76" fmla="*/ 2147483647 w 420"/>
              <a:gd name="T77" fmla="*/ 2147483647 h 266"/>
              <a:gd name="T78" fmla="*/ 2147483647 w 420"/>
              <a:gd name="T79" fmla="*/ 2147483647 h 266"/>
              <a:gd name="T80" fmla="*/ 2147483647 w 420"/>
              <a:gd name="T81" fmla="*/ 2147483647 h 266"/>
              <a:gd name="T82" fmla="*/ 2147483647 w 420"/>
              <a:gd name="T83" fmla="*/ 2147483647 h 266"/>
              <a:gd name="T84" fmla="*/ 2147483647 w 420"/>
              <a:gd name="T85" fmla="*/ 2147483647 h 266"/>
              <a:gd name="T86" fmla="*/ 2147483647 w 420"/>
              <a:gd name="T87" fmla="*/ 2147483647 h 266"/>
              <a:gd name="T88" fmla="*/ 2147483647 w 420"/>
              <a:gd name="T89" fmla="*/ 2147483647 h 266"/>
              <a:gd name="T90" fmla="*/ 2147483647 w 420"/>
              <a:gd name="T91" fmla="*/ 2147483647 h 266"/>
              <a:gd name="T92" fmla="*/ 2147483647 w 420"/>
              <a:gd name="T93" fmla="*/ 2147483647 h 266"/>
              <a:gd name="T94" fmla="*/ 2147483647 w 420"/>
              <a:gd name="T95" fmla="*/ 2147483647 h 266"/>
              <a:gd name="T96" fmla="*/ 2147483647 w 420"/>
              <a:gd name="T97" fmla="*/ 2147483647 h 266"/>
              <a:gd name="T98" fmla="*/ 2147483647 w 420"/>
              <a:gd name="T99" fmla="*/ 2147483647 h 266"/>
              <a:gd name="T100" fmla="*/ 2147483647 w 420"/>
              <a:gd name="T101" fmla="*/ 2147483647 h 266"/>
              <a:gd name="T102" fmla="*/ 2147483647 w 420"/>
              <a:gd name="T103" fmla="*/ 2147483647 h 266"/>
              <a:gd name="T104" fmla="*/ 2147483647 w 420"/>
              <a:gd name="T105" fmla="*/ 2147483647 h 266"/>
              <a:gd name="T106" fmla="*/ 2147483647 w 420"/>
              <a:gd name="T107" fmla="*/ 2147483647 h 266"/>
              <a:gd name="T108" fmla="*/ 2147483647 w 420"/>
              <a:gd name="T109" fmla="*/ 2147483647 h 266"/>
              <a:gd name="T110" fmla="*/ 2147483647 w 420"/>
              <a:gd name="T111" fmla="*/ 2147483647 h 266"/>
              <a:gd name="T112" fmla="*/ 2147483647 w 420"/>
              <a:gd name="T113" fmla="*/ 2147483647 h 266"/>
              <a:gd name="T114" fmla="*/ 2147483647 w 420"/>
              <a:gd name="T115" fmla="*/ 2147483647 h 266"/>
              <a:gd name="T116" fmla="*/ 2147483647 w 420"/>
              <a:gd name="T117" fmla="*/ 2147483647 h 26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20" h="266">
                <a:moveTo>
                  <a:pt x="5" y="130"/>
                </a:moveTo>
                <a:lnTo>
                  <a:pt x="5" y="124"/>
                </a:lnTo>
                <a:lnTo>
                  <a:pt x="9" y="122"/>
                </a:lnTo>
                <a:lnTo>
                  <a:pt x="9" y="120"/>
                </a:lnTo>
                <a:lnTo>
                  <a:pt x="9" y="116"/>
                </a:lnTo>
                <a:lnTo>
                  <a:pt x="5" y="115"/>
                </a:lnTo>
                <a:lnTo>
                  <a:pt x="5" y="116"/>
                </a:lnTo>
                <a:lnTo>
                  <a:pt x="5" y="117"/>
                </a:lnTo>
                <a:lnTo>
                  <a:pt x="3" y="121"/>
                </a:lnTo>
                <a:lnTo>
                  <a:pt x="0" y="125"/>
                </a:lnTo>
                <a:lnTo>
                  <a:pt x="3" y="128"/>
                </a:lnTo>
                <a:lnTo>
                  <a:pt x="0" y="129"/>
                </a:lnTo>
                <a:lnTo>
                  <a:pt x="0" y="130"/>
                </a:lnTo>
                <a:lnTo>
                  <a:pt x="3" y="133"/>
                </a:lnTo>
                <a:lnTo>
                  <a:pt x="0" y="137"/>
                </a:lnTo>
                <a:lnTo>
                  <a:pt x="0" y="136"/>
                </a:lnTo>
                <a:lnTo>
                  <a:pt x="0" y="133"/>
                </a:lnTo>
                <a:lnTo>
                  <a:pt x="0" y="130"/>
                </a:lnTo>
                <a:lnTo>
                  <a:pt x="0" y="121"/>
                </a:lnTo>
                <a:lnTo>
                  <a:pt x="0" y="119"/>
                </a:lnTo>
                <a:lnTo>
                  <a:pt x="5" y="111"/>
                </a:lnTo>
                <a:lnTo>
                  <a:pt x="5" y="107"/>
                </a:lnTo>
                <a:lnTo>
                  <a:pt x="9" y="103"/>
                </a:lnTo>
                <a:lnTo>
                  <a:pt x="17" y="99"/>
                </a:lnTo>
                <a:lnTo>
                  <a:pt x="26" y="91"/>
                </a:lnTo>
                <a:lnTo>
                  <a:pt x="33" y="86"/>
                </a:lnTo>
                <a:lnTo>
                  <a:pt x="36" y="84"/>
                </a:lnTo>
                <a:lnTo>
                  <a:pt x="38" y="84"/>
                </a:lnTo>
                <a:lnTo>
                  <a:pt x="41" y="80"/>
                </a:lnTo>
                <a:lnTo>
                  <a:pt x="47" y="76"/>
                </a:lnTo>
                <a:lnTo>
                  <a:pt x="48" y="75"/>
                </a:lnTo>
                <a:lnTo>
                  <a:pt x="50" y="75"/>
                </a:lnTo>
                <a:lnTo>
                  <a:pt x="53" y="72"/>
                </a:lnTo>
                <a:lnTo>
                  <a:pt x="62" y="68"/>
                </a:lnTo>
                <a:lnTo>
                  <a:pt x="74" y="62"/>
                </a:lnTo>
                <a:lnTo>
                  <a:pt x="81" y="59"/>
                </a:lnTo>
                <a:lnTo>
                  <a:pt x="85" y="58"/>
                </a:lnTo>
                <a:lnTo>
                  <a:pt x="98" y="55"/>
                </a:lnTo>
                <a:lnTo>
                  <a:pt x="112" y="50"/>
                </a:lnTo>
                <a:lnTo>
                  <a:pt x="116" y="49"/>
                </a:lnTo>
                <a:lnTo>
                  <a:pt x="121" y="49"/>
                </a:lnTo>
                <a:lnTo>
                  <a:pt x="124" y="47"/>
                </a:lnTo>
                <a:lnTo>
                  <a:pt x="126" y="46"/>
                </a:lnTo>
                <a:lnTo>
                  <a:pt x="129" y="46"/>
                </a:lnTo>
                <a:lnTo>
                  <a:pt x="136" y="42"/>
                </a:lnTo>
                <a:lnTo>
                  <a:pt x="140" y="42"/>
                </a:lnTo>
                <a:lnTo>
                  <a:pt x="143" y="41"/>
                </a:lnTo>
                <a:lnTo>
                  <a:pt x="148" y="41"/>
                </a:lnTo>
                <a:lnTo>
                  <a:pt x="152" y="41"/>
                </a:lnTo>
                <a:lnTo>
                  <a:pt x="155" y="40"/>
                </a:lnTo>
                <a:lnTo>
                  <a:pt x="157" y="40"/>
                </a:lnTo>
                <a:lnTo>
                  <a:pt x="160" y="40"/>
                </a:lnTo>
                <a:lnTo>
                  <a:pt x="166" y="37"/>
                </a:lnTo>
                <a:lnTo>
                  <a:pt x="166" y="38"/>
                </a:lnTo>
                <a:lnTo>
                  <a:pt x="178" y="36"/>
                </a:lnTo>
                <a:lnTo>
                  <a:pt x="179" y="34"/>
                </a:lnTo>
                <a:lnTo>
                  <a:pt x="183" y="34"/>
                </a:lnTo>
                <a:lnTo>
                  <a:pt x="186" y="33"/>
                </a:lnTo>
                <a:lnTo>
                  <a:pt x="190" y="33"/>
                </a:lnTo>
                <a:lnTo>
                  <a:pt x="193" y="32"/>
                </a:lnTo>
                <a:lnTo>
                  <a:pt x="197" y="32"/>
                </a:lnTo>
                <a:lnTo>
                  <a:pt x="200" y="32"/>
                </a:lnTo>
                <a:lnTo>
                  <a:pt x="200" y="30"/>
                </a:lnTo>
                <a:lnTo>
                  <a:pt x="205" y="29"/>
                </a:lnTo>
                <a:lnTo>
                  <a:pt x="214" y="26"/>
                </a:lnTo>
                <a:lnTo>
                  <a:pt x="223" y="24"/>
                </a:lnTo>
                <a:lnTo>
                  <a:pt x="223" y="22"/>
                </a:lnTo>
                <a:lnTo>
                  <a:pt x="223" y="24"/>
                </a:lnTo>
                <a:lnTo>
                  <a:pt x="223" y="25"/>
                </a:lnTo>
                <a:lnTo>
                  <a:pt x="223" y="24"/>
                </a:lnTo>
                <a:lnTo>
                  <a:pt x="228" y="22"/>
                </a:lnTo>
                <a:lnTo>
                  <a:pt x="228" y="21"/>
                </a:lnTo>
                <a:lnTo>
                  <a:pt x="226" y="20"/>
                </a:lnTo>
                <a:lnTo>
                  <a:pt x="231" y="20"/>
                </a:lnTo>
                <a:lnTo>
                  <a:pt x="250" y="13"/>
                </a:lnTo>
                <a:lnTo>
                  <a:pt x="254" y="11"/>
                </a:lnTo>
                <a:lnTo>
                  <a:pt x="255" y="11"/>
                </a:lnTo>
                <a:lnTo>
                  <a:pt x="259" y="11"/>
                </a:lnTo>
                <a:lnTo>
                  <a:pt x="264" y="7"/>
                </a:lnTo>
                <a:lnTo>
                  <a:pt x="267" y="7"/>
                </a:lnTo>
                <a:lnTo>
                  <a:pt x="267" y="5"/>
                </a:lnTo>
                <a:lnTo>
                  <a:pt x="269" y="7"/>
                </a:lnTo>
                <a:lnTo>
                  <a:pt x="271" y="7"/>
                </a:lnTo>
                <a:lnTo>
                  <a:pt x="285" y="4"/>
                </a:lnTo>
                <a:lnTo>
                  <a:pt x="292" y="4"/>
                </a:lnTo>
                <a:lnTo>
                  <a:pt x="295" y="4"/>
                </a:lnTo>
                <a:lnTo>
                  <a:pt x="300" y="4"/>
                </a:lnTo>
                <a:lnTo>
                  <a:pt x="302" y="4"/>
                </a:lnTo>
                <a:lnTo>
                  <a:pt x="305" y="4"/>
                </a:lnTo>
                <a:lnTo>
                  <a:pt x="307" y="4"/>
                </a:lnTo>
                <a:lnTo>
                  <a:pt x="309" y="5"/>
                </a:lnTo>
                <a:lnTo>
                  <a:pt x="312" y="5"/>
                </a:lnTo>
                <a:lnTo>
                  <a:pt x="324" y="7"/>
                </a:lnTo>
                <a:lnTo>
                  <a:pt x="326" y="5"/>
                </a:lnTo>
                <a:lnTo>
                  <a:pt x="340" y="7"/>
                </a:lnTo>
                <a:lnTo>
                  <a:pt x="340" y="5"/>
                </a:lnTo>
                <a:lnTo>
                  <a:pt x="336" y="5"/>
                </a:lnTo>
                <a:lnTo>
                  <a:pt x="333" y="4"/>
                </a:lnTo>
                <a:lnTo>
                  <a:pt x="330" y="4"/>
                </a:lnTo>
                <a:lnTo>
                  <a:pt x="321" y="1"/>
                </a:lnTo>
                <a:lnTo>
                  <a:pt x="314" y="3"/>
                </a:lnTo>
                <a:lnTo>
                  <a:pt x="309" y="3"/>
                </a:lnTo>
                <a:lnTo>
                  <a:pt x="307" y="3"/>
                </a:lnTo>
                <a:lnTo>
                  <a:pt x="304" y="3"/>
                </a:lnTo>
                <a:lnTo>
                  <a:pt x="300" y="1"/>
                </a:lnTo>
                <a:lnTo>
                  <a:pt x="295" y="1"/>
                </a:lnTo>
                <a:lnTo>
                  <a:pt x="295" y="3"/>
                </a:lnTo>
                <a:lnTo>
                  <a:pt x="292" y="3"/>
                </a:lnTo>
                <a:lnTo>
                  <a:pt x="290" y="3"/>
                </a:lnTo>
                <a:lnTo>
                  <a:pt x="285" y="3"/>
                </a:lnTo>
                <a:lnTo>
                  <a:pt x="285" y="1"/>
                </a:lnTo>
                <a:lnTo>
                  <a:pt x="288" y="1"/>
                </a:lnTo>
                <a:lnTo>
                  <a:pt x="292" y="1"/>
                </a:lnTo>
                <a:lnTo>
                  <a:pt x="300" y="1"/>
                </a:lnTo>
                <a:lnTo>
                  <a:pt x="300" y="0"/>
                </a:lnTo>
                <a:lnTo>
                  <a:pt x="307" y="1"/>
                </a:lnTo>
                <a:lnTo>
                  <a:pt x="309" y="1"/>
                </a:lnTo>
                <a:lnTo>
                  <a:pt x="321" y="1"/>
                </a:lnTo>
                <a:lnTo>
                  <a:pt x="323" y="1"/>
                </a:lnTo>
                <a:lnTo>
                  <a:pt x="326" y="1"/>
                </a:lnTo>
                <a:lnTo>
                  <a:pt x="333" y="1"/>
                </a:lnTo>
                <a:lnTo>
                  <a:pt x="335" y="1"/>
                </a:lnTo>
                <a:lnTo>
                  <a:pt x="345" y="5"/>
                </a:lnTo>
                <a:lnTo>
                  <a:pt x="352" y="5"/>
                </a:lnTo>
                <a:lnTo>
                  <a:pt x="366" y="9"/>
                </a:lnTo>
                <a:lnTo>
                  <a:pt x="371" y="9"/>
                </a:lnTo>
                <a:lnTo>
                  <a:pt x="393" y="14"/>
                </a:lnTo>
                <a:lnTo>
                  <a:pt x="397" y="14"/>
                </a:lnTo>
                <a:lnTo>
                  <a:pt x="402" y="17"/>
                </a:lnTo>
                <a:lnTo>
                  <a:pt x="404" y="17"/>
                </a:lnTo>
                <a:lnTo>
                  <a:pt x="407" y="18"/>
                </a:lnTo>
                <a:lnTo>
                  <a:pt x="411" y="18"/>
                </a:lnTo>
                <a:lnTo>
                  <a:pt x="414" y="18"/>
                </a:lnTo>
                <a:lnTo>
                  <a:pt x="388" y="17"/>
                </a:lnTo>
                <a:lnTo>
                  <a:pt x="385" y="17"/>
                </a:lnTo>
                <a:lnTo>
                  <a:pt x="376" y="16"/>
                </a:lnTo>
                <a:lnTo>
                  <a:pt x="374" y="14"/>
                </a:lnTo>
                <a:lnTo>
                  <a:pt x="369" y="13"/>
                </a:lnTo>
                <a:lnTo>
                  <a:pt x="366" y="13"/>
                </a:lnTo>
                <a:lnTo>
                  <a:pt x="361" y="13"/>
                </a:lnTo>
                <a:lnTo>
                  <a:pt x="357" y="13"/>
                </a:lnTo>
                <a:lnTo>
                  <a:pt x="352" y="12"/>
                </a:lnTo>
                <a:lnTo>
                  <a:pt x="350" y="11"/>
                </a:lnTo>
                <a:lnTo>
                  <a:pt x="347" y="11"/>
                </a:lnTo>
                <a:lnTo>
                  <a:pt x="345" y="9"/>
                </a:lnTo>
                <a:lnTo>
                  <a:pt x="345" y="7"/>
                </a:lnTo>
                <a:lnTo>
                  <a:pt x="347" y="9"/>
                </a:lnTo>
                <a:lnTo>
                  <a:pt x="357" y="9"/>
                </a:lnTo>
                <a:lnTo>
                  <a:pt x="357" y="11"/>
                </a:lnTo>
                <a:lnTo>
                  <a:pt x="364" y="11"/>
                </a:lnTo>
                <a:lnTo>
                  <a:pt x="368" y="11"/>
                </a:lnTo>
                <a:lnTo>
                  <a:pt x="368" y="12"/>
                </a:lnTo>
                <a:lnTo>
                  <a:pt x="380" y="14"/>
                </a:lnTo>
                <a:lnTo>
                  <a:pt x="383" y="14"/>
                </a:lnTo>
                <a:lnTo>
                  <a:pt x="385" y="16"/>
                </a:lnTo>
                <a:lnTo>
                  <a:pt x="386" y="17"/>
                </a:lnTo>
                <a:lnTo>
                  <a:pt x="388" y="17"/>
                </a:lnTo>
                <a:lnTo>
                  <a:pt x="414" y="18"/>
                </a:lnTo>
                <a:lnTo>
                  <a:pt x="419" y="59"/>
                </a:lnTo>
                <a:lnTo>
                  <a:pt x="361" y="138"/>
                </a:lnTo>
                <a:lnTo>
                  <a:pt x="288" y="188"/>
                </a:lnTo>
                <a:lnTo>
                  <a:pt x="283" y="190"/>
                </a:lnTo>
                <a:lnTo>
                  <a:pt x="281" y="190"/>
                </a:lnTo>
                <a:lnTo>
                  <a:pt x="255" y="207"/>
                </a:lnTo>
                <a:lnTo>
                  <a:pt x="226" y="226"/>
                </a:lnTo>
                <a:lnTo>
                  <a:pt x="212" y="234"/>
                </a:lnTo>
                <a:lnTo>
                  <a:pt x="205" y="240"/>
                </a:lnTo>
                <a:lnTo>
                  <a:pt x="166" y="265"/>
                </a:lnTo>
                <a:lnTo>
                  <a:pt x="110" y="216"/>
                </a:lnTo>
                <a:lnTo>
                  <a:pt x="107" y="209"/>
                </a:lnTo>
                <a:lnTo>
                  <a:pt x="102" y="207"/>
                </a:lnTo>
                <a:lnTo>
                  <a:pt x="85" y="188"/>
                </a:lnTo>
                <a:lnTo>
                  <a:pt x="62" y="169"/>
                </a:lnTo>
                <a:lnTo>
                  <a:pt x="57" y="176"/>
                </a:lnTo>
                <a:lnTo>
                  <a:pt x="17" y="179"/>
                </a:lnTo>
                <a:lnTo>
                  <a:pt x="12" y="128"/>
                </a:lnTo>
                <a:lnTo>
                  <a:pt x="5" y="130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7" name="Freeform 27"/>
          <p:cNvSpPr>
            <a:spLocks/>
          </p:cNvSpPr>
          <p:nvPr/>
        </p:nvSpPr>
        <p:spPr bwMode="auto">
          <a:xfrm>
            <a:off x="6881813" y="4587875"/>
            <a:ext cx="900112" cy="884238"/>
          </a:xfrm>
          <a:custGeom>
            <a:avLst/>
            <a:gdLst>
              <a:gd name="T0" fmla="*/ 2147483647 w 494"/>
              <a:gd name="T1" fmla="*/ 2147483647 h 390"/>
              <a:gd name="T2" fmla="*/ 2147483647 w 494"/>
              <a:gd name="T3" fmla="*/ 2147483647 h 390"/>
              <a:gd name="T4" fmla="*/ 2147483647 w 494"/>
              <a:gd name="T5" fmla="*/ 2147483647 h 390"/>
              <a:gd name="T6" fmla="*/ 2147483647 w 494"/>
              <a:gd name="T7" fmla="*/ 2147483647 h 390"/>
              <a:gd name="T8" fmla="*/ 2147483647 w 494"/>
              <a:gd name="T9" fmla="*/ 2147483647 h 390"/>
              <a:gd name="T10" fmla="*/ 2147483647 w 494"/>
              <a:gd name="T11" fmla="*/ 2147483647 h 390"/>
              <a:gd name="T12" fmla="*/ 2147483647 w 494"/>
              <a:gd name="T13" fmla="*/ 2147483647 h 390"/>
              <a:gd name="T14" fmla="*/ 2147483647 w 494"/>
              <a:gd name="T15" fmla="*/ 2147483647 h 390"/>
              <a:gd name="T16" fmla="*/ 2147483647 w 494"/>
              <a:gd name="T17" fmla="*/ 2147483647 h 390"/>
              <a:gd name="T18" fmla="*/ 2147483647 w 494"/>
              <a:gd name="T19" fmla="*/ 2147483647 h 390"/>
              <a:gd name="T20" fmla="*/ 2147483647 w 494"/>
              <a:gd name="T21" fmla="*/ 2147483647 h 390"/>
              <a:gd name="T22" fmla="*/ 2147483647 w 494"/>
              <a:gd name="T23" fmla="*/ 2147483647 h 390"/>
              <a:gd name="T24" fmla="*/ 2147483647 w 494"/>
              <a:gd name="T25" fmla="*/ 2147483647 h 390"/>
              <a:gd name="T26" fmla="*/ 2147483647 w 494"/>
              <a:gd name="T27" fmla="*/ 2147483647 h 390"/>
              <a:gd name="T28" fmla="*/ 2147483647 w 494"/>
              <a:gd name="T29" fmla="*/ 2147483647 h 390"/>
              <a:gd name="T30" fmla="*/ 2147483647 w 494"/>
              <a:gd name="T31" fmla="*/ 2147483647 h 390"/>
              <a:gd name="T32" fmla="*/ 2147483647 w 494"/>
              <a:gd name="T33" fmla="*/ 2147483647 h 390"/>
              <a:gd name="T34" fmla="*/ 2147483647 w 494"/>
              <a:gd name="T35" fmla="*/ 2147483647 h 390"/>
              <a:gd name="T36" fmla="*/ 2147483647 w 494"/>
              <a:gd name="T37" fmla="*/ 2147483647 h 390"/>
              <a:gd name="T38" fmla="*/ 2147483647 w 494"/>
              <a:gd name="T39" fmla="*/ 2147483647 h 390"/>
              <a:gd name="T40" fmla="*/ 2147483647 w 494"/>
              <a:gd name="T41" fmla="*/ 2147483647 h 390"/>
              <a:gd name="T42" fmla="*/ 2147483647 w 494"/>
              <a:gd name="T43" fmla="*/ 2147483647 h 390"/>
              <a:gd name="T44" fmla="*/ 2147483647 w 494"/>
              <a:gd name="T45" fmla="*/ 2147483647 h 390"/>
              <a:gd name="T46" fmla="*/ 2147483647 w 494"/>
              <a:gd name="T47" fmla="*/ 2147483647 h 390"/>
              <a:gd name="T48" fmla="*/ 2147483647 w 494"/>
              <a:gd name="T49" fmla="*/ 2147483647 h 390"/>
              <a:gd name="T50" fmla="*/ 2147483647 w 494"/>
              <a:gd name="T51" fmla="*/ 2147483647 h 390"/>
              <a:gd name="T52" fmla="*/ 2147483647 w 494"/>
              <a:gd name="T53" fmla="*/ 2147483647 h 390"/>
              <a:gd name="T54" fmla="*/ 2147483647 w 494"/>
              <a:gd name="T55" fmla="*/ 2147483647 h 390"/>
              <a:gd name="T56" fmla="*/ 2147483647 w 494"/>
              <a:gd name="T57" fmla="*/ 2147483647 h 390"/>
              <a:gd name="T58" fmla="*/ 2147483647 w 494"/>
              <a:gd name="T59" fmla="*/ 2147483647 h 390"/>
              <a:gd name="T60" fmla="*/ 2147483647 w 494"/>
              <a:gd name="T61" fmla="*/ 2147483647 h 390"/>
              <a:gd name="T62" fmla="*/ 2147483647 w 494"/>
              <a:gd name="T63" fmla="*/ 2147483647 h 390"/>
              <a:gd name="T64" fmla="*/ 2147483647 w 494"/>
              <a:gd name="T65" fmla="*/ 2147483647 h 390"/>
              <a:gd name="T66" fmla="*/ 2147483647 w 494"/>
              <a:gd name="T67" fmla="*/ 2147483647 h 390"/>
              <a:gd name="T68" fmla="*/ 2147483647 w 494"/>
              <a:gd name="T69" fmla="*/ 2147483647 h 390"/>
              <a:gd name="T70" fmla="*/ 2147483647 w 494"/>
              <a:gd name="T71" fmla="*/ 2147483647 h 390"/>
              <a:gd name="T72" fmla="*/ 2147483647 w 494"/>
              <a:gd name="T73" fmla="*/ 2147483647 h 390"/>
              <a:gd name="T74" fmla="*/ 2147483647 w 494"/>
              <a:gd name="T75" fmla="*/ 2147483647 h 390"/>
              <a:gd name="T76" fmla="*/ 2147483647 w 494"/>
              <a:gd name="T77" fmla="*/ 2147483647 h 390"/>
              <a:gd name="T78" fmla="*/ 2147483647 w 494"/>
              <a:gd name="T79" fmla="*/ 2147483647 h 390"/>
              <a:gd name="T80" fmla="*/ 2147483647 w 494"/>
              <a:gd name="T81" fmla="*/ 2147483647 h 390"/>
              <a:gd name="T82" fmla="*/ 2147483647 w 494"/>
              <a:gd name="T83" fmla="*/ 2147483647 h 390"/>
              <a:gd name="T84" fmla="*/ 2147483647 w 494"/>
              <a:gd name="T85" fmla="*/ 2147483647 h 390"/>
              <a:gd name="T86" fmla="*/ 2147483647 w 494"/>
              <a:gd name="T87" fmla="*/ 2147483647 h 390"/>
              <a:gd name="T88" fmla="*/ 2147483647 w 494"/>
              <a:gd name="T89" fmla="*/ 2147483647 h 390"/>
              <a:gd name="T90" fmla="*/ 2147483647 w 494"/>
              <a:gd name="T91" fmla="*/ 2147483647 h 390"/>
              <a:gd name="T92" fmla="*/ 2147483647 w 494"/>
              <a:gd name="T93" fmla="*/ 2147483647 h 390"/>
              <a:gd name="T94" fmla="*/ 2147483647 w 494"/>
              <a:gd name="T95" fmla="*/ 2147483647 h 390"/>
              <a:gd name="T96" fmla="*/ 2147483647 w 494"/>
              <a:gd name="T97" fmla="*/ 2147483647 h 390"/>
              <a:gd name="T98" fmla="*/ 2147483647 w 494"/>
              <a:gd name="T99" fmla="*/ 2147483647 h 390"/>
              <a:gd name="T100" fmla="*/ 2147483647 w 494"/>
              <a:gd name="T101" fmla="*/ 2147483647 h 390"/>
              <a:gd name="T102" fmla="*/ 2147483647 w 494"/>
              <a:gd name="T103" fmla="*/ 2147483647 h 390"/>
              <a:gd name="T104" fmla="*/ 2147483647 w 494"/>
              <a:gd name="T105" fmla="*/ 2147483647 h 390"/>
              <a:gd name="T106" fmla="*/ 2147483647 w 494"/>
              <a:gd name="T107" fmla="*/ 2147483647 h 39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94" h="390">
                <a:moveTo>
                  <a:pt x="237" y="199"/>
                </a:moveTo>
                <a:lnTo>
                  <a:pt x="241" y="194"/>
                </a:lnTo>
                <a:lnTo>
                  <a:pt x="242" y="192"/>
                </a:lnTo>
                <a:lnTo>
                  <a:pt x="242" y="190"/>
                </a:lnTo>
                <a:lnTo>
                  <a:pt x="244" y="188"/>
                </a:lnTo>
                <a:lnTo>
                  <a:pt x="246" y="187"/>
                </a:lnTo>
                <a:lnTo>
                  <a:pt x="246" y="182"/>
                </a:lnTo>
                <a:lnTo>
                  <a:pt x="247" y="178"/>
                </a:lnTo>
                <a:lnTo>
                  <a:pt x="247" y="165"/>
                </a:lnTo>
                <a:lnTo>
                  <a:pt x="247" y="162"/>
                </a:lnTo>
                <a:lnTo>
                  <a:pt x="247" y="161"/>
                </a:lnTo>
                <a:lnTo>
                  <a:pt x="247" y="159"/>
                </a:lnTo>
                <a:lnTo>
                  <a:pt x="249" y="154"/>
                </a:lnTo>
                <a:lnTo>
                  <a:pt x="249" y="150"/>
                </a:lnTo>
                <a:lnTo>
                  <a:pt x="247" y="148"/>
                </a:lnTo>
                <a:lnTo>
                  <a:pt x="246" y="144"/>
                </a:lnTo>
                <a:lnTo>
                  <a:pt x="251" y="134"/>
                </a:lnTo>
                <a:lnTo>
                  <a:pt x="256" y="129"/>
                </a:lnTo>
                <a:lnTo>
                  <a:pt x="260" y="128"/>
                </a:lnTo>
                <a:lnTo>
                  <a:pt x="261" y="126"/>
                </a:lnTo>
                <a:lnTo>
                  <a:pt x="268" y="123"/>
                </a:lnTo>
                <a:lnTo>
                  <a:pt x="273" y="119"/>
                </a:lnTo>
                <a:lnTo>
                  <a:pt x="273" y="113"/>
                </a:lnTo>
                <a:lnTo>
                  <a:pt x="270" y="109"/>
                </a:lnTo>
                <a:lnTo>
                  <a:pt x="270" y="101"/>
                </a:lnTo>
                <a:lnTo>
                  <a:pt x="270" y="99"/>
                </a:lnTo>
                <a:lnTo>
                  <a:pt x="268" y="97"/>
                </a:lnTo>
                <a:lnTo>
                  <a:pt x="270" y="96"/>
                </a:lnTo>
                <a:lnTo>
                  <a:pt x="270" y="92"/>
                </a:lnTo>
                <a:lnTo>
                  <a:pt x="268" y="88"/>
                </a:lnTo>
                <a:lnTo>
                  <a:pt x="270" y="82"/>
                </a:lnTo>
                <a:lnTo>
                  <a:pt x="270" y="79"/>
                </a:lnTo>
                <a:lnTo>
                  <a:pt x="268" y="79"/>
                </a:lnTo>
                <a:lnTo>
                  <a:pt x="270" y="67"/>
                </a:lnTo>
                <a:lnTo>
                  <a:pt x="270" y="66"/>
                </a:lnTo>
                <a:lnTo>
                  <a:pt x="270" y="63"/>
                </a:lnTo>
                <a:lnTo>
                  <a:pt x="265" y="55"/>
                </a:lnTo>
                <a:lnTo>
                  <a:pt x="265" y="51"/>
                </a:lnTo>
                <a:lnTo>
                  <a:pt x="265" y="49"/>
                </a:lnTo>
                <a:lnTo>
                  <a:pt x="265" y="47"/>
                </a:lnTo>
                <a:lnTo>
                  <a:pt x="265" y="43"/>
                </a:lnTo>
                <a:lnTo>
                  <a:pt x="265" y="33"/>
                </a:lnTo>
                <a:lnTo>
                  <a:pt x="265" y="29"/>
                </a:lnTo>
                <a:lnTo>
                  <a:pt x="268" y="26"/>
                </a:lnTo>
                <a:lnTo>
                  <a:pt x="265" y="24"/>
                </a:lnTo>
                <a:lnTo>
                  <a:pt x="265" y="22"/>
                </a:lnTo>
                <a:lnTo>
                  <a:pt x="265" y="20"/>
                </a:lnTo>
                <a:lnTo>
                  <a:pt x="265" y="18"/>
                </a:lnTo>
                <a:lnTo>
                  <a:pt x="265" y="16"/>
                </a:lnTo>
                <a:lnTo>
                  <a:pt x="265" y="14"/>
                </a:lnTo>
                <a:lnTo>
                  <a:pt x="265" y="9"/>
                </a:lnTo>
                <a:lnTo>
                  <a:pt x="268" y="9"/>
                </a:lnTo>
                <a:lnTo>
                  <a:pt x="270" y="5"/>
                </a:lnTo>
                <a:lnTo>
                  <a:pt x="270" y="3"/>
                </a:lnTo>
                <a:lnTo>
                  <a:pt x="277" y="0"/>
                </a:lnTo>
                <a:lnTo>
                  <a:pt x="282" y="51"/>
                </a:lnTo>
                <a:lnTo>
                  <a:pt x="322" y="49"/>
                </a:lnTo>
                <a:lnTo>
                  <a:pt x="327" y="41"/>
                </a:lnTo>
                <a:lnTo>
                  <a:pt x="350" y="61"/>
                </a:lnTo>
                <a:lnTo>
                  <a:pt x="367" y="79"/>
                </a:lnTo>
                <a:lnTo>
                  <a:pt x="372" y="82"/>
                </a:lnTo>
                <a:lnTo>
                  <a:pt x="376" y="88"/>
                </a:lnTo>
                <a:lnTo>
                  <a:pt x="431" y="137"/>
                </a:lnTo>
                <a:lnTo>
                  <a:pt x="436" y="145"/>
                </a:lnTo>
                <a:lnTo>
                  <a:pt x="452" y="159"/>
                </a:lnTo>
                <a:lnTo>
                  <a:pt x="459" y="171"/>
                </a:lnTo>
                <a:lnTo>
                  <a:pt x="466" y="186"/>
                </a:lnTo>
                <a:lnTo>
                  <a:pt x="471" y="202"/>
                </a:lnTo>
                <a:lnTo>
                  <a:pt x="476" y="219"/>
                </a:lnTo>
                <a:lnTo>
                  <a:pt x="493" y="354"/>
                </a:lnTo>
                <a:lnTo>
                  <a:pt x="492" y="354"/>
                </a:lnTo>
                <a:lnTo>
                  <a:pt x="492" y="389"/>
                </a:lnTo>
                <a:lnTo>
                  <a:pt x="322" y="389"/>
                </a:lnTo>
                <a:lnTo>
                  <a:pt x="232" y="389"/>
                </a:lnTo>
                <a:lnTo>
                  <a:pt x="228" y="373"/>
                </a:lnTo>
                <a:lnTo>
                  <a:pt x="227" y="370"/>
                </a:lnTo>
                <a:lnTo>
                  <a:pt x="225" y="372"/>
                </a:lnTo>
                <a:lnTo>
                  <a:pt x="223" y="373"/>
                </a:lnTo>
                <a:lnTo>
                  <a:pt x="209" y="373"/>
                </a:lnTo>
                <a:lnTo>
                  <a:pt x="189" y="369"/>
                </a:lnTo>
                <a:lnTo>
                  <a:pt x="171" y="358"/>
                </a:lnTo>
                <a:lnTo>
                  <a:pt x="168" y="358"/>
                </a:lnTo>
                <a:lnTo>
                  <a:pt x="166" y="358"/>
                </a:lnTo>
                <a:lnTo>
                  <a:pt x="163" y="358"/>
                </a:lnTo>
                <a:lnTo>
                  <a:pt x="161" y="356"/>
                </a:lnTo>
                <a:lnTo>
                  <a:pt x="154" y="354"/>
                </a:lnTo>
                <a:lnTo>
                  <a:pt x="151" y="356"/>
                </a:lnTo>
                <a:lnTo>
                  <a:pt x="149" y="356"/>
                </a:lnTo>
                <a:lnTo>
                  <a:pt x="145" y="356"/>
                </a:lnTo>
                <a:lnTo>
                  <a:pt x="142" y="356"/>
                </a:lnTo>
                <a:lnTo>
                  <a:pt x="138" y="356"/>
                </a:lnTo>
                <a:lnTo>
                  <a:pt x="137" y="356"/>
                </a:lnTo>
                <a:lnTo>
                  <a:pt x="135" y="356"/>
                </a:lnTo>
                <a:lnTo>
                  <a:pt x="135" y="361"/>
                </a:lnTo>
                <a:lnTo>
                  <a:pt x="133" y="362"/>
                </a:lnTo>
                <a:lnTo>
                  <a:pt x="130" y="365"/>
                </a:lnTo>
                <a:lnTo>
                  <a:pt x="132" y="365"/>
                </a:lnTo>
                <a:lnTo>
                  <a:pt x="133" y="366"/>
                </a:lnTo>
                <a:lnTo>
                  <a:pt x="133" y="368"/>
                </a:lnTo>
                <a:lnTo>
                  <a:pt x="130" y="376"/>
                </a:lnTo>
                <a:lnTo>
                  <a:pt x="132" y="376"/>
                </a:lnTo>
                <a:lnTo>
                  <a:pt x="133" y="381"/>
                </a:lnTo>
                <a:lnTo>
                  <a:pt x="130" y="381"/>
                </a:lnTo>
                <a:lnTo>
                  <a:pt x="126" y="381"/>
                </a:lnTo>
                <a:lnTo>
                  <a:pt x="100" y="381"/>
                </a:lnTo>
                <a:lnTo>
                  <a:pt x="97" y="382"/>
                </a:lnTo>
                <a:lnTo>
                  <a:pt x="95" y="381"/>
                </a:lnTo>
                <a:lnTo>
                  <a:pt x="93" y="381"/>
                </a:lnTo>
                <a:lnTo>
                  <a:pt x="93" y="378"/>
                </a:lnTo>
                <a:lnTo>
                  <a:pt x="83" y="372"/>
                </a:lnTo>
                <a:lnTo>
                  <a:pt x="81" y="368"/>
                </a:lnTo>
                <a:lnTo>
                  <a:pt x="78" y="368"/>
                </a:lnTo>
                <a:lnTo>
                  <a:pt x="73" y="368"/>
                </a:lnTo>
                <a:lnTo>
                  <a:pt x="71" y="366"/>
                </a:lnTo>
                <a:lnTo>
                  <a:pt x="67" y="364"/>
                </a:lnTo>
                <a:lnTo>
                  <a:pt x="62" y="364"/>
                </a:lnTo>
                <a:lnTo>
                  <a:pt x="57" y="362"/>
                </a:lnTo>
                <a:lnTo>
                  <a:pt x="57" y="356"/>
                </a:lnTo>
                <a:lnTo>
                  <a:pt x="52" y="356"/>
                </a:lnTo>
                <a:lnTo>
                  <a:pt x="48" y="350"/>
                </a:lnTo>
                <a:lnTo>
                  <a:pt x="45" y="315"/>
                </a:lnTo>
                <a:lnTo>
                  <a:pt x="36" y="315"/>
                </a:lnTo>
                <a:lnTo>
                  <a:pt x="31" y="315"/>
                </a:lnTo>
                <a:lnTo>
                  <a:pt x="26" y="315"/>
                </a:lnTo>
                <a:lnTo>
                  <a:pt x="19" y="315"/>
                </a:lnTo>
                <a:lnTo>
                  <a:pt x="16" y="312"/>
                </a:lnTo>
                <a:lnTo>
                  <a:pt x="12" y="311"/>
                </a:lnTo>
                <a:lnTo>
                  <a:pt x="9" y="311"/>
                </a:lnTo>
                <a:lnTo>
                  <a:pt x="5" y="310"/>
                </a:lnTo>
                <a:lnTo>
                  <a:pt x="5" y="308"/>
                </a:lnTo>
                <a:lnTo>
                  <a:pt x="3" y="307"/>
                </a:lnTo>
                <a:lnTo>
                  <a:pt x="3" y="304"/>
                </a:lnTo>
                <a:lnTo>
                  <a:pt x="3" y="303"/>
                </a:lnTo>
                <a:lnTo>
                  <a:pt x="3" y="302"/>
                </a:lnTo>
                <a:lnTo>
                  <a:pt x="3" y="299"/>
                </a:lnTo>
                <a:lnTo>
                  <a:pt x="3" y="296"/>
                </a:lnTo>
                <a:lnTo>
                  <a:pt x="0" y="291"/>
                </a:lnTo>
                <a:lnTo>
                  <a:pt x="0" y="287"/>
                </a:lnTo>
                <a:lnTo>
                  <a:pt x="3" y="287"/>
                </a:lnTo>
                <a:lnTo>
                  <a:pt x="5" y="287"/>
                </a:lnTo>
                <a:lnTo>
                  <a:pt x="12" y="285"/>
                </a:lnTo>
                <a:lnTo>
                  <a:pt x="17" y="285"/>
                </a:lnTo>
                <a:lnTo>
                  <a:pt x="24" y="282"/>
                </a:lnTo>
                <a:lnTo>
                  <a:pt x="26" y="285"/>
                </a:lnTo>
                <a:lnTo>
                  <a:pt x="28" y="285"/>
                </a:lnTo>
                <a:lnTo>
                  <a:pt x="31" y="283"/>
                </a:lnTo>
                <a:lnTo>
                  <a:pt x="36" y="282"/>
                </a:lnTo>
                <a:lnTo>
                  <a:pt x="40" y="282"/>
                </a:lnTo>
                <a:lnTo>
                  <a:pt x="45" y="281"/>
                </a:lnTo>
                <a:lnTo>
                  <a:pt x="48" y="281"/>
                </a:lnTo>
                <a:lnTo>
                  <a:pt x="52" y="281"/>
                </a:lnTo>
                <a:lnTo>
                  <a:pt x="57" y="281"/>
                </a:lnTo>
                <a:lnTo>
                  <a:pt x="62" y="281"/>
                </a:lnTo>
                <a:lnTo>
                  <a:pt x="74" y="282"/>
                </a:lnTo>
                <a:lnTo>
                  <a:pt x="78" y="287"/>
                </a:lnTo>
                <a:lnTo>
                  <a:pt x="80" y="289"/>
                </a:lnTo>
                <a:lnTo>
                  <a:pt x="81" y="291"/>
                </a:lnTo>
                <a:lnTo>
                  <a:pt x="85" y="294"/>
                </a:lnTo>
                <a:lnTo>
                  <a:pt x="85" y="298"/>
                </a:lnTo>
                <a:lnTo>
                  <a:pt x="85" y="299"/>
                </a:lnTo>
                <a:lnTo>
                  <a:pt x="83" y="299"/>
                </a:lnTo>
                <a:lnTo>
                  <a:pt x="81" y="299"/>
                </a:lnTo>
                <a:lnTo>
                  <a:pt x="80" y="296"/>
                </a:lnTo>
                <a:lnTo>
                  <a:pt x="78" y="294"/>
                </a:lnTo>
                <a:lnTo>
                  <a:pt x="76" y="294"/>
                </a:lnTo>
                <a:lnTo>
                  <a:pt x="73" y="296"/>
                </a:lnTo>
                <a:lnTo>
                  <a:pt x="71" y="298"/>
                </a:lnTo>
                <a:lnTo>
                  <a:pt x="69" y="296"/>
                </a:lnTo>
                <a:lnTo>
                  <a:pt x="66" y="298"/>
                </a:lnTo>
                <a:lnTo>
                  <a:pt x="66" y="294"/>
                </a:lnTo>
                <a:lnTo>
                  <a:pt x="62" y="292"/>
                </a:lnTo>
                <a:lnTo>
                  <a:pt x="61" y="291"/>
                </a:lnTo>
                <a:lnTo>
                  <a:pt x="57" y="291"/>
                </a:lnTo>
                <a:lnTo>
                  <a:pt x="57" y="294"/>
                </a:lnTo>
                <a:lnTo>
                  <a:pt x="54" y="294"/>
                </a:lnTo>
                <a:lnTo>
                  <a:pt x="54" y="296"/>
                </a:lnTo>
                <a:lnTo>
                  <a:pt x="52" y="296"/>
                </a:lnTo>
                <a:lnTo>
                  <a:pt x="50" y="296"/>
                </a:lnTo>
                <a:lnTo>
                  <a:pt x="48" y="294"/>
                </a:lnTo>
                <a:lnTo>
                  <a:pt x="45" y="292"/>
                </a:lnTo>
                <a:lnTo>
                  <a:pt x="43" y="291"/>
                </a:lnTo>
                <a:lnTo>
                  <a:pt x="40" y="294"/>
                </a:lnTo>
                <a:lnTo>
                  <a:pt x="38" y="296"/>
                </a:lnTo>
                <a:lnTo>
                  <a:pt x="36" y="296"/>
                </a:lnTo>
                <a:lnTo>
                  <a:pt x="33" y="296"/>
                </a:lnTo>
                <a:lnTo>
                  <a:pt x="28" y="298"/>
                </a:lnTo>
                <a:lnTo>
                  <a:pt x="24" y="299"/>
                </a:lnTo>
                <a:lnTo>
                  <a:pt x="24" y="302"/>
                </a:lnTo>
                <a:lnTo>
                  <a:pt x="22" y="304"/>
                </a:lnTo>
                <a:lnTo>
                  <a:pt x="29" y="307"/>
                </a:lnTo>
                <a:lnTo>
                  <a:pt x="31" y="307"/>
                </a:lnTo>
                <a:lnTo>
                  <a:pt x="33" y="307"/>
                </a:lnTo>
                <a:lnTo>
                  <a:pt x="36" y="307"/>
                </a:lnTo>
                <a:lnTo>
                  <a:pt x="40" y="304"/>
                </a:lnTo>
                <a:lnTo>
                  <a:pt x="43" y="302"/>
                </a:lnTo>
                <a:lnTo>
                  <a:pt x="45" y="300"/>
                </a:lnTo>
                <a:lnTo>
                  <a:pt x="45" y="299"/>
                </a:lnTo>
                <a:lnTo>
                  <a:pt x="48" y="299"/>
                </a:lnTo>
                <a:lnTo>
                  <a:pt x="48" y="302"/>
                </a:lnTo>
                <a:lnTo>
                  <a:pt x="45" y="302"/>
                </a:lnTo>
                <a:lnTo>
                  <a:pt x="45" y="304"/>
                </a:lnTo>
                <a:lnTo>
                  <a:pt x="43" y="307"/>
                </a:lnTo>
                <a:lnTo>
                  <a:pt x="43" y="308"/>
                </a:lnTo>
                <a:lnTo>
                  <a:pt x="43" y="310"/>
                </a:lnTo>
                <a:lnTo>
                  <a:pt x="45" y="310"/>
                </a:lnTo>
                <a:lnTo>
                  <a:pt x="48" y="308"/>
                </a:lnTo>
                <a:lnTo>
                  <a:pt x="48" y="304"/>
                </a:lnTo>
                <a:lnTo>
                  <a:pt x="50" y="303"/>
                </a:lnTo>
                <a:lnTo>
                  <a:pt x="52" y="304"/>
                </a:lnTo>
                <a:lnTo>
                  <a:pt x="52" y="307"/>
                </a:lnTo>
                <a:lnTo>
                  <a:pt x="52" y="308"/>
                </a:lnTo>
                <a:lnTo>
                  <a:pt x="52" y="310"/>
                </a:lnTo>
                <a:lnTo>
                  <a:pt x="52" y="311"/>
                </a:lnTo>
                <a:lnTo>
                  <a:pt x="57" y="311"/>
                </a:lnTo>
                <a:lnTo>
                  <a:pt x="57" y="310"/>
                </a:lnTo>
                <a:lnTo>
                  <a:pt x="61" y="310"/>
                </a:lnTo>
                <a:lnTo>
                  <a:pt x="62" y="307"/>
                </a:lnTo>
                <a:lnTo>
                  <a:pt x="67" y="310"/>
                </a:lnTo>
                <a:lnTo>
                  <a:pt x="76" y="310"/>
                </a:lnTo>
                <a:lnTo>
                  <a:pt x="74" y="310"/>
                </a:lnTo>
                <a:lnTo>
                  <a:pt x="73" y="308"/>
                </a:lnTo>
                <a:lnTo>
                  <a:pt x="71" y="307"/>
                </a:lnTo>
                <a:lnTo>
                  <a:pt x="67" y="307"/>
                </a:lnTo>
                <a:lnTo>
                  <a:pt x="67" y="308"/>
                </a:lnTo>
                <a:lnTo>
                  <a:pt x="66" y="307"/>
                </a:lnTo>
                <a:lnTo>
                  <a:pt x="62" y="307"/>
                </a:lnTo>
                <a:lnTo>
                  <a:pt x="61" y="307"/>
                </a:lnTo>
                <a:lnTo>
                  <a:pt x="57" y="302"/>
                </a:lnTo>
                <a:lnTo>
                  <a:pt x="57" y="299"/>
                </a:lnTo>
                <a:lnTo>
                  <a:pt x="61" y="302"/>
                </a:lnTo>
                <a:lnTo>
                  <a:pt x="62" y="302"/>
                </a:lnTo>
                <a:lnTo>
                  <a:pt x="66" y="300"/>
                </a:lnTo>
                <a:lnTo>
                  <a:pt x="66" y="302"/>
                </a:lnTo>
                <a:lnTo>
                  <a:pt x="67" y="303"/>
                </a:lnTo>
                <a:lnTo>
                  <a:pt x="67" y="302"/>
                </a:lnTo>
                <a:lnTo>
                  <a:pt x="69" y="302"/>
                </a:lnTo>
                <a:lnTo>
                  <a:pt x="73" y="300"/>
                </a:lnTo>
                <a:lnTo>
                  <a:pt x="71" y="302"/>
                </a:lnTo>
                <a:lnTo>
                  <a:pt x="73" y="303"/>
                </a:lnTo>
                <a:lnTo>
                  <a:pt x="81" y="307"/>
                </a:lnTo>
                <a:lnTo>
                  <a:pt x="80" y="308"/>
                </a:lnTo>
                <a:lnTo>
                  <a:pt x="80" y="310"/>
                </a:lnTo>
                <a:lnTo>
                  <a:pt x="81" y="310"/>
                </a:lnTo>
                <a:lnTo>
                  <a:pt x="87" y="307"/>
                </a:lnTo>
                <a:lnTo>
                  <a:pt x="87" y="308"/>
                </a:lnTo>
                <a:lnTo>
                  <a:pt x="90" y="310"/>
                </a:lnTo>
                <a:lnTo>
                  <a:pt x="97" y="310"/>
                </a:lnTo>
                <a:lnTo>
                  <a:pt x="99" y="311"/>
                </a:lnTo>
                <a:lnTo>
                  <a:pt x="97" y="314"/>
                </a:lnTo>
                <a:lnTo>
                  <a:pt x="97" y="315"/>
                </a:lnTo>
                <a:lnTo>
                  <a:pt x="93" y="315"/>
                </a:lnTo>
                <a:lnTo>
                  <a:pt x="93" y="318"/>
                </a:lnTo>
                <a:lnTo>
                  <a:pt x="90" y="319"/>
                </a:lnTo>
                <a:lnTo>
                  <a:pt x="90" y="321"/>
                </a:lnTo>
                <a:lnTo>
                  <a:pt x="90" y="324"/>
                </a:lnTo>
                <a:lnTo>
                  <a:pt x="90" y="325"/>
                </a:lnTo>
                <a:lnTo>
                  <a:pt x="93" y="325"/>
                </a:lnTo>
                <a:lnTo>
                  <a:pt x="93" y="327"/>
                </a:lnTo>
                <a:lnTo>
                  <a:pt x="95" y="325"/>
                </a:lnTo>
                <a:lnTo>
                  <a:pt x="95" y="324"/>
                </a:lnTo>
                <a:lnTo>
                  <a:pt x="93" y="324"/>
                </a:lnTo>
                <a:lnTo>
                  <a:pt x="93" y="321"/>
                </a:lnTo>
                <a:lnTo>
                  <a:pt x="93" y="319"/>
                </a:lnTo>
                <a:lnTo>
                  <a:pt x="95" y="319"/>
                </a:lnTo>
                <a:lnTo>
                  <a:pt x="95" y="323"/>
                </a:lnTo>
                <a:lnTo>
                  <a:pt x="97" y="323"/>
                </a:lnTo>
                <a:lnTo>
                  <a:pt x="97" y="328"/>
                </a:lnTo>
                <a:lnTo>
                  <a:pt x="100" y="325"/>
                </a:lnTo>
                <a:lnTo>
                  <a:pt x="107" y="325"/>
                </a:lnTo>
                <a:lnTo>
                  <a:pt x="107" y="319"/>
                </a:lnTo>
                <a:lnTo>
                  <a:pt x="104" y="318"/>
                </a:lnTo>
                <a:lnTo>
                  <a:pt x="104" y="315"/>
                </a:lnTo>
                <a:lnTo>
                  <a:pt x="102" y="315"/>
                </a:lnTo>
                <a:lnTo>
                  <a:pt x="104" y="315"/>
                </a:lnTo>
                <a:lnTo>
                  <a:pt x="107" y="315"/>
                </a:lnTo>
                <a:lnTo>
                  <a:pt x="109" y="318"/>
                </a:lnTo>
                <a:lnTo>
                  <a:pt x="114" y="315"/>
                </a:lnTo>
                <a:lnTo>
                  <a:pt x="112" y="315"/>
                </a:lnTo>
                <a:lnTo>
                  <a:pt x="112" y="314"/>
                </a:lnTo>
                <a:lnTo>
                  <a:pt x="109" y="314"/>
                </a:lnTo>
                <a:lnTo>
                  <a:pt x="107" y="312"/>
                </a:lnTo>
                <a:lnTo>
                  <a:pt x="104" y="311"/>
                </a:lnTo>
                <a:lnTo>
                  <a:pt x="104" y="310"/>
                </a:lnTo>
                <a:lnTo>
                  <a:pt x="109" y="307"/>
                </a:lnTo>
                <a:lnTo>
                  <a:pt x="112" y="310"/>
                </a:lnTo>
                <a:lnTo>
                  <a:pt x="118" y="310"/>
                </a:lnTo>
                <a:lnTo>
                  <a:pt x="121" y="311"/>
                </a:lnTo>
                <a:lnTo>
                  <a:pt x="123" y="311"/>
                </a:lnTo>
                <a:lnTo>
                  <a:pt x="126" y="314"/>
                </a:lnTo>
                <a:lnTo>
                  <a:pt x="132" y="314"/>
                </a:lnTo>
                <a:lnTo>
                  <a:pt x="135" y="315"/>
                </a:lnTo>
                <a:lnTo>
                  <a:pt x="135" y="314"/>
                </a:lnTo>
                <a:lnTo>
                  <a:pt x="138" y="310"/>
                </a:lnTo>
                <a:lnTo>
                  <a:pt x="140" y="310"/>
                </a:lnTo>
                <a:lnTo>
                  <a:pt x="142" y="311"/>
                </a:lnTo>
                <a:lnTo>
                  <a:pt x="142" y="315"/>
                </a:lnTo>
                <a:lnTo>
                  <a:pt x="144" y="314"/>
                </a:lnTo>
                <a:lnTo>
                  <a:pt x="145" y="315"/>
                </a:lnTo>
                <a:lnTo>
                  <a:pt x="147" y="315"/>
                </a:lnTo>
                <a:lnTo>
                  <a:pt x="145" y="310"/>
                </a:lnTo>
                <a:lnTo>
                  <a:pt x="144" y="310"/>
                </a:lnTo>
                <a:lnTo>
                  <a:pt x="140" y="307"/>
                </a:lnTo>
                <a:lnTo>
                  <a:pt x="140" y="304"/>
                </a:lnTo>
                <a:lnTo>
                  <a:pt x="140" y="302"/>
                </a:lnTo>
                <a:lnTo>
                  <a:pt x="144" y="302"/>
                </a:lnTo>
                <a:lnTo>
                  <a:pt x="151" y="299"/>
                </a:lnTo>
                <a:lnTo>
                  <a:pt x="161" y="296"/>
                </a:lnTo>
                <a:lnTo>
                  <a:pt x="166" y="296"/>
                </a:lnTo>
                <a:lnTo>
                  <a:pt x="175" y="294"/>
                </a:lnTo>
                <a:lnTo>
                  <a:pt x="175" y="290"/>
                </a:lnTo>
                <a:lnTo>
                  <a:pt x="177" y="289"/>
                </a:lnTo>
                <a:lnTo>
                  <a:pt x="175" y="287"/>
                </a:lnTo>
                <a:lnTo>
                  <a:pt x="177" y="285"/>
                </a:lnTo>
                <a:lnTo>
                  <a:pt x="180" y="285"/>
                </a:lnTo>
                <a:lnTo>
                  <a:pt x="182" y="285"/>
                </a:lnTo>
                <a:lnTo>
                  <a:pt x="182" y="287"/>
                </a:lnTo>
                <a:lnTo>
                  <a:pt x="183" y="290"/>
                </a:lnTo>
                <a:lnTo>
                  <a:pt x="183" y="287"/>
                </a:lnTo>
                <a:lnTo>
                  <a:pt x="183" y="285"/>
                </a:lnTo>
                <a:lnTo>
                  <a:pt x="185" y="285"/>
                </a:lnTo>
                <a:lnTo>
                  <a:pt x="187" y="287"/>
                </a:lnTo>
                <a:lnTo>
                  <a:pt x="189" y="287"/>
                </a:lnTo>
                <a:lnTo>
                  <a:pt x="190" y="287"/>
                </a:lnTo>
                <a:lnTo>
                  <a:pt x="192" y="287"/>
                </a:lnTo>
                <a:lnTo>
                  <a:pt x="196" y="287"/>
                </a:lnTo>
                <a:lnTo>
                  <a:pt x="194" y="285"/>
                </a:lnTo>
                <a:lnTo>
                  <a:pt x="192" y="285"/>
                </a:lnTo>
                <a:lnTo>
                  <a:pt x="190" y="285"/>
                </a:lnTo>
                <a:lnTo>
                  <a:pt x="187" y="285"/>
                </a:lnTo>
                <a:lnTo>
                  <a:pt x="187" y="282"/>
                </a:lnTo>
                <a:lnTo>
                  <a:pt x="185" y="281"/>
                </a:lnTo>
                <a:lnTo>
                  <a:pt x="183" y="281"/>
                </a:lnTo>
                <a:lnTo>
                  <a:pt x="180" y="281"/>
                </a:lnTo>
                <a:lnTo>
                  <a:pt x="180" y="282"/>
                </a:lnTo>
                <a:lnTo>
                  <a:pt x="178" y="281"/>
                </a:lnTo>
                <a:lnTo>
                  <a:pt x="180" y="277"/>
                </a:lnTo>
                <a:lnTo>
                  <a:pt x="182" y="274"/>
                </a:lnTo>
                <a:lnTo>
                  <a:pt x="182" y="273"/>
                </a:lnTo>
                <a:lnTo>
                  <a:pt x="180" y="271"/>
                </a:lnTo>
                <a:lnTo>
                  <a:pt x="180" y="269"/>
                </a:lnTo>
                <a:lnTo>
                  <a:pt x="177" y="265"/>
                </a:lnTo>
                <a:lnTo>
                  <a:pt x="173" y="265"/>
                </a:lnTo>
                <a:lnTo>
                  <a:pt x="171" y="266"/>
                </a:lnTo>
                <a:lnTo>
                  <a:pt x="171" y="267"/>
                </a:lnTo>
                <a:lnTo>
                  <a:pt x="168" y="267"/>
                </a:lnTo>
                <a:lnTo>
                  <a:pt x="166" y="266"/>
                </a:lnTo>
                <a:lnTo>
                  <a:pt x="163" y="266"/>
                </a:lnTo>
                <a:lnTo>
                  <a:pt x="163" y="265"/>
                </a:lnTo>
                <a:lnTo>
                  <a:pt x="161" y="264"/>
                </a:lnTo>
                <a:lnTo>
                  <a:pt x="159" y="264"/>
                </a:lnTo>
                <a:lnTo>
                  <a:pt x="157" y="262"/>
                </a:lnTo>
                <a:lnTo>
                  <a:pt x="161" y="257"/>
                </a:lnTo>
                <a:lnTo>
                  <a:pt x="163" y="257"/>
                </a:lnTo>
                <a:lnTo>
                  <a:pt x="164" y="256"/>
                </a:lnTo>
                <a:lnTo>
                  <a:pt x="164" y="254"/>
                </a:lnTo>
                <a:lnTo>
                  <a:pt x="164" y="252"/>
                </a:lnTo>
                <a:lnTo>
                  <a:pt x="163" y="249"/>
                </a:lnTo>
                <a:lnTo>
                  <a:pt x="163" y="250"/>
                </a:lnTo>
                <a:lnTo>
                  <a:pt x="161" y="252"/>
                </a:lnTo>
                <a:lnTo>
                  <a:pt x="161" y="254"/>
                </a:lnTo>
                <a:lnTo>
                  <a:pt x="157" y="256"/>
                </a:lnTo>
                <a:lnTo>
                  <a:pt x="156" y="256"/>
                </a:lnTo>
                <a:lnTo>
                  <a:pt x="156" y="260"/>
                </a:lnTo>
                <a:lnTo>
                  <a:pt x="151" y="260"/>
                </a:lnTo>
                <a:lnTo>
                  <a:pt x="151" y="261"/>
                </a:lnTo>
                <a:lnTo>
                  <a:pt x="149" y="262"/>
                </a:lnTo>
                <a:lnTo>
                  <a:pt x="149" y="265"/>
                </a:lnTo>
                <a:lnTo>
                  <a:pt x="147" y="262"/>
                </a:lnTo>
                <a:lnTo>
                  <a:pt x="147" y="264"/>
                </a:lnTo>
                <a:lnTo>
                  <a:pt x="144" y="264"/>
                </a:lnTo>
                <a:lnTo>
                  <a:pt x="144" y="262"/>
                </a:lnTo>
                <a:lnTo>
                  <a:pt x="145" y="260"/>
                </a:lnTo>
                <a:lnTo>
                  <a:pt x="147" y="257"/>
                </a:lnTo>
                <a:lnTo>
                  <a:pt x="149" y="256"/>
                </a:lnTo>
                <a:lnTo>
                  <a:pt x="149" y="254"/>
                </a:lnTo>
                <a:lnTo>
                  <a:pt x="154" y="252"/>
                </a:lnTo>
                <a:lnTo>
                  <a:pt x="168" y="245"/>
                </a:lnTo>
                <a:lnTo>
                  <a:pt x="171" y="241"/>
                </a:lnTo>
                <a:lnTo>
                  <a:pt x="180" y="236"/>
                </a:lnTo>
                <a:lnTo>
                  <a:pt x="182" y="233"/>
                </a:lnTo>
                <a:lnTo>
                  <a:pt x="204" y="225"/>
                </a:lnTo>
                <a:lnTo>
                  <a:pt x="228" y="208"/>
                </a:lnTo>
                <a:lnTo>
                  <a:pt x="234" y="202"/>
                </a:lnTo>
                <a:lnTo>
                  <a:pt x="237" y="199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8" name="Freeform 28"/>
          <p:cNvSpPr>
            <a:spLocks/>
          </p:cNvSpPr>
          <p:nvPr/>
        </p:nvSpPr>
        <p:spPr bwMode="auto">
          <a:xfrm>
            <a:off x="6461125" y="5248275"/>
            <a:ext cx="846138" cy="434975"/>
          </a:xfrm>
          <a:custGeom>
            <a:avLst/>
            <a:gdLst>
              <a:gd name="T0" fmla="*/ 2147483647 w 464"/>
              <a:gd name="T1" fmla="*/ 2147483647 h 193"/>
              <a:gd name="T2" fmla="*/ 2147483647 w 464"/>
              <a:gd name="T3" fmla="*/ 2147483647 h 193"/>
              <a:gd name="T4" fmla="*/ 2147483647 w 464"/>
              <a:gd name="T5" fmla="*/ 2147483647 h 193"/>
              <a:gd name="T6" fmla="*/ 2147483647 w 464"/>
              <a:gd name="T7" fmla="*/ 2147483647 h 193"/>
              <a:gd name="T8" fmla="*/ 2147483647 w 464"/>
              <a:gd name="T9" fmla="*/ 2147483647 h 193"/>
              <a:gd name="T10" fmla="*/ 2147483647 w 464"/>
              <a:gd name="T11" fmla="*/ 2147483647 h 193"/>
              <a:gd name="T12" fmla="*/ 2147483647 w 464"/>
              <a:gd name="T13" fmla="*/ 2147483647 h 193"/>
              <a:gd name="T14" fmla="*/ 2147483647 w 464"/>
              <a:gd name="T15" fmla="*/ 2147483647 h 193"/>
              <a:gd name="T16" fmla="*/ 2147483647 w 464"/>
              <a:gd name="T17" fmla="*/ 2147483647 h 193"/>
              <a:gd name="T18" fmla="*/ 2147483647 w 464"/>
              <a:gd name="T19" fmla="*/ 2147483647 h 193"/>
              <a:gd name="T20" fmla="*/ 2147483647 w 464"/>
              <a:gd name="T21" fmla="*/ 2147483647 h 193"/>
              <a:gd name="T22" fmla="*/ 2147483647 w 464"/>
              <a:gd name="T23" fmla="*/ 2147483647 h 193"/>
              <a:gd name="T24" fmla="*/ 2147483647 w 464"/>
              <a:gd name="T25" fmla="*/ 2147483647 h 193"/>
              <a:gd name="T26" fmla="*/ 2147483647 w 464"/>
              <a:gd name="T27" fmla="*/ 2147483647 h 193"/>
              <a:gd name="T28" fmla="*/ 2147483647 w 464"/>
              <a:gd name="T29" fmla="*/ 2147483647 h 193"/>
              <a:gd name="T30" fmla="*/ 2147483647 w 464"/>
              <a:gd name="T31" fmla="*/ 2147483647 h 193"/>
              <a:gd name="T32" fmla="*/ 2147483647 w 464"/>
              <a:gd name="T33" fmla="*/ 2147483647 h 193"/>
              <a:gd name="T34" fmla="*/ 2147483647 w 464"/>
              <a:gd name="T35" fmla="*/ 2147483647 h 193"/>
              <a:gd name="T36" fmla="*/ 2147483647 w 464"/>
              <a:gd name="T37" fmla="*/ 2147483647 h 193"/>
              <a:gd name="T38" fmla="*/ 2147483647 w 464"/>
              <a:gd name="T39" fmla="*/ 2147483647 h 193"/>
              <a:gd name="T40" fmla="*/ 2147483647 w 464"/>
              <a:gd name="T41" fmla="*/ 2147483647 h 193"/>
              <a:gd name="T42" fmla="*/ 2147483647 w 464"/>
              <a:gd name="T43" fmla="*/ 2147483647 h 193"/>
              <a:gd name="T44" fmla="*/ 2147483647 w 464"/>
              <a:gd name="T45" fmla="*/ 2147483647 h 193"/>
              <a:gd name="T46" fmla="*/ 2147483647 w 464"/>
              <a:gd name="T47" fmla="*/ 2147483647 h 193"/>
              <a:gd name="T48" fmla="*/ 2147483647 w 464"/>
              <a:gd name="T49" fmla="*/ 2147483647 h 193"/>
              <a:gd name="T50" fmla="*/ 2147483647 w 464"/>
              <a:gd name="T51" fmla="*/ 2147483647 h 193"/>
              <a:gd name="T52" fmla="*/ 2147483647 w 464"/>
              <a:gd name="T53" fmla="*/ 2147483647 h 193"/>
              <a:gd name="T54" fmla="*/ 2147483647 w 464"/>
              <a:gd name="T55" fmla="*/ 2147483647 h 193"/>
              <a:gd name="T56" fmla="*/ 2147483647 w 464"/>
              <a:gd name="T57" fmla="*/ 2147483647 h 193"/>
              <a:gd name="T58" fmla="*/ 2147483647 w 464"/>
              <a:gd name="T59" fmla="*/ 2147483647 h 193"/>
              <a:gd name="T60" fmla="*/ 2147483647 w 464"/>
              <a:gd name="T61" fmla="*/ 2147483647 h 193"/>
              <a:gd name="T62" fmla="*/ 2147483647 w 464"/>
              <a:gd name="T63" fmla="*/ 2147483647 h 193"/>
              <a:gd name="T64" fmla="*/ 2147483647 w 464"/>
              <a:gd name="T65" fmla="*/ 2147483647 h 193"/>
              <a:gd name="T66" fmla="*/ 2147483647 w 464"/>
              <a:gd name="T67" fmla="*/ 2147483647 h 193"/>
              <a:gd name="T68" fmla="*/ 2147483647 w 464"/>
              <a:gd name="T69" fmla="*/ 2147483647 h 193"/>
              <a:gd name="T70" fmla="*/ 2147483647 w 464"/>
              <a:gd name="T71" fmla="*/ 2147483647 h 193"/>
              <a:gd name="T72" fmla="*/ 2147483647 w 464"/>
              <a:gd name="T73" fmla="*/ 2147483647 h 193"/>
              <a:gd name="T74" fmla="*/ 2147483647 w 464"/>
              <a:gd name="T75" fmla="*/ 2147483647 h 193"/>
              <a:gd name="T76" fmla="*/ 2147483647 w 464"/>
              <a:gd name="T77" fmla="*/ 2147483647 h 193"/>
              <a:gd name="T78" fmla="*/ 2147483647 w 464"/>
              <a:gd name="T79" fmla="*/ 2147483647 h 193"/>
              <a:gd name="T80" fmla="*/ 2147483647 w 464"/>
              <a:gd name="T81" fmla="*/ 2147483647 h 193"/>
              <a:gd name="T82" fmla="*/ 2147483647 w 464"/>
              <a:gd name="T83" fmla="*/ 2147483647 h 193"/>
              <a:gd name="T84" fmla="*/ 2147483647 w 464"/>
              <a:gd name="T85" fmla="*/ 2147483647 h 193"/>
              <a:gd name="T86" fmla="*/ 2147483647 w 464"/>
              <a:gd name="T87" fmla="*/ 2147483647 h 193"/>
              <a:gd name="T88" fmla="*/ 2147483647 w 464"/>
              <a:gd name="T89" fmla="*/ 2147483647 h 193"/>
              <a:gd name="T90" fmla="*/ 2147483647 w 464"/>
              <a:gd name="T91" fmla="*/ 2147483647 h 193"/>
              <a:gd name="T92" fmla="*/ 2147483647 w 464"/>
              <a:gd name="T93" fmla="*/ 2147483647 h 193"/>
              <a:gd name="T94" fmla="*/ 2147483647 w 464"/>
              <a:gd name="T95" fmla="*/ 2147483647 h 193"/>
              <a:gd name="T96" fmla="*/ 2147483647 w 464"/>
              <a:gd name="T97" fmla="*/ 2147483647 h 193"/>
              <a:gd name="T98" fmla="*/ 2147483647 w 464"/>
              <a:gd name="T99" fmla="*/ 2147483647 h 193"/>
              <a:gd name="T100" fmla="*/ 2147483647 w 464"/>
              <a:gd name="T101" fmla="*/ 2147483647 h 193"/>
              <a:gd name="T102" fmla="*/ 2147483647 w 464"/>
              <a:gd name="T103" fmla="*/ 2147483647 h 193"/>
              <a:gd name="T104" fmla="*/ 2147483647 w 464"/>
              <a:gd name="T105" fmla="*/ 2147483647 h 193"/>
              <a:gd name="T106" fmla="*/ 2147483647 w 464"/>
              <a:gd name="T107" fmla="*/ 2147483647 h 193"/>
              <a:gd name="T108" fmla="*/ 2147483647 w 464"/>
              <a:gd name="T109" fmla="*/ 2147483647 h 193"/>
              <a:gd name="T110" fmla="*/ 2147483647 w 464"/>
              <a:gd name="T111" fmla="*/ 2147483647 h 193"/>
              <a:gd name="T112" fmla="*/ 2147483647 w 464"/>
              <a:gd name="T113" fmla="*/ 2147483647 h 193"/>
              <a:gd name="T114" fmla="*/ 2147483647 w 464"/>
              <a:gd name="T115" fmla="*/ 2147483647 h 193"/>
              <a:gd name="T116" fmla="*/ 2147483647 w 464"/>
              <a:gd name="T117" fmla="*/ 2147483647 h 19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64" h="193">
                <a:moveTo>
                  <a:pt x="233" y="7"/>
                </a:moveTo>
                <a:lnTo>
                  <a:pt x="230" y="4"/>
                </a:lnTo>
                <a:lnTo>
                  <a:pt x="230" y="0"/>
                </a:lnTo>
                <a:lnTo>
                  <a:pt x="226" y="0"/>
                </a:lnTo>
                <a:lnTo>
                  <a:pt x="223" y="0"/>
                </a:lnTo>
                <a:lnTo>
                  <a:pt x="221" y="1"/>
                </a:lnTo>
                <a:lnTo>
                  <a:pt x="214" y="7"/>
                </a:lnTo>
                <a:lnTo>
                  <a:pt x="209" y="8"/>
                </a:lnTo>
                <a:lnTo>
                  <a:pt x="207" y="9"/>
                </a:lnTo>
                <a:lnTo>
                  <a:pt x="204" y="12"/>
                </a:lnTo>
                <a:lnTo>
                  <a:pt x="207" y="13"/>
                </a:lnTo>
                <a:lnTo>
                  <a:pt x="207" y="14"/>
                </a:lnTo>
                <a:lnTo>
                  <a:pt x="207" y="17"/>
                </a:lnTo>
                <a:lnTo>
                  <a:pt x="207" y="18"/>
                </a:lnTo>
                <a:lnTo>
                  <a:pt x="202" y="14"/>
                </a:lnTo>
                <a:lnTo>
                  <a:pt x="201" y="14"/>
                </a:lnTo>
                <a:lnTo>
                  <a:pt x="197" y="17"/>
                </a:lnTo>
                <a:lnTo>
                  <a:pt x="185" y="25"/>
                </a:lnTo>
                <a:lnTo>
                  <a:pt x="183" y="25"/>
                </a:lnTo>
                <a:lnTo>
                  <a:pt x="171" y="33"/>
                </a:lnTo>
                <a:lnTo>
                  <a:pt x="166" y="34"/>
                </a:lnTo>
                <a:lnTo>
                  <a:pt x="149" y="38"/>
                </a:lnTo>
                <a:lnTo>
                  <a:pt x="140" y="38"/>
                </a:lnTo>
                <a:lnTo>
                  <a:pt x="143" y="39"/>
                </a:lnTo>
                <a:lnTo>
                  <a:pt x="143" y="41"/>
                </a:lnTo>
                <a:lnTo>
                  <a:pt x="145" y="41"/>
                </a:lnTo>
                <a:lnTo>
                  <a:pt x="147" y="42"/>
                </a:lnTo>
                <a:lnTo>
                  <a:pt x="143" y="42"/>
                </a:lnTo>
                <a:lnTo>
                  <a:pt x="138" y="41"/>
                </a:lnTo>
                <a:lnTo>
                  <a:pt x="137" y="39"/>
                </a:lnTo>
                <a:lnTo>
                  <a:pt x="135" y="41"/>
                </a:lnTo>
                <a:lnTo>
                  <a:pt x="137" y="42"/>
                </a:lnTo>
                <a:lnTo>
                  <a:pt x="140" y="42"/>
                </a:lnTo>
                <a:lnTo>
                  <a:pt x="143" y="45"/>
                </a:lnTo>
                <a:lnTo>
                  <a:pt x="140" y="45"/>
                </a:lnTo>
                <a:lnTo>
                  <a:pt x="137" y="46"/>
                </a:lnTo>
                <a:lnTo>
                  <a:pt x="135" y="46"/>
                </a:lnTo>
                <a:lnTo>
                  <a:pt x="131" y="49"/>
                </a:lnTo>
                <a:lnTo>
                  <a:pt x="131" y="46"/>
                </a:lnTo>
                <a:lnTo>
                  <a:pt x="128" y="46"/>
                </a:lnTo>
                <a:lnTo>
                  <a:pt x="126" y="46"/>
                </a:lnTo>
                <a:lnTo>
                  <a:pt x="126" y="45"/>
                </a:lnTo>
                <a:lnTo>
                  <a:pt x="126" y="43"/>
                </a:lnTo>
                <a:lnTo>
                  <a:pt x="126" y="42"/>
                </a:lnTo>
                <a:lnTo>
                  <a:pt x="128" y="42"/>
                </a:lnTo>
                <a:lnTo>
                  <a:pt x="131" y="41"/>
                </a:lnTo>
                <a:lnTo>
                  <a:pt x="131" y="39"/>
                </a:lnTo>
                <a:lnTo>
                  <a:pt x="131" y="38"/>
                </a:lnTo>
                <a:lnTo>
                  <a:pt x="100" y="38"/>
                </a:lnTo>
                <a:lnTo>
                  <a:pt x="92" y="41"/>
                </a:lnTo>
                <a:lnTo>
                  <a:pt x="86" y="42"/>
                </a:lnTo>
                <a:lnTo>
                  <a:pt x="85" y="42"/>
                </a:lnTo>
                <a:lnTo>
                  <a:pt x="86" y="42"/>
                </a:lnTo>
                <a:lnTo>
                  <a:pt x="86" y="45"/>
                </a:lnTo>
                <a:lnTo>
                  <a:pt x="85" y="45"/>
                </a:lnTo>
                <a:lnTo>
                  <a:pt x="81" y="43"/>
                </a:lnTo>
                <a:lnTo>
                  <a:pt x="81" y="42"/>
                </a:lnTo>
                <a:lnTo>
                  <a:pt x="73" y="43"/>
                </a:lnTo>
                <a:lnTo>
                  <a:pt x="69" y="45"/>
                </a:lnTo>
                <a:lnTo>
                  <a:pt x="69" y="46"/>
                </a:lnTo>
                <a:lnTo>
                  <a:pt x="57" y="49"/>
                </a:lnTo>
                <a:lnTo>
                  <a:pt x="36" y="58"/>
                </a:lnTo>
                <a:lnTo>
                  <a:pt x="36" y="59"/>
                </a:lnTo>
                <a:lnTo>
                  <a:pt x="36" y="60"/>
                </a:lnTo>
                <a:lnTo>
                  <a:pt x="38" y="59"/>
                </a:lnTo>
                <a:lnTo>
                  <a:pt x="41" y="59"/>
                </a:lnTo>
                <a:lnTo>
                  <a:pt x="41" y="58"/>
                </a:lnTo>
                <a:lnTo>
                  <a:pt x="47" y="55"/>
                </a:lnTo>
                <a:lnTo>
                  <a:pt x="52" y="55"/>
                </a:lnTo>
                <a:lnTo>
                  <a:pt x="76" y="46"/>
                </a:lnTo>
                <a:lnTo>
                  <a:pt x="78" y="47"/>
                </a:lnTo>
                <a:lnTo>
                  <a:pt x="78" y="50"/>
                </a:lnTo>
                <a:lnTo>
                  <a:pt x="78" y="51"/>
                </a:lnTo>
                <a:lnTo>
                  <a:pt x="78" y="53"/>
                </a:lnTo>
                <a:lnTo>
                  <a:pt x="74" y="53"/>
                </a:lnTo>
                <a:lnTo>
                  <a:pt x="73" y="55"/>
                </a:lnTo>
                <a:lnTo>
                  <a:pt x="69" y="55"/>
                </a:lnTo>
                <a:lnTo>
                  <a:pt x="64" y="58"/>
                </a:lnTo>
                <a:lnTo>
                  <a:pt x="61" y="58"/>
                </a:lnTo>
                <a:lnTo>
                  <a:pt x="59" y="58"/>
                </a:lnTo>
                <a:lnTo>
                  <a:pt x="59" y="55"/>
                </a:lnTo>
                <a:lnTo>
                  <a:pt x="61" y="55"/>
                </a:lnTo>
                <a:lnTo>
                  <a:pt x="59" y="55"/>
                </a:lnTo>
                <a:lnTo>
                  <a:pt x="57" y="55"/>
                </a:lnTo>
                <a:lnTo>
                  <a:pt x="55" y="55"/>
                </a:lnTo>
                <a:lnTo>
                  <a:pt x="55" y="58"/>
                </a:lnTo>
                <a:lnTo>
                  <a:pt x="52" y="55"/>
                </a:lnTo>
                <a:lnTo>
                  <a:pt x="47" y="59"/>
                </a:lnTo>
                <a:lnTo>
                  <a:pt x="47" y="60"/>
                </a:lnTo>
                <a:lnTo>
                  <a:pt x="47" y="63"/>
                </a:lnTo>
                <a:lnTo>
                  <a:pt x="48" y="64"/>
                </a:lnTo>
                <a:lnTo>
                  <a:pt x="41" y="66"/>
                </a:lnTo>
                <a:lnTo>
                  <a:pt x="40" y="68"/>
                </a:lnTo>
                <a:lnTo>
                  <a:pt x="36" y="68"/>
                </a:lnTo>
                <a:lnTo>
                  <a:pt x="33" y="68"/>
                </a:lnTo>
                <a:lnTo>
                  <a:pt x="28" y="68"/>
                </a:lnTo>
                <a:lnTo>
                  <a:pt x="28" y="64"/>
                </a:lnTo>
                <a:lnTo>
                  <a:pt x="28" y="63"/>
                </a:lnTo>
                <a:lnTo>
                  <a:pt x="29" y="63"/>
                </a:lnTo>
                <a:lnTo>
                  <a:pt x="33" y="60"/>
                </a:lnTo>
                <a:lnTo>
                  <a:pt x="29" y="60"/>
                </a:lnTo>
                <a:lnTo>
                  <a:pt x="24" y="63"/>
                </a:lnTo>
                <a:lnTo>
                  <a:pt x="22" y="63"/>
                </a:lnTo>
                <a:lnTo>
                  <a:pt x="16" y="68"/>
                </a:lnTo>
                <a:lnTo>
                  <a:pt x="14" y="68"/>
                </a:lnTo>
                <a:lnTo>
                  <a:pt x="10" y="71"/>
                </a:lnTo>
                <a:lnTo>
                  <a:pt x="7" y="72"/>
                </a:lnTo>
                <a:lnTo>
                  <a:pt x="3" y="75"/>
                </a:lnTo>
                <a:lnTo>
                  <a:pt x="0" y="75"/>
                </a:lnTo>
                <a:lnTo>
                  <a:pt x="0" y="76"/>
                </a:lnTo>
                <a:lnTo>
                  <a:pt x="0" y="81"/>
                </a:lnTo>
                <a:lnTo>
                  <a:pt x="0" y="83"/>
                </a:lnTo>
                <a:lnTo>
                  <a:pt x="3" y="85"/>
                </a:lnTo>
                <a:lnTo>
                  <a:pt x="5" y="89"/>
                </a:lnTo>
                <a:lnTo>
                  <a:pt x="9" y="95"/>
                </a:lnTo>
                <a:lnTo>
                  <a:pt x="9" y="96"/>
                </a:lnTo>
                <a:lnTo>
                  <a:pt x="9" y="97"/>
                </a:lnTo>
                <a:lnTo>
                  <a:pt x="10" y="98"/>
                </a:lnTo>
                <a:lnTo>
                  <a:pt x="14" y="100"/>
                </a:lnTo>
                <a:lnTo>
                  <a:pt x="10" y="102"/>
                </a:lnTo>
                <a:lnTo>
                  <a:pt x="9" y="104"/>
                </a:lnTo>
                <a:lnTo>
                  <a:pt x="9" y="105"/>
                </a:lnTo>
                <a:lnTo>
                  <a:pt x="9" y="106"/>
                </a:lnTo>
                <a:lnTo>
                  <a:pt x="9" y="110"/>
                </a:lnTo>
                <a:lnTo>
                  <a:pt x="9" y="117"/>
                </a:lnTo>
                <a:lnTo>
                  <a:pt x="10" y="119"/>
                </a:lnTo>
                <a:lnTo>
                  <a:pt x="14" y="121"/>
                </a:lnTo>
                <a:lnTo>
                  <a:pt x="16" y="121"/>
                </a:lnTo>
                <a:lnTo>
                  <a:pt x="17" y="121"/>
                </a:lnTo>
                <a:lnTo>
                  <a:pt x="19" y="119"/>
                </a:lnTo>
                <a:lnTo>
                  <a:pt x="22" y="119"/>
                </a:lnTo>
                <a:lnTo>
                  <a:pt x="22" y="121"/>
                </a:lnTo>
                <a:lnTo>
                  <a:pt x="28" y="125"/>
                </a:lnTo>
                <a:lnTo>
                  <a:pt x="28" y="127"/>
                </a:lnTo>
                <a:lnTo>
                  <a:pt x="28" y="130"/>
                </a:lnTo>
                <a:lnTo>
                  <a:pt x="29" y="130"/>
                </a:lnTo>
                <a:lnTo>
                  <a:pt x="33" y="130"/>
                </a:lnTo>
                <a:lnTo>
                  <a:pt x="33" y="131"/>
                </a:lnTo>
                <a:lnTo>
                  <a:pt x="36" y="134"/>
                </a:lnTo>
                <a:lnTo>
                  <a:pt x="41" y="139"/>
                </a:lnTo>
                <a:lnTo>
                  <a:pt x="45" y="140"/>
                </a:lnTo>
                <a:lnTo>
                  <a:pt x="48" y="140"/>
                </a:lnTo>
                <a:lnTo>
                  <a:pt x="50" y="140"/>
                </a:lnTo>
                <a:lnTo>
                  <a:pt x="52" y="143"/>
                </a:lnTo>
                <a:lnTo>
                  <a:pt x="54" y="143"/>
                </a:lnTo>
                <a:lnTo>
                  <a:pt x="55" y="144"/>
                </a:lnTo>
                <a:lnTo>
                  <a:pt x="57" y="147"/>
                </a:lnTo>
                <a:lnTo>
                  <a:pt x="57" y="148"/>
                </a:lnTo>
                <a:lnTo>
                  <a:pt x="61" y="151"/>
                </a:lnTo>
                <a:lnTo>
                  <a:pt x="64" y="154"/>
                </a:lnTo>
                <a:lnTo>
                  <a:pt x="69" y="160"/>
                </a:lnTo>
                <a:lnTo>
                  <a:pt x="73" y="161"/>
                </a:lnTo>
                <a:lnTo>
                  <a:pt x="74" y="164"/>
                </a:lnTo>
                <a:lnTo>
                  <a:pt x="73" y="168"/>
                </a:lnTo>
                <a:lnTo>
                  <a:pt x="74" y="168"/>
                </a:lnTo>
                <a:lnTo>
                  <a:pt x="74" y="172"/>
                </a:lnTo>
                <a:lnTo>
                  <a:pt x="73" y="176"/>
                </a:lnTo>
                <a:lnTo>
                  <a:pt x="73" y="179"/>
                </a:lnTo>
                <a:lnTo>
                  <a:pt x="76" y="185"/>
                </a:lnTo>
                <a:lnTo>
                  <a:pt x="83" y="192"/>
                </a:lnTo>
                <a:lnTo>
                  <a:pt x="81" y="189"/>
                </a:lnTo>
                <a:lnTo>
                  <a:pt x="86" y="182"/>
                </a:lnTo>
                <a:lnTo>
                  <a:pt x="92" y="169"/>
                </a:lnTo>
                <a:lnTo>
                  <a:pt x="92" y="168"/>
                </a:lnTo>
                <a:lnTo>
                  <a:pt x="95" y="158"/>
                </a:lnTo>
                <a:lnTo>
                  <a:pt x="99" y="158"/>
                </a:lnTo>
                <a:lnTo>
                  <a:pt x="100" y="155"/>
                </a:lnTo>
                <a:lnTo>
                  <a:pt x="100" y="154"/>
                </a:lnTo>
                <a:lnTo>
                  <a:pt x="102" y="151"/>
                </a:lnTo>
                <a:lnTo>
                  <a:pt x="105" y="151"/>
                </a:lnTo>
                <a:lnTo>
                  <a:pt x="105" y="148"/>
                </a:lnTo>
                <a:lnTo>
                  <a:pt x="111" y="143"/>
                </a:lnTo>
                <a:lnTo>
                  <a:pt x="111" y="138"/>
                </a:lnTo>
                <a:lnTo>
                  <a:pt x="111" y="131"/>
                </a:lnTo>
                <a:lnTo>
                  <a:pt x="111" y="126"/>
                </a:lnTo>
                <a:lnTo>
                  <a:pt x="111" y="123"/>
                </a:lnTo>
                <a:lnTo>
                  <a:pt x="111" y="113"/>
                </a:lnTo>
                <a:lnTo>
                  <a:pt x="112" y="113"/>
                </a:lnTo>
                <a:lnTo>
                  <a:pt x="116" y="108"/>
                </a:lnTo>
                <a:lnTo>
                  <a:pt x="116" y="105"/>
                </a:lnTo>
                <a:lnTo>
                  <a:pt x="118" y="104"/>
                </a:lnTo>
                <a:lnTo>
                  <a:pt x="119" y="102"/>
                </a:lnTo>
                <a:lnTo>
                  <a:pt x="121" y="102"/>
                </a:lnTo>
                <a:lnTo>
                  <a:pt x="126" y="102"/>
                </a:lnTo>
                <a:lnTo>
                  <a:pt x="133" y="102"/>
                </a:lnTo>
                <a:lnTo>
                  <a:pt x="135" y="102"/>
                </a:lnTo>
                <a:lnTo>
                  <a:pt x="140" y="104"/>
                </a:lnTo>
                <a:lnTo>
                  <a:pt x="143" y="104"/>
                </a:lnTo>
                <a:lnTo>
                  <a:pt x="143" y="105"/>
                </a:lnTo>
                <a:lnTo>
                  <a:pt x="149" y="109"/>
                </a:lnTo>
                <a:lnTo>
                  <a:pt x="150" y="113"/>
                </a:lnTo>
                <a:lnTo>
                  <a:pt x="156" y="113"/>
                </a:lnTo>
                <a:lnTo>
                  <a:pt x="159" y="117"/>
                </a:lnTo>
                <a:lnTo>
                  <a:pt x="159" y="121"/>
                </a:lnTo>
                <a:lnTo>
                  <a:pt x="159" y="123"/>
                </a:lnTo>
                <a:lnTo>
                  <a:pt x="159" y="130"/>
                </a:lnTo>
                <a:lnTo>
                  <a:pt x="159" y="133"/>
                </a:lnTo>
                <a:lnTo>
                  <a:pt x="159" y="135"/>
                </a:lnTo>
                <a:lnTo>
                  <a:pt x="159" y="138"/>
                </a:lnTo>
                <a:lnTo>
                  <a:pt x="159" y="139"/>
                </a:lnTo>
                <a:lnTo>
                  <a:pt x="162" y="143"/>
                </a:lnTo>
                <a:lnTo>
                  <a:pt x="162" y="144"/>
                </a:lnTo>
                <a:lnTo>
                  <a:pt x="162" y="148"/>
                </a:lnTo>
                <a:lnTo>
                  <a:pt x="166" y="151"/>
                </a:lnTo>
                <a:lnTo>
                  <a:pt x="168" y="159"/>
                </a:lnTo>
                <a:lnTo>
                  <a:pt x="171" y="161"/>
                </a:lnTo>
                <a:lnTo>
                  <a:pt x="182" y="161"/>
                </a:lnTo>
                <a:lnTo>
                  <a:pt x="185" y="161"/>
                </a:lnTo>
                <a:lnTo>
                  <a:pt x="188" y="161"/>
                </a:lnTo>
                <a:lnTo>
                  <a:pt x="192" y="163"/>
                </a:lnTo>
                <a:lnTo>
                  <a:pt x="194" y="164"/>
                </a:lnTo>
                <a:lnTo>
                  <a:pt x="195" y="168"/>
                </a:lnTo>
                <a:lnTo>
                  <a:pt x="197" y="168"/>
                </a:lnTo>
                <a:lnTo>
                  <a:pt x="201" y="172"/>
                </a:lnTo>
                <a:lnTo>
                  <a:pt x="201" y="173"/>
                </a:lnTo>
                <a:lnTo>
                  <a:pt x="207" y="175"/>
                </a:lnTo>
                <a:lnTo>
                  <a:pt x="213" y="175"/>
                </a:lnTo>
                <a:lnTo>
                  <a:pt x="216" y="173"/>
                </a:lnTo>
                <a:lnTo>
                  <a:pt x="223" y="164"/>
                </a:lnTo>
                <a:lnTo>
                  <a:pt x="225" y="161"/>
                </a:lnTo>
                <a:lnTo>
                  <a:pt x="233" y="154"/>
                </a:lnTo>
                <a:lnTo>
                  <a:pt x="235" y="151"/>
                </a:lnTo>
                <a:lnTo>
                  <a:pt x="237" y="148"/>
                </a:lnTo>
                <a:lnTo>
                  <a:pt x="254" y="131"/>
                </a:lnTo>
                <a:lnTo>
                  <a:pt x="256" y="130"/>
                </a:lnTo>
                <a:lnTo>
                  <a:pt x="258" y="129"/>
                </a:lnTo>
                <a:lnTo>
                  <a:pt x="258" y="126"/>
                </a:lnTo>
                <a:lnTo>
                  <a:pt x="259" y="125"/>
                </a:lnTo>
                <a:lnTo>
                  <a:pt x="275" y="114"/>
                </a:lnTo>
                <a:lnTo>
                  <a:pt x="280" y="113"/>
                </a:lnTo>
                <a:lnTo>
                  <a:pt x="282" y="110"/>
                </a:lnTo>
                <a:lnTo>
                  <a:pt x="290" y="110"/>
                </a:lnTo>
                <a:lnTo>
                  <a:pt x="292" y="113"/>
                </a:lnTo>
                <a:lnTo>
                  <a:pt x="296" y="113"/>
                </a:lnTo>
                <a:lnTo>
                  <a:pt x="296" y="108"/>
                </a:lnTo>
                <a:lnTo>
                  <a:pt x="296" y="104"/>
                </a:lnTo>
                <a:lnTo>
                  <a:pt x="297" y="100"/>
                </a:lnTo>
                <a:lnTo>
                  <a:pt x="299" y="101"/>
                </a:lnTo>
                <a:lnTo>
                  <a:pt x="304" y="98"/>
                </a:lnTo>
                <a:lnTo>
                  <a:pt x="306" y="97"/>
                </a:lnTo>
                <a:lnTo>
                  <a:pt x="309" y="97"/>
                </a:lnTo>
                <a:lnTo>
                  <a:pt x="311" y="98"/>
                </a:lnTo>
                <a:lnTo>
                  <a:pt x="311" y="104"/>
                </a:lnTo>
                <a:lnTo>
                  <a:pt x="315" y="104"/>
                </a:lnTo>
                <a:lnTo>
                  <a:pt x="318" y="102"/>
                </a:lnTo>
                <a:lnTo>
                  <a:pt x="320" y="104"/>
                </a:lnTo>
                <a:lnTo>
                  <a:pt x="323" y="105"/>
                </a:lnTo>
                <a:lnTo>
                  <a:pt x="325" y="108"/>
                </a:lnTo>
                <a:lnTo>
                  <a:pt x="328" y="108"/>
                </a:lnTo>
                <a:lnTo>
                  <a:pt x="332" y="106"/>
                </a:lnTo>
                <a:lnTo>
                  <a:pt x="334" y="104"/>
                </a:lnTo>
                <a:lnTo>
                  <a:pt x="337" y="104"/>
                </a:lnTo>
                <a:lnTo>
                  <a:pt x="339" y="108"/>
                </a:lnTo>
                <a:lnTo>
                  <a:pt x="341" y="114"/>
                </a:lnTo>
                <a:lnTo>
                  <a:pt x="342" y="117"/>
                </a:lnTo>
                <a:lnTo>
                  <a:pt x="342" y="119"/>
                </a:lnTo>
                <a:lnTo>
                  <a:pt x="342" y="121"/>
                </a:lnTo>
                <a:lnTo>
                  <a:pt x="342" y="123"/>
                </a:lnTo>
                <a:lnTo>
                  <a:pt x="346" y="125"/>
                </a:lnTo>
                <a:lnTo>
                  <a:pt x="351" y="126"/>
                </a:lnTo>
                <a:lnTo>
                  <a:pt x="356" y="126"/>
                </a:lnTo>
                <a:lnTo>
                  <a:pt x="360" y="126"/>
                </a:lnTo>
                <a:lnTo>
                  <a:pt x="361" y="129"/>
                </a:lnTo>
                <a:lnTo>
                  <a:pt x="365" y="134"/>
                </a:lnTo>
                <a:lnTo>
                  <a:pt x="365" y="135"/>
                </a:lnTo>
                <a:lnTo>
                  <a:pt x="365" y="137"/>
                </a:lnTo>
                <a:lnTo>
                  <a:pt x="365" y="139"/>
                </a:lnTo>
                <a:lnTo>
                  <a:pt x="365" y="140"/>
                </a:lnTo>
                <a:lnTo>
                  <a:pt x="365" y="144"/>
                </a:lnTo>
                <a:lnTo>
                  <a:pt x="361" y="148"/>
                </a:lnTo>
                <a:lnTo>
                  <a:pt x="363" y="151"/>
                </a:lnTo>
                <a:lnTo>
                  <a:pt x="365" y="154"/>
                </a:lnTo>
                <a:lnTo>
                  <a:pt x="370" y="155"/>
                </a:lnTo>
                <a:lnTo>
                  <a:pt x="372" y="155"/>
                </a:lnTo>
                <a:lnTo>
                  <a:pt x="375" y="155"/>
                </a:lnTo>
                <a:lnTo>
                  <a:pt x="380" y="155"/>
                </a:lnTo>
                <a:lnTo>
                  <a:pt x="391" y="159"/>
                </a:lnTo>
                <a:lnTo>
                  <a:pt x="389" y="160"/>
                </a:lnTo>
                <a:lnTo>
                  <a:pt x="389" y="161"/>
                </a:lnTo>
                <a:lnTo>
                  <a:pt x="392" y="161"/>
                </a:lnTo>
                <a:lnTo>
                  <a:pt x="396" y="161"/>
                </a:lnTo>
                <a:lnTo>
                  <a:pt x="401" y="161"/>
                </a:lnTo>
                <a:lnTo>
                  <a:pt x="403" y="161"/>
                </a:lnTo>
                <a:lnTo>
                  <a:pt x="404" y="164"/>
                </a:lnTo>
                <a:lnTo>
                  <a:pt x="406" y="165"/>
                </a:lnTo>
                <a:lnTo>
                  <a:pt x="408" y="167"/>
                </a:lnTo>
                <a:lnTo>
                  <a:pt x="408" y="168"/>
                </a:lnTo>
                <a:lnTo>
                  <a:pt x="408" y="169"/>
                </a:lnTo>
                <a:lnTo>
                  <a:pt x="406" y="171"/>
                </a:lnTo>
                <a:lnTo>
                  <a:pt x="404" y="171"/>
                </a:lnTo>
                <a:lnTo>
                  <a:pt x="403" y="173"/>
                </a:lnTo>
                <a:lnTo>
                  <a:pt x="403" y="175"/>
                </a:lnTo>
                <a:lnTo>
                  <a:pt x="401" y="177"/>
                </a:lnTo>
                <a:lnTo>
                  <a:pt x="401" y="179"/>
                </a:lnTo>
                <a:lnTo>
                  <a:pt x="463" y="179"/>
                </a:lnTo>
                <a:lnTo>
                  <a:pt x="462" y="104"/>
                </a:lnTo>
                <a:lnTo>
                  <a:pt x="458" y="83"/>
                </a:lnTo>
                <a:lnTo>
                  <a:pt x="456" y="80"/>
                </a:lnTo>
                <a:lnTo>
                  <a:pt x="455" y="81"/>
                </a:lnTo>
                <a:lnTo>
                  <a:pt x="453" y="83"/>
                </a:lnTo>
                <a:lnTo>
                  <a:pt x="439" y="83"/>
                </a:lnTo>
                <a:lnTo>
                  <a:pt x="418" y="79"/>
                </a:lnTo>
                <a:lnTo>
                  <a:pt x="401" y="68"/>
                </a:lnTo>
                <a:lnTo>
                  <a:pt x="398" y="68"/>
                </a:lnTo>
                <a:lnTo>
                  <a:pt x="396" y="68"/>
                </a:lnTo>
                <a:lnTo>
                  <a:pt x="392" y="68"/>
                </a:lnTo>
                <a:lnTo>
                  <a:pt x="391" y="66"/>
                </a:lnTo>
                <a:lnTo>
                  <a:pt x="384" y="64"/>
                </a:lnTo>
                <a:lnTo>
                  <a:pt x="380" y="66"/>
                </a:lnTo>
                <a:lnTo>
                  <a:pt x="379" y="66"/>
                </a:lnTo>
                <a:lnTo>
                  <a:pt x="375" y="66"/>
                </a:lnTo>
                <a:lnTo>
                  <a:pt x="372" y="66"/>
                </a:lnTo>
                <a:lnTo>
                  <a:pt x="368" y="66"/>
                </a:lnTo>
                <a:lnTo>
                  <a:pt x="366" y="66"/>
                </a:lnTo>
                <a:lnTo>
                  <a:pt x="365" y="66"/>
                </a:lnTo>
                <a:lnTo>
                  <a:pt x="365" y="71"/>
                </a:lnTo>
                <a:lnTo>
                  <a:pt x="363" y="72"/>
                </a:lnTo>
                <a:lnTo>
                  <a:pt x="360" y="75"/>
                </a:lnTo>
                <a:lnTo>
                  <a:pt x="361" y="75"/>
                </a:lnTo>
                <a:lnTo>
                  <a:pt x="363" y="76"/>
                </a:lnTo>
                <a:lnTo>
                  <a:pt x="363" y="77"/>
                </a:lnTo>
                <a:lnTo>
                  <a:pt x="360" y="85"/>
                </a:lnTo>
                <a:lnTo>
                  <a:pt x="361" y="85"/>
                </a:lnTo>
                <a:lnTo>
                  <a:pt x="363" y="91"/>
                </a:lnTo>
                <a:lnTo>
                  <a:pt x="360" y="91"/>
                </a:lnTo>
                <a:lnTo>
                  <a:pt x="356" y="91"/>
                </a:lnTo>
                <a:lnTo>
                  <a:pt x="330" y="91"/>
                </a:lnTo>
                <a:lnTo>
                  <a:pt x="327" y="92"/>
                </a:lnTo>
                <a:lnTo>
                  <a:pt x="325" y="91"/>
                </a:lnTo>
                <a:lnTo>
                  <a:pt x="323" y="91"/>
                </a:lnTo>
                <a:lnTo>
                  <a:pt x="323" y="88"/>
                </a:lnTo>
                <a:lnTo>
                  <a:pt x="313" y="81"/>
                </a:lnTo>
                <a:lnTo>
                  <a:pt x="311" y="77"/>
                </a:lnTo>
                <a:lnTo>
                  <a:pt x="308" y="77"/>
                </a:lnTo>
                <a:lnTo>
                  <a:pt x="303" y="77"/>
                </a:lnTo>
                <a:lnTo>
                  <a:pt x="301" y="76"/>
                </a:lnTo>
                <a:lnTo>
                  <a:pt x="297" y="74"/>
                </a:lnTo>
                <a:lnTo>
                  <a:pt x="292" y="74"/>
                </a:lnTo>
                <a:lnTo>
                  <a:pt x="287" y="72"/>
                </a:lnTo>
                <a:lnTo>
                  <a:pt x="287" y="66"/>
                </a:lnTo>
                <a:lnTo>
                  <a:pt x="282" y="66"/>
                </a:lnTo>
                <a:lnTo>
                  <a:pt x="278" y="60"/>
                </a:lnTo>
                <a:lnTo>
                  <a:pt x="275" y="25"/>
                </a:lnTo>
                <a:lnTo>
                  <a:pt x="266" y="25"/>
                </a:lnTo>
                <a:lnTo>
                  <a:pt x="261" y="25"/>
                </a:lnTo>
                <a:lnTo>
                  <a:pt x="256" y="25"/>
                </a:lnTo>
                <a:lnTo>
                  <a:pt x="249" y="25"/>
                </a:lnTo>
                <a:lnTo>
                  <a:pt x="245" y="22"/>
                </a:lnTo>
                <a:lnTo>
                  <a:pt x="242" y="21"/>
                </a:lnTo>
                <a:lnTo>
                  <a:pt x="239" y="21"/>
                </a:lnTo>
                <a:lnTo>
                  <a:pt x="235" y="20"/>
                </a:lnTo>
                <a:lnTo>
                  <a:pt x="235" y="18"/>
                </a:lnTo>
                <a:lnTo>
                  <a:pt x="233" y="17"/>
                </a:lnTo>
                <a:lnTo>
                  <a:pt x="233" y="14"/>
                </a:lnTo>
                <a:lnTo>
                  <a:pt x="233" y="13"/>
                </a:lnTo>
                <a:lnTo>
                  <a:pt x="233" y="12"/>
                </a:lnTo>
                <a:lnTo>
                  <a:pt x="233" y="9"/>
                </a:lnTo>
                <a:lnTo>
                  <a:pt x="233" y="7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9" name="Freeform 29" descr="nacobbus"/>
          <p:cNvSpPr>
            <a:spLocks/>
          </p:cNvSpPr>
          <p:nvPr/>
        </p:nvSpPr>
        <p:spPr bwMode="auto">
          <a:xfrm>
            <a:off x="5305425" y="5297488"/>
            <a:ext cx="1252538" cy="881062"/>
          </a:xfrm>
          <a:custGeom>
            <a:avLst/>
            <a:gdLst>
              <a:gd name="T0" fmla="*/ 2147483647 w 687"/>
              <a:gd name="T1" fmla="*/ 2147483647 h 388"/>
              <a:gd name="T2" fmla="*/ 2147483647 w 687"/>
              <a:gd name="T3" fmla="*/ 2147483647 h 388"/>
              <a:gd name="T4" fmla="*/ 2147483647 w 687"/>
              <a:gd name="T5" fmla="*/ 2147483647 h 388"/>
              <a:gd name="T6" fmla="*/ 2147483647 w 687"/>
              <a:gd name="T7" fmla="*/ 2147483647 h 388"/>
              <a:gd name="T8" fmla="*/ 2147483647 w 687"/>
              <a:gd name="T9" fmla="*/ 2147483647 h 388"/>
              <a:gd name="T10" fmla="*/ 2147483647 w 687"/>
              <a:gd name="T11" fmla="*/ 2147483647 h 388"/>
              <a:gd name="T12" fmla="*/ 2147483647 w 687"/>
              <a:gd name="T13" fmla="*/ 2147483647 h 388"/>
              <a:gd name="T14" fmla="*/ 2147483647 w 687"/>
              <a:gd name="T15" fmla="*/ 2147483647 h 388"/>
              <a:gd name="T16" fmla="*/ 2147483647 w 687"/>
              <a:gd name="T17" fmla="*/ 2147483647 h 388"/>
              <a:gd name="T18" fmla="*/ 2147483647 w 687"/>
              <a:gd name="T19" fmla="*/ 2147483647 h 388"/>
              <a:gd name="T20" fmla="*/ 2147483647 w 687"/>
              <a:gd name="T21" fmla="*/ 2147483647 h 388"/>
              <a:gd name="T22" fmla="*/ 2147483647 w 687"/>
              <a:gd name="T23" fmla="*/ 2147483647 h 388"/>
              <a:gd name="T24" fmla="*/ 2147483647 w 687"/>
              <a:gd name="T25" fmla="*/ 2147483647 h 388"/>
              <a:gd name="T26" fmla="*/ 2147483647 w 687"/>
              <a:gd name="T27" fmla="*/ 2147483647 h 388"/>
              <a:gd name="T28" fmla="*/ 2147483647 w 687"/>
              <a:gd name="T29" fmla="*/ 2147483647 h 388"/>
              <a:gd name="T30" fmla="*/ 2147483647 w 687"/>
              <a:gd name="T31" fmla="*/ 2147483647 h 388"/>
              <a:gd name="T32" fmla="*/ 2147483647 w 687"/>
              <a:gd name="T33" fmla="*/ 2147483647 h 388"/>
              <a:gd name="T34" fmla="*/ 2147483647 w 687"/>
              <a:gd name="T35" fmla="*/ 2147483647 h 388"/>
              <a:gd name="T36" fmla="*/ 2147483647 w 687"/>
              <a:gd name="T37" fmla="*/ 2147483647 h 388"/>
              <a:gd name="T38" fmla="*/ 2147483647 w 687"/>
              <a:gd name="T39" fmla="*/ 2147483647 h 388"/>
              <a:gd name="T40" fmla="*/ 2147483647 w 687"/>
              <a:gd name="T41" fmla="*/ 2147483647 h 388"/>
              <a:gd name="T42" fmla="*/ 2147483647 w 687"/>
              <a:gd name="T43" fmla="*/ 2147483647 h 388"/>
              <a:gd name="T44" fmla="*/ 2147483647 w 687"/>
              <a:gd name="T45" fmla="*/ 2147483647 h 388"/>
              <a:gd name="T46" fmla="*/ 2147483647 w 687"/>
              <a:gd name="T47" fmla="*/ 2147483647 h 388"/>
              <a:gd name="T48" fmla="*/ 2147483647 w 687"/>
              <a:gd name="T49" fmla="*/ 2147483647 h 388"/>
              <a:gd name="T50" fmla="*/ 2147483647 w 687"/>
              <a:gd name="T51" fmla="*/ 2147483647 h 388"/>
              <a:gd name="T52" fmla="*/ 2147483647 w 687"/>
              <a:gd name="T53" fmla="*/ 2147483647 h 388"/>
              <a:gd name="T54" fmla="*/ 2147483647 w 687"/>
              <a:gd name="T55" fmla="*/ 2147483647 h 388"/>
              <a:gd name="T56" fmla="*/ 2147483647 w 687"/>
              <a:gd name="T57" fmla="*/ 2147483647 h 388"/>
              <a:gd name="T58" fmla="*/ 2147483647 w 687"/>
              <a:gd name="T59" fmla="*/ 2147483647 h 388"/>
              <a:gd name="T60" fmla="*/ 2147483647 w 687"/>
              <a:gd name="T61" fmla="*/ 2147483647 h 388"/>
              <a:gd name="T62" fmla="*/ 2147483647 w 687"/>
              <a:gd name="T63" fmla="*/ 2147483647 h 388"/>
              <a:gd name="T64" fmla="*/ 2147483647 w 687"/>
              <a:gd name="T65" fmla="*/ 2147483647 h 388"/>
              <a:gd name="T66" fmla="*/ 2147483647 w 687"/>
              <a:gd name="T67" fmla="*/ 2147483647 h 388"/>
              <a:gd name="T68" fmla="*/ 2147483647 w 687"/>
              <a:gd name="T69" fmla="*/ 2147483647 h 388"/>
              <a:gd name="T70" fmla="*/ 2147483647 w 687"/>
              <a:gd name="T71" fmla="*/ 2147483647 h 388"/>
              <a:gd name="T72" fmla="*/ 2147483647 w 687"/>
              <a:gd name="T73" fmla="*/ 2147483647 h 388"/>
              <a:gd name="T74" fmla="*/ 2147483647 w 687"/>
              <a:gd name="T75" fmla="*/ 2147483647 h 388"/>
              <a:gd name="T76" fmla="*/ 2147483647 w 687"/>
              <a:gd name="T77" fmla="*/ 2147483647 h 388"/>
              <a:gd name="T78" fmla="*/ 2147483647 w 687"/>
              <a:gd name="T79" fmla="*/ 2147483647 h 388"/>
              <a:gd name="T80" fmla="*/ 2147483647 w 687"/>
              <a:gd name="T81" fmla="*/ 2147483647 h 388"/>
              <a:gd name="T82" fmla="*/ 2147483647 w 687"/>
              <a:gd name="T83" fmla="*/ 2147483647 h 388"/>
              <a:gd name="T84" fmla="*/ 2147483647 w 687"/>
              <a:gd name="T85" fmla="*/ 2147483647 h 388"/>
              <a:gd name="T86" fmla="*/ 2147483647 w 687"/>
              <a:gd name="T87" fmla="*/ 2147483647 h 388"/>
              <a:gd name="T88" fmla="*/ 2147483647 w 687"/>
              <a:gd name="T89" fmla="*/ 2147483647 h 388"/>
              <a:gd name="T90" fmla="*/ 2147483647 w 687"/>
              <a:gd name="T91" fmla="*/ 2147483647 h 388"/>
              <a:gd name="T92" fmla="*/ 2147483647 w 687"/>
              <a:gd name="T93" fmla="*/ 2147483647 h 388"/>
              <a:gd name="T94" fmla="*/ 2147483647 w 687"/>
              <a:gd name="T95" fmla="*/ 2147483647 h 388"/>
              <a:gd name="T96" fmla="*/ 2147483647 w 687"/>
              <a:gd name="T97" fmla="*/ 2147483647 h 388"/>
              <a:gd name="T98" fmla="*/ 2147483647 w 687"/>
              <a:gd name="T99" fmla="*/ 2147483647 h 388"/>
              <a:gd name="T100" fmla="*/ 2147483647 w 687"/>
              <a:gd name="T101" fmla="*/ 2147483647 h 388"/>
              <a:gd name="T102" fmla="*/ 2147483647 w 687"/>
              <a:gd name="T103" fmla="*/ 2147483647 h 388"/>
              <a:gd name="T104" fmla="*/ 2147483647 w 687"/>
              <a:gd name="T105" fmla="*/ 2147483647 h 388"/>
              <a:gd name="T106" fmla="*/ 2147483647 w 687"/>
              <a:gd name="T107" fmla="*/ 2147483647 h 388"/>
              <a:gd name="T108" fmla="*/ 2147483647 w 687"/>
              <a:gd name="T109" fmla="*/ 2147483647 h 388"/>
              <a:gd name="T110" fmla="*/ 2147483647 w 687"/>
              <a:gd name="T111" fmla="*/ 2147483647 h 388"/>
              <a:gd name="T112" fmla="*/ 2147483647 w 687"/>
              <a:gd name="T113" fmla="*/ 2147483647 h 388"/>
              <a:gd name="T114" fmla="*/ 2147483647 w 687"/>
              <a:gd name="T115" fmla="*/ 2147483647 h 388"/>
              <a:gd name="T116" fmla="*/ 2147483647 w 687"/>
              <a:gd name="T117" fmla="*/ 2147483647 h 388"/>
              <a:gd name="T118" fmla="*/ 2147483647 w 687"/>
              <a:gd name="T119" fmla="*/ 2147483647 h 388"/>
              <a:gd name="T120" fmla="*/ 2147483647 w 687"/>
              <a:gd name="T121" fmla="*/ 2147483647 h 38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687" h="388">
                <a:moveTo>
                  <a:pt x="242" y="42"/>
                </a:moveTo>
                <a:lnTo>
                  <a:pt x="252" y="32"/>
                </a:lnTo>
                <a:lnTo>
                  <a:pt x="252" y="30"/>
                </a:lnTo>
                <a:lnTo>
                  <a:pt x="256" y="25"/>
                </a:lnTo>
                <a:lnTo>
                  <a:pt x="261" y="16"/>
                </a:lnTo>
                <a:lnTo>
                  <a:pt x="261" y="11"/>
                </a:lnTo>
                <a:lnTo>
                  <a:pt x="259" y="7"/>
                </a:lnTo>
                <a:lnTo>
                  <a:pt x="258" y="0"/>
                </a:lnTo>
                <a:lnTo>
                  <a:pt x="264" y="0"/>
                </a:lnTo>
                <a:lnTo>
                  <a:pt x="289" y="7"/>
                </a:lnTo>
                <a:lnTo>
                  <a:pt x="294" y="8"/>
                </a:lnTo>
                <a:lnTo>
                  <a:pt x="301" y="17"/>
                </a:lnTo>
                <a:lnTo>
                  <a:pt x="306" y="28"/>
                </a:lnTo>
                <a:lnTo>
                  <a:pt x="306" y="30"/>
                </a:lnTo>
                <a:lnTo>
                  <a:pt x="309" y="32"/>
                </a:lnTo>
                <a:lnTo>
                  <a:pt x="313" y="33"/>
                </a:lnTo>
                <a:lnTo>
                  <a:pt x="315" y="34"/>
                </a:lnTo>
                <a:lnTo>
                  <a:pt x="318" y="42"/>
                </a:lnTo>
                <a:lnTo>
                  <a:pt x="320" y="47"/>
                </a:lnTo>
                <a:lnTo>
                  <a:pt x="322" y="51"/>
                </a:lnTo>
                <a:lnTo>
                  <a:pt x="327" y="57"/>
                </a:lnTo>
                <a:lnTo>
                  <a:pt x="330" y="57"/>
                </a:lnTo>
                <a:lnTo>
                  <a:pt x="335" y="54"/>
                </a:lnTo>
                <a:lnTo>
                  <a:pt x="339" y="57"/>
                </a:lnTo>
                <a:lnTo>
                  <a:pt x="339" y="61"/>
                </a:lnTo>
                <a:lnTo>
                  <a:pt x="344" y="61"/>
                </a:lnTo>
                <a:lnTo>
                  <a:pt x="353" y="59"/>
                </a:lnTo>
                <a:lnTo>
                  <a:pt x="358" y="59"/>
                </a:lnTo>
                <a:lnTo>
                  <a:pt x="358" y="61"/>
                </a:lnTo>
                <a:lnTo>
                  <a:pt x="361" y="61"/>
                </a:lnTo>
                <a:lnTo>
                  <a:pt x="366" y="59"/>
                </a:lnTo>
                <a:lnTo>
                  <a:pt x="372" y="59"/>
                </a:lnTo>
                <a:lnTo>
                  <a:pt x="375" y="59"/>
                </a:lnTo>
                <a:lnTo>
                  <a:pt x="385" y="64"/>
                </a:lnTo>
                <a:lnTo>
                  <a:pt x="391" y="74"/>
                </a:lnTo>
                <a:lnTo>
                  <a:pt x="392" y="83"/>
                </a:lnTo>
                <a:lnTo>
                  <a:pt x="394" y="92"/>
                </a:lnTo>
                <a:lnTo>
                  <a:pt x="385" y="104"/>
                </a:lnTo>
                <a:lnTo>
                  <a:pt x="380" y="107"/>
                </a:lnTo>
                <a:lnTo>
                  <a:pt x="380" y="109"/>
                </a:lnTo>
                <a:lnTo>
                  <a:pt x="385" y="121"/>
                </a:lnTo>
                <a:lnTo>
                  <a:pt x="387" y="129"/>
                </a:lnTo>
                <a:lnTo>
                  <a:pt x="394" y="137"/>
                </a:lnTo>
                <a:lnTo>
                  <a:pt x="403" y="139"/>
                </a:lnTo>
                <a:lnTo>
                  <a:pt x="411" y="139"/>
                </a:lnTo>
                <a:lnTo>
                  <a:pt x="417" y="142"/>
                </a:lnTo>
                <a:lnTo>
                  <a:pt x="418" y="142"/>
                </a:lnTo>
                <a:lnTo>
                  <a:pt x="425" y="141"/>
                </a:lnTo>
                <a:lnTo>
                  <a:pt x="429" y="141"/>
                </a:lnTo>
                <a:lnTo>
                  <a:pt x="441" y="133"/>
                </a:lnTo>
                <a:lnTo>
                  <a:pt x="444" y="126"/>
                </a:lnTo>
                <a:lnTo>
                  <a:pt x="449" y="125"/>
                </a:lnTo>
                <a:lnTo>
                  <a:pt x="456" y="125"/>
                </a:lnTo>
                <a:lnTo>
                  <a:pt x="472" y="117"/>
                </a:lnTo>
                <a:lnTo>
                  <a:pt x="474" y="114"/>
                </a:lnTo>
                <a:lnTo>
                  <a:pt x="477" y="113"/>
                </a:lnTo>
                <a:lnTo>
                  <a:pt x="482" y="113"/>
                </a:lnTo>
                <a:lnTo>
                  <a:pt x="487" y="117"/>
                </a:lnTo>
                <a:lnTo>
                  <a:pt x="486" y="121"/>
                </a:lnTo>
                <a:lnTo>
                  <a:pt x="482" y="122"/>
                </a:lnTo>
                <a:lnTo>
                  <a:pt x="481" y="125"/>
                </a:lnTo>
                <a:lnTo>
                  <a:pt x="479" y="128"/>
                </a:lnTo>
                <a:lnTo>
                  <a:pt x="479" y="130"/>
                </a:lnTo>
                <a:lnTo>
                  <a:pt x="482" y="134"/>
                </a:lnTo>
                <a:lnTo>
                  <a:pt x="482" y="137"/>
                </a:lnTo>
                <a:lnTo>
                  <a:pt x="486" y="138"/>
                </a:lnTo>
                <a:lnTo>
                  <a:pt x="491" y="141"/>
                </a:lnTo>
                <a:lnTo>
                  <a:pt x="494" y="143"/>
                </a:lnTo>
                <a:lnTo>
                  <a:pt x="496" y="147"/>
                </a:lnTo>
                <a:lnTo>
                  <a:pt x="500" y="150"/>
                </a:lnTo>
                <a:lnTo>
                  <a:pt x="508" y="155"/>
                </a:lnTo>
                <a:lnTo>
                  <a:pt x="517" y="159"/>
                </a:lnTo>
                <a:lnTo>
                  <a:pt x="524" y="159"/>
                </a:lnTo>
                <a:lnTo>
                  <a:pt x="527" y="162"/>
                </a:lnTo>
                <a:lnTo>
                  <a:pt x="532" y="163"/>
                </a:lnTo>
                <a:lnTo>
                  <a:pt x="534" y="166"/>
                </a:lnTo>
                <a:lnTo>
                  <a:pt x="536" y="170"/>
                </a:lnTo>
                <a:lnTo>
                  <a:pt x="536" y="179"/>
                </a:lnTo>
                <a:lnTo>
                  <a:pt x="550" y="180"/>
                </a:lnTo>
                <a:lnTo>
                  <a:pt x="560" y="179"/>
                </a:lnTo>
                <a:lnTo>
                  <a:pt x="569" y="178"/>
                </a:lnTo>
                <a:lnTo>
                  <a:pt x="570" y="178"/>
                </a:lnTo>
                <a:lnTo>
                  <a:pt x="581" y="179"/>
                </a:lnTo>
                <a:lnTo>
                  <a:pt x="589" y="178"/>
                </a:lnTo>
                <a:lnTo>
                  <a:pt x="667" y="179"/>
                </a:lnTo>
                <a:lnTo>
                  <a:pt x="676" y="178"/>
                </a:lnTo>
                <a:lnTo>
                  <a:pt x="686" y="179"/>
                </a:lnTo>
                <a:lnTo>
                  <a:pt x="683" y="193"/>
                </a:lnTo>
                <a:lnTo>
                  <a:pt x="678" y="201"/>
                </a:lnTo>
                <a:lnTo>
                  <a:pt x="672" y="217"/>
                </a:lnTo>
                <a:lnTo>
                  <a:pt x="664" y="239"/>
                </a:lnTo>
                <a:lnTo>
                  <a:pt x="662" y="243"/>
                </a:lnTo>
                <a:lnTo>
                  <a:pt x="653" y="266"/>
                </a:lnTo>
                <a:lnTo>
                  <a:pt x="652" y="268"/>
                </a:lnTo>
                <a:lnTo>
                  <a:pt x="652" y="271"/>
                </a:lnTo>
                <a:lnTo>
                  <a:pt x="662" y="291"/>
                </a:lnTo>
                <a:lnTo>
                  <a:pt x="662" y="299"/>
                </a:lnTo>
                <a:lnTo>
                  <a:pt x="662" y="300"/>
                </a:lnTo>
                <a:lnTo>
                  <a:pt x="662" y="305"/>
                </a:lnTo>
                <a:lnTo>
                  <a:pt x="662" y="313"/>
                </a:lnTo>
                <a:lnTo>
                  <a:pt x="659" y="312"/>
                </a:lnTo>
                <a:lnTo>
                  <a:pt x="653" y="309"/>
                </a:lnTo>
                <a:lnTo>
                  <a:pt x="652" y="300"/>
                </a:lnTo>
                <a:lnTo>
                  <a:pt x="648" y="303"/>
                </a:lnTo>
                <a:lnTo>
                  <a:pt x="645" y="303"/>
                </a:lnTo>
                <a:lnTo>
                  <a:pt x="643" y="304"/>
                </a:lnTo>
                <a:lnTo>
                  <a:pt x="641" y="305"/>
                </a:lnTo>
                <a:lnTo>
                  <a:pt x="640" y="305"/>
                </a:lnTo>
                <a:lnTo>
                  <a:pt x="638" y="304"/>
                </a:lnTo>
                <a:lnTo>
                  <a:pt x="636" y="304"/>
                </a:lnTo>
                <a:lnTo>
                  <a:pt x="636" y="303"/>
                </a:lnTo>
                <a:lnTo>
                  <a:pt x="634" y="301"/>
                </a:lnTo>
                <a:lnTo>
                  <a:pt x="631" y="301"/>
                </a:lnTo>
                <a:lnTo>
                  <a:pt x="629" y="300"/>
                </a:lnTo>
                <a:lnTo>
                  <a:pt x="626" y="300"/>
                </a:lnTo>
                <a:lnTo>
                  <a:pt x="626" y="297"/>
                </a:lnTo>
                <a:lnTo>
                  <a:pt x="622" y="297"/>
                </a:lnTo>
                <a:lnTo>
                  <a:pt x="622" y="295"/>
                </a:lnTo>
                <a:lnTo>
                  <a:pt x="622" y="292"/>
                </a:lnTo>
                <a:lnTo>
                  <a:pt x="619" y="291"/>
                </a:lnTo>
                <a:lnTo>
                  <a:pt x="619" y="289"/>
                </a:lnTo>
                <a:lnTo>
                  <a:pt x="617" y="289"/>
                </a:lnTo>
                <a:lnTo>
                  <a:pt x="614" y="291"/>
                </a:lnTo>
                <a:lnTo>
                  <a:pt x="614" y="292"/>
                </a:lnTo>
                <a:lnTo>
                  <a:pt x="612" y="292"/>
                </a:lnTo>
                <a:lnTo>
                  <a:pt x="612" y="295"/>
                </a:lnTo>
                <a:lnTo>
                  <a:pt x="614" y="297"/>
                </a:lnTo>
                <a:lnTo>
                  <a:pt x="612" y="299"/>
                </a:lnTo>
                <a:lnTo>
                  <a:pt x="608" y="299"/>
                </a:lnTo>
                <a:lnTo>
                  <a:pt x="610" y="300"/>
                </a:lnTo>
                <a:lnTo>
                  <a:pt x="612" y="301"/>
                </a:lnTo>
                <a:lnTo>
                  <a:pt x="614" y="301"/>
                </a:lnTo>
                <a:lnTo>
                  <a:pt x="617" y="303"/>
                </a:lnTo>
                <a:lnTo>
                  <a:pt x="614" y="303"/>
                </a:lnTo>
                <a:lnTo>
                  <a:pt x="612" y="303"/>
                </a:lnTo>
                <a:lnTo>
                  <a:pt x="612" y="304"/>
                </a:lnTo>
                <a:lnTo>
                  <a:pt x="614" y="305"/>
                </a:lnTo>
                <a:lnTo>
                  <a:pt x="617" y="306"/>
                </a:lnTo>
                <a:lnTo>
                  <a:pt x="619" y="308"/>
                </a:lnTo>
                <a:lnTo>
                  <a:pt x="622" y="308"/>
                </a:lnTo>
                <a:lnTo>
                  <a:pt x="622" y="305"/>
                </a:lnTo>
                <a:lnTo>
                  <a:pt x="624" y="305"/>
                </a:lnTo>
                <a:lnTo>
                  <a:pt x="629" y="308"/>
                </a:lnTo>
                <a:lnTo>
                  <a:pt x="634" y="309"/>
                </a:lnTo>
                <a:lnTo>
                  <a:pt x="640" y="309"/>
                </a:lnTo>
                <a:lnTo>
                  <a:pt x="641" y="310"/>
                </a:lnTo>
                <a:lnTo>
                  <a:pt x="643" y="312"/>
                </a:lnTo>
                <a:lnTo>
                  <a:pt x="648" y="312"/>
                </a:lnTo>
                <a:lnTo>
                  <a:pt x="648" y="314"/>
                </a:lnTo>
                <a:lnTo>
                  <a:pt x="650" y="317"/>
                </a:lnTo>
                <a:lnTo>
                  <a:pt x="653" y="318"/>
                </a:lnTo>
                <a:lnTo>
                  <a:pt x="659" y="318"/>
                </a:lnTo>
                <a:lnTo>
                  <a:pt x="662" y="320"/>
                </a:lnTo>
                <a:lnTo>
                  <a:pt x="664" y="320"/>
                </a:lnTo>
                <a:lnTo>
                  <a:pt x="664" y="322"/>
                </a:lnTo>
                <a:lnTo>
                  <a:pt x="667" y="325"/>
                </a:lnTo>
                <a:lnTo>
                  <a:pt x="667" y="326"/>
                </a:lnTo>
                <a:lnTo>
                  <a:pt x="671" y="326"/>
                </a:lnTo>
                <a:lnTo>
                  <a:pt x="672" y="326"/>
                </a:lnTo>
                <a:lnTo>
                  <a:pt x="674" y="329"/>
                </a:lnTo>
                <a:lnTo>
                  <a:pt x="672" y="330"/>
                </a:lnTo>
                <a:lnTo>
                  <a:pt x="671" y="329"/>
                </a:lnTo>
                <a:lnTo>
                  <a:pt x="667" y="327"/>
                </a:lnTo>
                <a:lnTo>
                  <a:pt x="664" y="326"/>
                </a:lnTo>
                <a:lnTo>
                  <a:pt x="662" y="326"/>
                </a:lnTo>
                <a:lnTo>
                  <a:pt x="657" y="325"/>
                </a:lnTo>
                <a:lnTo>
                  <a:pt x="653" y="322"/>
                </a:lnTo>
                <a:lnTo>
                  <a:pt x="652" y="322"/>
                </a:lnTo>
                <a:lnTo>
                  <a:pt x="648" y="320"/>
                </a:lnTo>
                <a:lnTo>
                  <a:pt x="645" y="322"/>
                </a:lnTo>
                <a:lnTo>
                  <a:pt x="640" y="318"/>
                </a:lnTo>
                <a:lnTo>
                  <a:pt x="626" y="312"/>
                </a:lnTo>
                <a:lnTo>
                  <a:pt x="605" y="306"/>
                </a:lnTo>
                <a:lnTo>
                  <a:pt x="596" y="305"/>
                </a:lnTo>
                <a:lnTo>
                  <a:pt x="591" y="305"/>
                </a:lnTo>
                <a:lnTo>
                  <a:pt x="589" y="305"/>
                </a:lnTo>
                <a:lnTo>
                  <a:pt x="572" y="303"/>
                </a:lnTo>
                <a:lnTo>
                  <a:pt x="565" y="303"/>
                </a:lnTo>
                <a:lnTo>
                  <a:pt x="564" y="303"/>
                </a:lnTo>
                <a:lnTo>
                  <a:pt x="564" y="301"/>
                </a:lnTo>
                <a:lnTo>
                  <a:pt x="565" y="300"/>
                </a:lnTo>
                <a:lnTo>
                  <a:pt x="572" y="297"/>
                </a:lnTo>
                <a:lnTo>
                  <a:pt x="577" y="296"/>
                </a:lnTo>
                <a:lnTo>
                  <a:pt x="581" y="295"/>
                </a:lnTo>
                <a:lnTo>
                  <a:pt x="583" y="295"/>
                </a:lnTo>
                <a:lnTo>
                  <a:pt x="584" y="296"/>
                </a:lnTo>
                <a:lnTo>
                  <a:pt x="584" y="297"/>
                </a:lnTo>
                <a:lnTo>
                  <a:pt x="583" y="299"/>
                </a:lnTo>
                <a:lnTo>
                  <a:pt x="577" y="299"/>
                </a:lnTo>
                <a:lnTo>
                  <a:pt x="574" y="299"/>
                </a:lnTo>
                <a:lnTo>
                  <a:pt x="572" y="300"/>
                </a:lnTo>
                <a:lnTo>
                  <a:pt x="574" y="301"/>
                </a:lnTo>
                <a:lnTo>
                  <a:pt x="574" y="303"/>
                </a:lnTo>
                <a:lnTo>
                  <a:pt x="577" y="301"/>
                </a:lnTo>
                <a:lnTo>
                  <a:pt x="581" y="301"/>
                </a:lnTo>
                <a:lnTo>
                  <a:pt x="583" y="301"/>
                </a:lnTo>
                <a:lnTo>
                  <a:pt x="589" y="301"/>
                </a:lnTo>
                <a:lnTo>
                  <a:pt x="589" y="300"/>
                </a:lnTo>
                <a:lnTo>
                  <a:pt x="589" y="297"/>
                </a:lnTo>
                <a:lnTo>
                  <a:pt x="591" y="297"/>
                </a:lnTo>
                <a:lnTo>
                  <a:pt x="593" y="292"/>
                </a:lnTo>
                <a:lnTo>
                  <a:pt x="593" y="291"/>
                </a:lnTo>
                <a:lnTo>
                  <a:pt x="591" y="289"/>
                </a:lnTo>
                <a:lnTo>
                  <a:pt x="591" y="287"/>
                </a:lnTo>
                <a:lnTo>
                  <a:pt x="589" y="285"/>
                </a:lnTo>
                <a:lnTo>
                  <a:pt x="588" y="287"/>
                </a:lnTo>
                <a:lnTo>
                  <a:pt x="586" y="289"/>
                </a:lnTo>
                <a:lnTo>
                  <a:pt x="586" y="291"/>
                </a:lnTo>
                <a:lnTo>
                  <a:pt x="584" y="291"/>
                </a:lnTo>
                <a:lnTo>
                  <a:pt x="584" y="292"/>
                </a:lnTo>
                <a:lnTo>
                  <a:pt x="583" y="292"/>
                </a:lnTo>
                <a:lnTo>
                  <a:pt x="584" y="288"/>
                </a:lnTo>
                <a:lnTo>
                  <a:pt x="584" y="287"/>
                </a:lnTo>
                <a:lnTo>
                  <a:pt x="584" y="285"/>
                </a:lnTo>
                <a:lnTo>
                  <a:pt x="583" y="284"/>
                </a:lnTo>
                <a:lnTo>
                  <a:pt x="579" y="284"/>
                </a:lnTo>
                <a:lnTo>
                  <a:pt x="574" y="284"/>
                </a:lnTo>
                <a:lnTo>
                  <a:pt x="574" y="283"/>
                </a:lnTo>
                <a:lnTo>
                  <a:pt x="572" y="283"/>
                </a:lnTo>
                <a:lnTo>
                  <a:pt x="569" y="287"/>
                </a:lnTo>
                <a:lnTo>
                  <a:pt x="565" y="288"/>
                </a:lnTo>
                <a:lnTo>
                  <a:pt x="565" y="291"/>
                </a:lnTo>
                <a:lnTo>
                  <a:pt x="564" y="292"/>
                </a:lnTo>
                <a:lnTo>
                  <a:pt x="560" y="292"/>
                </a:lnTo>
                <a:lnTo>
                  <a:pt x="558" y="295"/>
                </a:lnTo>
                <a:lnTo>
                  <a:pt x="557" y="297"/>
                </a:lnTo>
                <a:lnTo>
                  <a:pt x="555" y="297"/>
                </a:lnTo>
                <a:lnTo>
                  <a:pt x="551" y="296"/>
                </a:lnTo>
                <a:lnTo>
                  <a:pt x="555" y="291"/>
                </a:lnTo>
                <a:lnTo>
                  <a:pt x="558" y="289"/>
                </a:lnTo>
                <a:lnTo>
                  <a:pt x="558" y="287"/>
                </a:lnTo>
                <a:lnTo>
                  <a:pt x="555" y="287"/>
                </a:lnTo>
                <a:lnTo>
                  <a:pt x="551" y="285"/>
                </a:lnTo>
                <a:lnTo>
                  <a:pt x="551" y="284"/>
                </a:lnTo>
                <a:lnTo>
                  <a:pt x="550" y="281"/>
                </a:lnTo>
                <a:lnTo>
                  <a:pt x="548" y="279"/>
                </a:lnTo>
                <a:lnTo>
                  <a:pt x="548" y="278"/>
                </a:lnTo>
                <a:lnTo>
                  <a:pt x="543" y="276"/>
                </a:lnTo>
                <a:lnTo>
                  <a:pt x="541" y="276"/>
                </a:lnTo>
                <a:lnTo>
                  <a:pt x="539" y="276"/>
                </a:lnTo>
                <a:lnTo>
                  <a:pt x="536" y="278"/>
                </a:lnTo>
                <a:lnTo>
                  <a:pt x="532" y="279"/>
                </a:lnTo>
                <a:lnTo>
                  <a:pt x="531" y="281"/>
                </a:lnTo>
                <a:lnTo>
                  <a:pt x="529" y="287"/>
                </a:lnTo>
                <a:lnTo>
                  <a:pt x="529" y="288"/>
                </a:lnTo>
                <a:lnTo>
                  <a:pt x="527" y="291"/>
                </a:lnTo>
                <a:lnTo>
                  <a:pt x="526" y="292"/>
                </a:lnTo>
                <a:lnTo>
                  <a:pt x="524" y="292"/>
                </a:lnTo>
                <a:lnTo>
                  <a:pt x="522" y="292"/>
                </a:lnTo>
                <a:lnTo>
                  <a:pt x="520" y="295"/>
                </a:lnTo>
                <a:lnTo>
                  <a:pt x="519" y="296"/>
                </a:lnTo>
                <a:lnTo>
                  <a:pt x="519" y="297"/>
                </a:lnTo>
                <a:lnTo>
                  <a:pt x="520" y="300"/>
                </a:lnTo>
                <a:lnTo>
                  <a:pt x="522" y="300"/>
                </a:lnTo>
                <a:lnTo>
                  <a:pt x="524" y="300"/>
                </a:lnTo>
                <a:lnTo>
                  <a:pt x="526" y="300"/>
                </a:lnTo>
                <a:lnTo>
                  <a:pt x="529" y="301"/>
                </a:lnTo>
                <a:lnTo>
                  <a:pt x="536" y="301"/>
                </a:lnTo>
                <a:lnTo>
                  <a:pt x="539" y="300"/>
                </a:lnTo>
                <a:lnTo>
                  <a:pt x="543" y="300"/>
                </a:lnTo>
                <a:lnTo>
                  <a:pt x="548" y="300"/>
                </a:lnTo>
                <a:lnTo>
                  <a:pt x="548" y="297"/>
                </a:lnTo>
                <a:lnTo>
                  <a:pt x="551" y="299"/>
                </a:lnTo>
                <a:lnTo>
                  <a:pt x="550" y="301"/>
                </a:lnTo>
                <a:lnTo>
                  <a:pt x="548" y="303"/>
                </a:lnTo>
                <a:lnTo>
                  <a:pt x="543" y="303"/>
                </a:lnTo>
                <a:lnTo>
                  <a:pt x="541" y="303"/>
                </a:lnTo>
                <a:lnTo>
                  <a:pt x="538" y="303"/>
                </a:lnTo>
                <a:lnTo>
                  <a:pt x="536" y="303"/>
                </a:lnTo>
                <a:lnTo>
                  <a:pt x="531" y="303"/>
                </a:lnTo>
                <a:lnTo>
                  <a:pt x="527" y="303"/>
                </a:lnTo>
                <a:lnTo>
                  <a:pt x="520" y="303"/>
                </a:lnTo>
                <a:lnTo>
                  <a:pt x="519" y="301"/>
                </a:lnTo>
                <a:lnTo>
                  <a:pt x="517" y="301"/>
                </a:lnTo>
                <a:lnTo>
                  <a:pt x="515" y="303"/>
                </a:lnTo>
                <a:lnTo>
                  <a:pt x="513" y="304"/>
                </a:lnTo>
                <a:lnTo>
                  <a:pt x="513" y="306"/>
                </a:lnTo>
                <a:lnTo>
                  <a:pt x="515" y="306"/>
                </a:lnTo>
                <a:lnTo>
                  <a:pt x="517" y="308"/>
                </a:lnTo>
                <a:lnTo>
                  <a:pt x="519" y="308"/>
                </a:lnTo>
                <a:lnTo>
                  <a:pt x="529" y="305"/>
                </a:lnTo>
                <a:lnTo>
                  <a:pt x="531" y="305"/>
                </a:lnTo>
                <a:lnTo>
                  <a:pt x="532" y="305"/>
                </a:lnTo>
                <a:lnTo>
                  <a:pt x="536" y="305"/>
                </a:lnTo>
                <a:lnTo>
                  <a:pt x="543" y="305"/>
                </a:lnTo>
                <a:lnTo>
                  <a:pt x="546" y="304"/>
                </a:lnTo>
                <a:lnTo>
                  <a:pt x="548" y="304"/>
                </a:lnTo>
                <a:lnTo>
                  <a:pt x="551" y="304"/>
                </a:lnTo>
                <a:lnTo>
                  <a:pt x="555" y="305"/>
                </a:lnTo>
                <a:lnTo>
                  <a:pt x="558" y="304"/>
                </a:lnTo>
                <a:lnTo>
                  <a:pt x="560" y="304"/>
                </a:lnTo>
                <a:lnTo>
                  <a:pt x="560" y="305"/>
                </a:lnTo>
                <a:lnTo>
                  <a:pt x="551" y="306"/>
                </a:lnTo>
                <a:lnTo>
                  <a:pt x="546" y="306"/>
                </a:lnTo>
                <a:lnTo>
                  <a:pt x="543" y="308"/>
                </a:lnTo>
                <a:lnTo>
                  <a:pt x="539" y="308"/>
                </a:lnTo>
                <a:lnTo>
                  <a:pt x="534" y="309"/>
                </a:lnTo>
                <a:lnTo>
                  <a:pt x="532" y="309"/>
                </a:lnTo>
                <a:lnTo>
                  <a:pt x="527" y="310"/>
                </a:lnTo>
                <a:lnTo>
                  <a:pt x="526" y="310"/>
                </a:lnTo>
                <a:lnTo>
                  <a:pt x="524" y="310"/>
                </a:lnTo>
                <a:lnTo>
                  <a:pt x="522" y="312"/>
                </a:lnTo>
                <a:lnTo>
                  <a:pt x="519" y="312"/>
                </a:lnTo>
                <a:lnTo>
                  <a:pt x="515" y="312"/>
                </a:lnTo>
                <a:lnTo>
                  <a:pt x="510" y="312"/>
                </a:lnTo>
                <a:lnTo>
                  <a:pt x="508" y="312"/>
                </a:lnTo>
                <a:lnTo>
                  <a:pt x="503" y="312"/>
                </a:lnTo>
                <a:lnTo>
                  <a:pt x="501" y="312"/>
                </a:lnTo>
                <a:lnTo>
                  <a:pt x="498" y="312"/>
                </a:lnTo>
                <a:lnTo>
                  <a:pt x="496" y="313"/>
                </a:lnTo>
                <a:lnTo>
                  <a:pt x="493" y="314"/>
                </a:lnTo>
                <a:lnTo>
                  <a:pt x="491" y="314"/>
                </a:lnTo>
                <a:lnTo>
                  <a:pt x="491" y="316"/>
                </a:lnTo>
                <a:lnTo>
                  <a:pt x="491" y="317"/>
                </a:lnTo>
                <a:lnTo>
                  <a:pt x="491" y="318"/>
                </a:lnTo>
                <a:lnTo>
                  <a:pt x="487" y="320"/>
                </a:lnTo>
                <a:lnTo>
                  <a:pt x="484" y="320"/>
                </a:lnTo>
                <a:lnTo>
                  <a:pt x="482" y="320"/>
                </a:lnTo>
                <a:lnTo>
                  <a:pt x="482" y="322"/>
                </a:lnTo>
                <a:lnTo>
                  <a:pt x="481" y="322"/>
                </a:lnTo>
                <a:lnTo>
                  <a:pt x="475" y="322"/>
                </a:lnTo>
                <a:lnTo>
                  <a:pt x="475" y="325"/>
                </a:lnTo>
                <a:lnTo>
                  <a:pt x="475" y="327"/>
                </a:lnTo>
                <a:lnTo>
                  <a:pt x="470" y="330"/>
                </a:lnTo>
                <a:lnTo>
                  <a:pt x="470" y="331"/>
                </a:lnTo>
                <a:lnTo>
                  <a:pt x="468" y="331"/>
                </a:lnTo>
                <a:lnTo>
                  <a:pt x="467" y="331"/>
                </a:lnTo>
                <a:lnTo>
                  <a:pt x="462" y="334"/>
                </a:lnTo>
                <a:lnTo>
                  <a:pt x="462" y="335"/>
                </a:lnTo>
                <a:lnTo>
                  <a:pt x="462" y="337"/>
                </a:lnTo>
                <a:lnTo>
                  <a:pt x="462" y="339"/>
                </a:lnTo>
                <a:lnTo>
                  <a:pt x="456" y="342"/>
                </a:lnTo>
                <a:lnTo>
                  <a:pt x="449" y="343"/>
                </a:lnTo>
                <a:lnTo>
                  <a:pt x="437" y="347"/>
                </a:lnTo>
                <a:lnTo>
                  <a:pt x="434" y="347"/>
                </a:lnTo>
                <a:lnTo>
                  <a:pt x="432" y="347"/>
                </a:lnTo>
                <a:lnTo>
                  <a:pt x="430" y="347"/>
                </a:lnTo>
                <a:lnTo>
                  <a:pt x="430" y="349"/>
                </a:lnTo>
                <a:lnTo>
                  <a:pt x="424" y="350"/>
                </a:lnTo>
                <a:lnTo>
                  <a:pt x="422" y="350"/>
                </a:lnTo>
                <a:lnTo>
                  <a:pt x="418" y="352"/>
                </a:lnTo>
                <a:lnTo>
                  <a:pt x="417" y="354"/>
                </a:lnTo>
                <a:lnTo>
                  <a:pt x="411" y="354"/>
                </a:lnTo>
                <a:lnTo>
                  <a:pt x="408" y="355"/>
                </a:lnTo>
                <a:lnTo>
                  <a:pt x="408" y="356"/>
                </a:lnTo>
                <a:lnTo>
                  <a:pt x="406" y="358"/>
                </a:lnTo>
                <a:lnTo>
                  <a:pt x="403" y="359"/>
                </a:lnTo>
                <a:lnTo>
                  <a:pt x="398" y="360"/>
                </a:lnTo>
                <a:lnTo>
                  <a:pt x="394" y="363"/>
                </a:lnTo>
                <a:lnTo>
                  <a:pt x="391" y="364"/>
                </a:lnTo>
                <a:lnTo>
                  <a:pt x="387" y="364"/>
                </a:lnTo>
                <a:lnTo>
                  <a:pt x="384" y="366"/>
                </a:lnTo>
                <a:lnTo>
                  <a:pt x="380" y="366"/>
                </a:lnTo>
                <a:lnTo>
                  <a:pt x="375" y="366"/>
                </a:lnTo>
                <a:lnTo>
                  <a:pt x="372" y="367"/>
                </a:lnTo>
                <a:lnTo>
                  <a:pt x="372" y="370"/>
                </a:lnTo>
                <a:lnTo>
                  <a:pt x="366" y="371"/>
                </a:lnTo>
                <a:lnTo>
                  <a:pt x="363" y="372"/>
                </a:lnTo>
                <a:lnTo>
                  <a:pt x="360" y="375"/>
                </a:lnTo>
                <a:lnTo>
                  <a:pt x="353" y="380"/>
                </a:lnTo>
                <a:lnTo>
                  <a:pt x="351" y="380"/>
                </a:lnTo>
                <a:lnTo>
                  <a:pt x="344" y="380"/>
                </a:lnTo>
                <a:lnTo>
                  <a:pt x="341" y="383"/>
                </a:lnTo>
                <a:lnTo>
                  <a:pt x="339" y="383"/>
                </a:lnTo>
                <a:lnTo>
                  <a:pt x="335" y="383"/>
                </a:lnTo>
                <a:lnTo>
                  <a:pt x="330" y="383"/>
                </a:lnTo>
                <a:lnTo>
                  <a:pt x="327" y="380"/>
                </a:lnTo>
                <a:lnTo>
                  <a:pt x="325" y="380"/>
                </a:lnTo>
                <a:lnTo>
                  <a:pt x="320" y="383"/>
                </a:lnTo>
                <a:lnTo>
                  <a:pt x="316" y="383"/>
                </a:lnTo>
                <a:lnTo>
                  <a:pt x="309" y="384"/>
                </a:lnTo>
                <a:lnTo>
                  <a:pt x="309" y="385"/>
                </a:lnTo>
                <a:lnTo>
                  <a:pt x="308" y="387"/>
                </a:lnTo>
                <a:lnTo>
                  <a:pt x="301" y="387"/>
                </a:lnTo>
                <a:lnTo>
                  <a:pt x="301" y="385"/>
                </a:lnTo>
                <a:lnTo>
                  <a:pt x="297" y="385"/>
                </a:lnTo>
                <a:lnTo>
                  <a:pt x="297" y="387"/>
                </a:lnTo>
                <a:lnTo>
                  <a:pt x="296" y="385"/>
                </a:lnTo>
                <a:lnTo>
                  <a:pt x="294" y="384"/>
                </a:lnTo>
                <a:lnTo>
                  <a:pt x="287" y="383"/>
                </a:lnTo>
                <a:lnTo>
                  <a:pt x="282" y="380"/>
                </a:lnTo>
                <a:lnTo>
                  <a:pt x="278" y="379"/>
                </a:lnTo>
                <a:lnTo>
                  <a:pt x="275" y="377"/>
                </a:lnTo>
                <a:lnTo>
                  <a:pt x="271" y="377"/>
                </a:lnTo>
                <a:lnTo>
                  <a:pt x="264" y="377"/>
                </a:lnTo>
                <a:lnTo>
                  <a:pt x="261" y="377"/>
                </a:lnTo>
                <a:lnTo>
                  <a:pt x="258" y="377"/>
                </a:lnTo>
                <a:lnTo>
                  <a:pt x="251" y="374"/>
                </a:lnTo>
                <a:lnTo>
                  <a:pt x="245" y="374"/>
                </a:lnTo>
                <a:lnTo>
                  <a:pt x="242" y="372"/>
                </a:lnTo>
                <a:lnTo>
                  <a:pt x="237" y="371"/>
                </a:lnTo>
                <a:lnTo>
                  <a:pt x="232" y="371"/>
                </a:lnTo>
                <a:lnTo>
                  <a:pt x="232" y="370"/>
                </a:lnTo>
                <a:lnTo>
                  <a:pt x="228" y="368"/>
                </a:lnTo>
                <a:lnTo>
                  <a:pt x="228" y="367"/>
                </a:lnTo>
                <a:lnTo>
                  <a:pt x="226" y="366"/>
                </a:lnTo>
                <a:lnTo>
                  <a:pt x="223" y="366"/>
                </a:lnTo>
                <a:lnTo>
                  <a:pt x="218" y="360"/>
                </a:lnTo>
                <a:lnTo>
                  <a:pt x="216" y="360"/>
                </a:lnTo>
                <a:lnTo>
                  <a:pt x="211" y="358"/>
                </a:lnTo>
                <a:lnTo>
                  <a:pt x="209" y="356"/>
                </a:lnTo>
                <a:lnTo>
                  <a:pt x="207" y="356"/>
                </a:lnTo>
                <a:lnTo>
                  <a:pt x="202" y="355"/>
                </a:lnTo>
                <a:lnTo>
                  <a:pt x="201" y="355"/>
                </a:lnTo>
                <a:lnTo>
                  <a:pt x="199" y="355"/>
                </a:lnTo>
                <a:lnTo>
                  <a:pt x="197" y="355"/>
                </a:lnTo>
                <a:lnTo>
                  <a:pt x="192" y="354"/>
                </a:lnTo>
                <a:lnTo>
                  <a:pt x="190" y="354"/>
                </a:lnTo>
                <a:lnTo>
                  <a:pt x="187" y="352"/>
                </a:lnTo>
                <a:lnTo>
                  <a:pt x="180" y="352"/>
                </a:lnTo>
                <a:lnTo>
                  <a:pt x="178" y="354"/>
                </a:lnTo>
                <a:lnTo>
                  <a:pt x="176" y="354"/>
                </a:lnTo>
                <a:lnTo>
                  <a:pt x="173" y="354"/>
                </a:lnTo>
                <a:lnTo>
                  <a:pt x="169" y="352"/>
                </a:lnTo>
                <a:lnTo>
                  <a:pt x="161" y="352"/>
                </a:lnTo>
                <a:lnTo>
                  <a:pt x="157" y="352"/>
                </a:lnTo>
                <a:lnTo>
                  <a:pt x="154" y="352"/>
                </a:lnTo>
                <a:lnTo>
                  <a:pt x="152" y="352"/>
                </a:lnTo>
                <a:lnTo>
                  <a:pt x="150" y="352"/>
                </a:lnTo>
                <a:lnTo>
                  <a:pt x="138" y="350"/>
                </a:lnTo>
                <a:lnTo>
                  <a:pt x="135" y="350"/>
                </a:lnTo>
                <a:lnTo>
                  <a:pt x="130" y="352"/>
                </a:lnTo>
                <a:lnTo>
                  <a:pt x="128" y="352"/>
                </a:lnTo>
                <a:lnTo>
                  <a:pt x="126" y="352"/>
                </a:lnTo>
                <a:lnTo>
                  <a:pt x="121" y="350"/>
                </a:lnTo>
                <a:lnTo>
                  <a:pt x="116" y="350"/>
                </a:lnTo>
                <a:lnTo>
                  <a:pt x="112" y="349"/>
                </a:lnTo>
                <a:lnTo>
                  <a:pt x="107" y="346"/>
                </a:lnTo>
                <a:lnTo>
                  <a:pt x="104" y="343"/>
                </a:lnTo>
                <a:lnTo>
                  <a:pt x="102" y="343"/>
                </a:lnTo>
                <a:lnTo>
                  <a:pt x="92" y="339"/>
                </a:lnTo>
                <a:lnTo>
                  <a:pt x="90" y="338"/>
                </a:lnTo>
                <a:lnTo>
                  <a:pt x="88" y="337"/>
                </a:lnTo>
                <a:lnTo>
                  <a:pt x="80" y="333"/>
                </a:lnTo>
                <a:lnTo>
                  <a:pt x="80" y="331"/>
                </a:lnTo>
                <a:lnTo>
                  <a:pt x="78" y="331"/>
                </a:lnTo>
                <a:lnTo>
                  <a:pt x="74" y="327"/>
                </a:lnTo>
                <a:lnTo>
                  <a:pt x="67" y="325"/>
                </a:lnTo>
                <a:lnTo>
                  <a:pt x="66" y="325"/>
                </a:lnTo>
                <a:lnTo>
                  <a:pt x="64" y="322"/>
                </a:lnTo>
                <a:lnTo>
                  <a:pt x="59" y="322"/>
                </a:lnTo>
                <a:lnTo>
                  <a:pt x="57" y="320"/>
                </a:lnTo>
                <a:lnTo>
                  <a:pt x="55" y="318"/>
                </a:lnTo>
                <a:lnTo>
                  <a:pt x="52" y="318"/>
                </a:lnTo>
                <a:lnTo>
                  <a:pt x="50" y="318"/>
                </a:lnTo>
                <a:lnTo>
                  <a:pt x="48" y="317"/>
                </a:lnTo>
                <a:lnTo>
                  <a:pt x="50" y="317"/>
                </a:lnTo>
                <a:lnTo>
                  <a:pt x="52" y="317"/>
                </a:lnTo>
                <a:lnTo>
                  <a:pt x="57" y="317"/>
                </a:lnTo>
                <a:lnTo>
                  <a:pt x="55" y="316"/>
                </a:lnTo>
                <a:lnTo>
                  <a:pt x="52" y="316"/>
                </a:lnTo>
                <a:lnTo>
                  <a:pt x="52" y="314"/>
                </a:lnTo>
                <a:lnTo>
                  <a:pt x="48" y="314"/>
                </a:lnTo>
                <a:lnTo>
                  <a:pt x="45" y="314"/>
                </a:lnTo>
                <a:lnTo>
                  <a:pt x="43" y="313"/>
                </a:lnTo>
                <a:lnTo>
                  <a:pt x="43" y="314"/>
                </a:lnTo>
                <a:lnTo>
                  <a:pt x="43" y="317"/>
                </a:lnTo>
                <a:lnTo>
                  <a:pt x="38" y="317"/>
                </a:lnTo>
                <a:lnTo>
                  <a:pt x="36" y="316"/>
                </a:lnTo>
                <a:lnTo>
                  <a:pt x="33" y="314"/>
                </a:lnTo>
                <a:lnTo>
                  <a:pt x="31" y="316"/>
                </a:lnTo>
                <a:lnTo>
                  <a:pt x="26" y="316"/>
                </a:lnTo>
                <a:lnTo>
                  <a:pt x="19" y="316"/>
                </a:lnTo>
                <a:lnTo>
                  <a:pt x="16" y="316"/>
                </a:lnTo>
                <a:lnTo>
                  <a:pt x="12" y="314"/>
                </a:lnTo>
                <a:lnTo>
                  <a:pt x="5" y="314"/>
                </a:lnTo>
                <a:lnTo>
                  <a:pt x="0" y="316"/>
                </a:lnTo>
                <a:lnTo>
                  <a:pt x="0" y="314"/>
                </a:lnTo>
                <a:lnTo>
                  <a:pt x="0" y="312"/>
                </a:lnTo>
                <a:lnTo>
                  <a:pt x="2" y="310"/>
                </a:lnTo>
                <a:lnTo>
                  <a:pt x="10" y="304"/>
                </a:lnTo>
                <a:lnTo>
                  <a:pt x="16" y="300"/>
                </a:lnTo>
                <a:lnTo>
                  <a:pt x="19" y="295"/>
                </a:lnTo>
                <a:lnTo>
                  <a:pt x="21" y="289"/>
                </a:lnTo>
                <a:lnTo>
                  <a:pt x="21" y="287"/>
                </a:lnTo>
                <a:lnTo>
                  <a:pt x="24" y="285"/>
                </a:lnTo>
                <a:lnTo>
                  <a:pt x="29" y="285"/>
                </a:lnTo>
                <a:lnTo>
                  <a:pt x="38" y="279"/>
                </a:lnTo>
                <a:lnTo>
                  <a:pt x="48" y="274"/>
                </a:lnTo>
                <a:lnTo>
                  <a:pt x="52" y="271"/>
                </a:lnTo>
                <a:lnTo>
                  <a:pt x="52" y="268"/>
                </a:lnTo>
                <a:lnTo>
                  <a:pt x="57" y="264"/>
                </a:lnTo>
                <a:lnTo>
                  <a:pt x="59" y="264"/>
                </a:lnTo>
                <a:lnTo>
                  <a:pt x="62" y="263"/>
                </a:lnTo>
                <a:lnTo>
                  <a:pt x="64" y="260"/>
                </a:lnTo>
                <a:lnTo>
                  <a:pt x="67" y="259"/>
                </a:lnTo>
                <a:lnTo>
                  <a:pt x="71" y="256"/>
                </a:lnTo>
                <a:lnTo>
                  <a:pt x="71" y="251"/>
                </a:lnTo>
                <a:lnTo>
                  <a:pt x="71" y="247"/>
                </a:lnTo>
                <a:lnTo>
                  <a:pt x="67" y="243"/>
                </a:lnTo>
                <a:lnTo>
                  <a:pt x="67" y="241"/>
                </a:lnTo>
                <a:lnTo>
                  <a:pt x="67" y="238"/>
                </a:lnTo>
                <a:lnTo>
                  <a:pt x="64" y="234"/>
                </a:lnTo>
                <a:lnTo>
                  <a:pt x="66" y="229"/>
                </a:lnTo>
                <a:lnTo>
                  <a:pt x="66" y="224"/>
                </a:lnTo>
                <a:lnTo>
                  <a:pt x="64" y="217"/>
                </a:lnTo>
                <a:lnTo>
                  <a:pt x="59" y="216"/>
                </a:lnTo>
                <a:lnTo>
                  <a:pt x="52" y="213"/>
                </a:lnTo>
                <a:lnTo>
                  <a:pt x="48" y="209"/>
                </a:lnTo>
                <a:lnTo>
                  <a:pt x="43" y="205"/>
                </a:lnTo>
                <a:lnTo>
                  <a:pt x="36" y="200"/>
                </a:lnTo>
                <a:lnTo>
                  <a:pt x="35" y="199"/>
                </a:lnTo>
                <a:lnTo>
                  <a:pt x="26" y="195"/>
                </a:lnTo>
                <a:lnTo>
                  <a:pt x="26" y="192"/>
                </a:lnTo>
                <a:lnTo>
                  <a:pt x="22" y="191"/>
                </a:lnTo>
                <a:lnTo>
                  <a:pt x="21" y="183"/>
                </a:lnTo>
                <a:lnTo>
                  <a:pt x="19" y="175"/>
                </a:lnTo>
                <a:lnTo>
                  <a:pt x="17" y="172"/>
                </a:lnTo>
                <a:lnTo>
                  <a:pt x="12" y="170"/>
                </a:lnTo>
                <a:lnTo>
                  <a:pt x="12" y="166"/>
                </a:lnTo>
                <a:lnTo>
                  <a:pt x="14" y="155"/>
                </a:lnTo>
                <a:lnTo>
                  <a:pt x="12" y="154"/>
                </a:lnTo>
                <a:lnTo>
                  <a:pt x="12" y="150"/>
                </a:lnTo>
                <a:lnTo>
                  <a:pt x="14" y="141"/>
                </a:lnTo>
                <a:lnTo>
                  <a:pt x="14" y="128"/>
                </a:lnTo>
                <a:lnTo>
                  <a:pt x="14" y="121"/>
                </a:lnTo>
                <a:lnTo>
                  <a:pt x="12" y="117"/>
                </a:lnTo>
                <a:lnTo>
                  <a:pt x="12" y="114"/>
                </a:lnTo>
                <a:lnTo>
                  <a:pt x="10" y="109"/>
                </a:lnTo>
                <a:lnTo>
                  <a:pt x="5" y="107"/>
                </a:lnTo>
                <a:lnTo>
                  <a:pt x="9" y="105"/>
                </a:lnTo>
                <a:lnTo>
                  <a:pt x="10" y="103"/>
                </a:lnTo>
                <a:lnTo>
                  <a:pt x="10" y="105"/>
                </a:lnTo>
                <a:lnTo>
                  <a:pt x="14" y="107"/>
                </a:lnTo>
                <a:lnTo>
                  <a:pt x="14" y="105"/>
                </a:lnTo>
                <a:lnTo>
                  <a:pt x="16" y="104"/>
                </a:lnTo>
                <a:lnTo>
                  <a:pt x="19" y="100"/>
                </a:lnTo>
                <a:lnTo>
                  <a:pt x="21" y="101"/>
                </a:lnTo>
                <a:lnTo>
                  <a:pt x="21" y="105"/>
                </a:lnTo>
                <a:lnTo>
                  <a:pt x="22" y="105"/>
                </a:lnTo>
                <a:lnTo>
                  <a:pt x="26" y="109"/>
                </a:lnTo>
                <a:lnTo>
                  <a:pt x="29" y="109"/>
                </a:lnTo>
                <a:lnTo>
                  <a:pt x="29" y="96"/>
                </a:lnTo>
                <a:lnTo>
                  <a:pt x="31" y="93"/>
                </a:lnTo>
                <a:lnTo>
                  <a:pt x="31" y="92"/>
                </a:lnTo>
                <a:lnTo>
                  <a:pt x="36" y="93"/>
                </a:lnTo>
                <a:lnTo>
                  <a:pt x="40" y="93"/>
                </a:lnTo>
                <a:lnTo>
                  <a:pt x="43" y="93"/>
                </a:lnTo>
                <a:lnTo>
                  <a:pt x="48" y="93"/>
                </a:lnTo>
                <a:lnTo>
                  <a:pt x="50" y="92"/>
                </a:lnTo>
                <a:lnTo>
                  <a:pt x="52" y="93"/>
                </a:lnTo>
                <a:lnTo>
                  <a:pt x="57" y="92"/>
                </a:lnTo>
                <a:lnTo>
                  <a:pt x="61" y="92"/>
                </a:lnTo>
                <a:lnTo>
                  <a:pt x="62" y="92"/>
                </a:lnTo>
                <a:lnTo>
                  <a:pt x="66" y="93"/>
                </a:lnTo>
                <a:lnTo>
                  <a:pt x="67" y="95"/>
                </a:lnTo>
                <a:lnTo>
                  <a:pt x="67" y="97"/>
                </a:lnTo>
                <a:lnTo>
                  <a:pt x="80" y="100"/>
                </a:lnTo>
                <a:lnTo>
                  <a:pt x="85" y="100"/>
                </a:lnTo>
                <a:lnTo>
                  <a:pt x="85" y="99"/>
                </a:lnTo>
                <a:lnTo>
                  <a:pt x="92" y="95"/>
                </a:lnTo>
                <a:lnTo>
                  <a:pt x="92" y="92"/>
                </a:lnTo>
                <a:lnTo>
                  <a:pt x="92" y="89"/>
                </a:lnTo>
                <a:lnTo>
                  <a:pt x="88" y="87"/>
                </a:lnTo>
                <a:lnTo>
                  <a:pt x="85" y="87"/>
                </a:lnTo>
                <a:lnTo>
                  <a:pt x="81" y="79"/>
                </a:lnTo>
                <a:lnTo>
                  <a:pt x="80" y="79"/>
                </a:lnTo>
                <a:lnTo>
                  <a:pt x="83" y="70"/>
                </a:lnTo>
                <a:lnTo>
                  <a:pt x="85" y="68"/>
                </a:lnTo>
                <a:lnTo>
                  <a:pt x="85" y="66"/>
                </a:lnTo>
                <a:lnTo>
                  <a:pt x="88" y="62"/>
                </a:lnTo>
                <a:lnTo>
                  <a:pt x="92" y="59"/>
                </a:lnTo>
                <a:lnTo>
                  <a:pt x="95" y="55"/>
                </a:lnTo>
                <a:lnTo>
                  <a:pt x="107" y="51"/>
                </a:lnTo>
                <a:lnTo>
                  <a:pt x="111" y="51"/>
                </a:lnTo>
                <a:lnTo>
                  <a:pt x="112" y="51"/>
                </a:lnTo>
                <a:lnTo>
                  <a:pt x="112" y="54"/>
                </a:lnTo>
                <a:lnTo>
                  <a:pt x="112" y="57"/>
                </a:lnTo>
                <a:lnTo>
                  <a:pt x="112" y="61"/>
                </a:lnTo>
                <a:lnTo>
                  <a:pt x="112" y="68"/>
                </a:lnTo>
                <a:lnTo>
                  <a:pt x="118" y="71"/>
                </a:lnTo>
                <a:lnTo>
                  <a:pt x="121" y="74"/>
                </a:lnTo>
                <a:lnTo>
                  <a:pt x="124" y="75"/>
                </a:lnTo>
                <a:lnTo>
                  <a:pt x="124" y="79"/>
                </a:lnTo>
                <a:lnTo>
                  <a:pt x="128" y="83"/>
                </a:lnTo>
                <a:lnTo>
                  <a:pt x="128" y="87"/>
                </a:lnTo>
                <a:lnTo>
                  <a:pt x="133" y="89"/>
                </a:lnTo>
                <a:lnTo>
                  <a:pt x="135" y="87"/>
                </a:lnTo>
                <a:lnTo>
                  <a:pt x="135" y="85"/>
                </a:lnTo>
                <a:lnTo>
                  <a:pt x="135" y="83"/>
                </a:lnTo>
                <a:lnTo>
                  <a:pt x="140" y="87"/>
                </a:lnTo>
                <a:lnTo>
                  <a:pt x="138" y="89"/>
                </a:lnTo>
                <a:lnTo>
                  <a:pt x="140" y="93"/>
                </a:lnTo>
                <a:lnTo>
                  <a:pt x="138" y="96"/>
                </a:lnTo>
                <a:lnTo>
                  <a:pt x="142" y="97"/>
                </a:lnTo>
                <a:lnTo>
                  <a:pt x="143" y="97"/>
                </a:lnTo>
                <a:lnTo>
                  <a:pt x="154" y="96"/>
                </a:lnTo>
                <a:lnTo>
                  <a:pt x="157" y="95"/>
                </a:lnTo>
                <a:lnTo>
                  <a:pt x="159" y="95"/>
                </a:lnTo>
                <a:lnTo>
                  <a:pt x="157" y="85"/>
                </a:lnTo>
                <a:lnTo>
                  <a:pt x="162" y="83"/>
                </a:lnTo>
                <a:lnTo>
                  <a:pt x="162" y="79"/>
                </a:lnTo>
                <a:lnTo>
                  <a:pt x="166" y="79"/>
                </a:lnTo>
                <a:lnTo>
                  <a:pt x="166" y="76"/>
                </a:lnTo>
                <a:lnTo>
                  <a:pt x="168" y="72"/>
                </a:lnTo>
                <a:lnTo>
                  <a:pt x="173" y="74"/>
                </a:lnTo>
                <a:lnTo>
                  <a:pt x="178" y="76"/>
                </a:lnTo>
                <a:lnTo>
                  <a:pt x="183" y="79"/>
                </a:lnTo>
                <a:lnTo>
                  <a:pt x="195" y="74"/>
                </a:lnTo>
                <a:lnTo>
                  <a:pt x="197" y="74"/>
                </a:lnTo>
                <a:lnTo>
                  <a:pt x="201" y="74"/>
                </a:lnTo>
                <a:lnTo>
                  <a:pt x="214" y="72"/>
                </a:lnTo>
                <a:lnTo>
                  <a:pt x="218" y="71"/>
                </a:lnTo>
                <a:lnTo>
                  <a:pt x="223" y="66"/>
                </a:lnTo>
                <a:lnTo>
                  <a:pt x="232" y="62"/>
                </a:lnTo>
                <a:lnTo>
                  <a:pt x="233" y="59"/>
                </a:lnTo>
                <a:lnTo>
                  <a:pt x="237" y="57"/>
                </a:lnTo>
                <a:lnTo>
                  <a:pt x="240" y="51"/>
                </a:lnTo>
                <a:lnTo>
                  <a:pt x="240" y="49"/>
                </a:lnTo>
                <a:lnTo>
                  <a:pt x="242" y="45"/>
                </a:lnTo>
                <a:lnTo>
                  <a:pt x="242" y="42"/>
                </a:lnTo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0" name="Freeform 30"/>
          <p:cNvSpPr>
            <a:spLocks/>
          </p:cNvSpPr>
          <p:nvPr/>
        </p:nvSpPr>
        <p:spPr bwMode="auto">
          <a:xfrm>
            <a:off x="4333875" y="5322888"/>
            <a:ext cx="1101725" cy="720725"/>
          </a:xfrm>
          <a:custGeom>
            <a:avLst/>
            <a:gdLst>
              <a:gd name="T0" fmla="*/ 2147483647 w 604"/>
              <a:gd name="T1" fmla="*/ 2147483647 h 317"/>
              <a:gd name="T2" fmla="*/ 2147483647 w 604"/>
              <a:gd name="T3" fmla="*/ 2147483647 h 317"/>
              <a:gd name="T4" fmla="*/ 2147483647 w 604"/>
              <a:gd name="T5" fmla="*/ 2147483647 h 317"/>
              <a:gd name="T6" fmla="*/ 2147483647 w 604"/>
              <a:gd name="T7" fmla="*/ 2147483647 h 317"/>
              <a:gd name="T8" fmla="*/ 2147483647 w 604"/>
              <a:gd name="T9" fmla="*/ 2147483647 h 317"/>
              <a:gd name="T10" fmla="*/ 2147483647 w 604"/>
              <a:gd name="T11" fmla="*/ 2147483647 h 317"/>
              <a:gd name="T12" fmla="*/ 2147483647 w 604"/>
              <a:gd name="T13" fmla="*/ 2147483647 h 317"/>
              <a:gd name="T14" fmla="*/ 2147483647 w 604"/>
              <a:gd name="T15" fmla="*/ 2147483647 h 317"/>
              <a:gd name="T16" fmla="*/ 2147483647 w 604"/>
              <a:gd name="T17" fmla="*/ 2147483647 h 317"/>
              <a:gd name="T18" fmla="*/ 2147483647 w 604"/>
              <a:gd name="T19" fmla="*/ 2147483647 h 317"/>
              <a:gd name="T20" fmla="*/ 2147483647 w 604"/>
              <a:gd name="T21" fmla="*/ 2147483647 h 317"/>
              <a:gd name="T22" fmla="*/ 2147483647 w 604"/>
              <a:gd name="T23" fmla="*/ 2147483647 h 317"/>
              <a:gd name="T24" fmla="*/ 2147483647 w 604"/>
              <a:gd name="T25" fmla="*/ 2147483647 h 317"/>
              <a:gd name="T26" fmla="*/ 2147483647 w 604"/>
              <a:gd name="T27" fmla="*/ 2147483647 h 317"/>
              <a:gd name="T28" fmla="*/ 2147483647 w 604"/>
              <a:gd name="T29" fmla="*/ 2147483647 h 317"/>
              <a:gd name="T30" fmla="*/ 2147483647 w 604"/>
              <a:gd name="T31" fmla="*/ 2147483647 h 317"/>
              <a:gd name="T32" fmla="*/ 2147483647 w 604"/>
              <a:gd name="T33" fmla="*/ 2147483647 h 317"/>
              <a:gd name="T34" fmla="*/ 2147483647 w 604"/>
              <a:gd name="T35" fmla="*/ 2147483647 h 317"/>
              <a:gd name="T36" fmla="*/ 2147483647 w 604"/>
              <a:gd name="T37" fmla="*/ 2147483647 h 317"/>
              <a:gd name="T38" fmla="*/ 2147483647 w 604"/>
              <a:gd name="T39" fmla="*/ 2147483647 h 317"/>
              <a:gd name="T40" fmla="*/ 2147483647 w 604"/>
              <a:gd name="T41" fmla="*/ 2147483647 h 317"/>
              <a:gd name="T42" fmla="*/ 2147483647 w 604"/>
              <a:gd name="T43" fmla="*/ 2147483647 h 317"/>
              <a:gd name="T44" fmla="*/ 2147483647 w 604"/>
              <a:gd name="T45" fmla="*/ 2147483647 h 317"/>
              <a:gd name="T46" fmla="*/ 2147483647 w 604"/>
              <a:gd name="T47" fmla="*/ 2147483647 h 317"/>
              <a:gd name="T48" fmla="*/ 0 w 604"/>
              <a:gd name="T49" fmla="*/ 2147483647 h 317"/>
              <a:gd name="T50" fmla="*/ 2147483647 w 604"/>
              <a:gd name="T51" fmla="*/ 2147483647 h 317"/>
              <a:gd name="T52" fmla="*/ 2147483647 w 604"/>
              <a:gd name="T53" fmla="*/ 2147483647 h 317"/>
              <a:gd name="T54" fmla="*/ 2147483647 w 604"/>
              <a:gd name="T55" fmla="*/ 2147483647 h 317"/>
              <a:gd name="T56" fmla="*/ 2147483647 w 604"/>
              <a:gd name="T57" fmla="*/ 2147483647 h 317"/>
              <a:gd name="T58" fmla="*/ 2147483647 w 604"/>
              <a:gd name="T59" fmla="*/ 2147483647 h 317"/>
              <a:gd name="T60" fmla="*/ 2147483647 w 604"/>
              <a:gd name="T61" fmla="*/ 2147483647 h 317"/>
              <a:gd name="T62" fmla="*/ 2147483647 w 604"/>
              <a:gd name="T63" fmla="*/ 2147483647 h 317"/>
              <a:gd name="T64" fmla="*/ 2147483647 w 604"/>
              <a:gd name="T65" fmla="*/ 2147483647 h 317"/>
              <a:gd name="T66" fmla="*/ 2147483647 w 604"/>
              <a:gd name="T67" fmla="*/ 2147483647 h 317"/>
              <a:gd name="T68" fmla="*/ 2147483647 w 604"/>
              <a:gd name="T69" fmla="*/ 2147483647 h 317"/>
              <a:gd name="T70" fmla="*/ 2147483647 w 604"/>
              <a:gd name="T71" fmla="*/ 2147483647 h 317"/>
              <a:gd name="T72" fmla="*/ 2147483647 w 604"/>
              <a:gd name="T73" fmla="*/ 0 h 317"/>
              <a:gd name="T74" fmla="*/ 2147483647 w 604"/>
              <a:gd name="T75" fmla="*/ 2147483647 h 317"/>
              <a:gd name="T76" fmla="*/ 2147483647 w 604"/>
              <a:gd name="T77" fmla="*/ 2147483647 h 317"/>
              <a:gd name="T78" fmla="*/ 2147483647 w 604"/>
              <a:gd name="T79" fmla="*/ 2147483647 h 317"/>
              <a:gd name="T80" fmla="*/ 2147483647 w 604"/>
              <a:gd name="T81" fmla="*/ 2147483647 h 317"/>
              <a:gd name="T82" fmla="*/ 2147483647 w 604"/>
              <a:gd name="T83" fmla="*/ 2147483647 h 317"/>
              <a:gd name="T84" fmla="*/ 2147483647 w 604"/>
              <a:gd name="T85" fmla="*/ 2147483647 h 317"/>
              <a:gd name="T86" fmla="*/ 2147483647 w 604"/>
              <a:gd name="T87" fmla="*/ 2147483647 h 317"/>
              <a:gd name="T88" fmla="*/ 2147483647 w 604"/>
              <a:gd name="T89" fmla="*/ 2147483647 h 317"/>
              <a:gd name="T90" fmla="*/ 2147483647 w 604"/>
              <a:gd name="T91" fmla="*/ 2147483647 h 317"/>
              <a:gd name="T92" fmla="*/ 2147483647 w 604"/>
              <a:gd name="T93" fmla="*/ 2147483647 h 317"/>
              <a:gd name="T94" fmla="*/ 2147483647 w 604"/>
              <a:gd name="T95" fmla="*/ 2147483647 h 317"/>
              <a:gd name="T96" fmla="*/ 2147483647 w 604"/>
              <a:gd name="T97" fmla="*/ 2147483647 h 317"/>
              <a:gd name="T98" fmla="*/ 2147483647 w 604"/>
              <a:gd name="T99" fmla="*/ 2147483647 h 317"/>
              <a:gd name="T100" fmla="*/ 2147483647 w 604"/>
              <a:gd name="T101" fmla="*/ 2147483647 h 317"/>
              <a:gd name="T102" fmla="*/ 2147483647 w 604"/>
              <a:gd name="T103" fmla="*/ 2147483647 h 317"/>
              <a:gd name="T104" fmla="*/ 2147483647 w 604"/>
              <a:gd name="T105" fmla="*/ 2147483647 h 317"/>
              <a:gd name="T106" fmla="*/ 2147483647 w 604"/>
              <a:gd name="T107" fmla="*/ 2147483647 h 317"/>
              <a:gd name="T108" fmla="*/ 2147483647 w 604"/>
              <a:gd name="T109" fmla="*/ 2147483647 h 317"/>
              <a:gd name="T110" fmla="*/ 2147483647 w 604"/>
              <a:gd name="T111" fmla="*/ 2147483647 h 317"/>
              <a:gd name="T112" fmla="*/ 2147483647 w 604"/>
              <a:gd name="T113" fmla="*/ 2147483647 h 31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04" h="317">
                <a:moveTo>
                  <a:pt x="532" y="316"/>
                </a:moveTo>
                <a:lnTo>
                  <a:pt x="522" y="314"/>
                </a:lnTo>
                <a:lnTo>
                  <a:pt x="519" y="312"/>
                </a:lnTo>
                <a:lnTo>
                  <a:pt x="515" y="306"/>
                </a:lnTo>
                <a:lnTo>
                  <a:pt x="515" y="305"/>
                </a:lnTo>
                <a:lnTo>
                  <a:pt x="505" y="300"/>
                </a:lnTo>
                <a:lnTo>
                  <a:pt x="500" y="296"/>
                </a:lnTo>
                <a:lnTo>
                  <a:pt x="493" y="295"/>
                </a:lnTo>
                <a:lnTo>
                  <a:pt x="493" y="291"/>
                </a:lnTo>
                <a:lnTo>
                  <a:pt x="491" y="291"/>
                </a:lnTo>
                <a:lnTo>
                  <a:pt x="491" y="288"/>
                </a:lnTo>
                <a:lnTo>
                  <a:pt x="491" y="284"/>
                </a:lnTo>
                <a:lnTo>
                  <a:pt x="487" y="285"/>
                </a:lnTo>
                <a:lnTo>
                  <a:pt x="486" y="287"/>
                </a:lnTo>
                <a:lnTo>
                  <a:pt x="482" y="285"/>
                </a:lnTo>
                <a:lnTo>
                  <a:pt x="482" y="284"/>
                </a:lnTo>
                <a:lnTo>
                  <a:pt x="477" y="284"/>
                </a:lnTo>
                <a:lnTo>
                  <a:pt x="474" y="284"/>
                </a:lnTo>
                <a:lnTo>
                  <a:pt x="474" y="287"/>
                </a:lnTo>
                <a:lnTo>
                  <a:pt x="474" y="289"/>
                </a:lnTo>
                <a:lnTo>
                  <a:pt x="465" y="285"/>
                </a:lnTo>
                <a:lnTo>
                  <a:pt x="456" y="284"/>
                </a:lnTo>
                <a:lnTo>
                  <a:pt x="455" y="284"/>
                </a:lnTo>
                <a:lnTo>
                  <a:pt x="448" y="284"/>
                </a:lnTo>
                <a:lnTo>
                  <a:pt x="441" y="280"/>
                </a:lnTo>
                <a:lnTo>
                  <a:pt x="437" y="279"/>
                </a:lnTo>
                <a:lnTo>
                  <a:pt x="432" y="279"/>
                </a:lnTo>
                <a:lnTo>
                  <a:pt x="436" y="278"/>
                </a:lnTo>
                <a:lnTo>
                  <a:pt x="434" y="276"/>
                </a:lnTo>
                <a:lnTo>
                  <a:pt x="430" y="278"/>
                </a:lnTo>
                <a:lnTo>
                  <a:pt x="429" y="278"/>
                </a:lnTo>
                <a:lnTo>
                  <a:pt x="423" y="278"/>
                </a:lnTo>
                <a:lnTo>
                  <a:pt x="423" y="276"/>
                </a:lnTo>
                <a:lnTo>
                  <a:pt x="423" y="274"/>
                </a:lnTo>
                <a:lnTo>
                  <a:pt x="423" y="271"/>
                </a:lnTo>
                <a:lnTo>
                  <a:pt x="422" y="271"/>
                </a:lnTo>
                <a:lnTo>
                  <a:pt x="420" y="270"/>
                </a:lnTo>
                <a:lnTo>
                  <a:pt x="420" y="268"/>
                </a:lnTo>
                <a:lnTo>
                  <a:pt x="413" y="266"/>
                </a:lnTo>
                <a:lnTo>
                  <a:pt x="411" y="267"/>
                </a:lnTo>
                <a:lnTo>
                  <a:pt x="411" y="268"/>
                </a:lnTo>
                <a:lnTo>
                  <a:pt x="408" y="267"/>
                </a:lnTo>
                <a:lnTo>
                  <a:pt x="406" y="266"/>
                </a:lnTo>
                <a:lnTo>
                  <a:pt x="401" y="266"/>
                </a:lnTo>
                <a:lnTo>
                  <a:pt x="403" y="266"/>
                </a:lnTo>
                <a:lnTo>
                  <a:pt x="406" y="267"/>
                </a:lnTo>
                <a:lnTo>
                  <a:pt x="408" y="268"/>
                </a:lnTo>
                <a:lnTo>
                  <a:pt x="406" y="271"/>
                </a:lnTo>
                <a:lnTo>
                  <a:pt x="411" y="271"/>
                </a:lnTo>
                <a:lnTo>
                  <a:pt x="415" y="274"/>
                </a:lnTo>
                <a:lnTo>
                  <a:pt x="418" y="274"/>
                </a:lnTo>
                <a:lnTo>
                  <a:pt x="420" y="274"/>
                </a:lnTo>
                <a:lnTo>
                  <a:pt x="422" y="274"/>
                </a:lnTo>
                <a:lnTo>
                  <a:pt x="422" y="276"/>
                </a:lnTo>
                <a:lnTo>
                  <a:pt x="420" y="278"/>
                </a:lnTo>
                <a:lnTo>
                  <a:pt x="417" y="278"/>
                </a:lnTo>
                <a:lnTo>
                  <a:pt x="408" y="274"/>
                </a:lnTo>
                <a:lnTo>
                  <a:pt x="403" y="274"/>
                </a:lnTo>
                <a:lnTo>
                  <a:pt x="403" y="271"/>
                </a:lnTo>
                <a:lnTo>
                  <a:pt x="401" y="274"/>
                </a:lnTo>
                <a:lnTo>
                  <a:pt x="398" y="271"/>
                </a:lnTo>
                <a:lnTo>
                  <a:pt x="394" y="271"/>
                </a:lnTo>
                <a:lnTo>
                  <a:pt x="389" y="271"/>
                </a:lnTo>
                <a:lnTo>
                  <a:pt x="384" y="270"/>
                </a:lnTo>
                <a:lnTo>
                  <a:pt x="384" y="268"/>
                </a:lnTo>
                <a:lnTo>
                  <a:pt x="384" y="266"/>
                </a:lnTo>
                <a:lnTo>
                  <a:pt x="380" y="264"/>
                </a:lnTo>
                <a:lnTo>
                  <a:pt x="382" y="267"/>
                </a:lnTo>
                <a:lnTo>
                  <a:pt x="382" y="268"/>
                </a:lnTo>
                <a:lnTo>
                  <a:pt x="380" y="271"/>
                </a:lnTo>
                <a:lnTo>
                  <a:pt x="377" y="271"/>
                </a:lnTo>
                <a:lnTo>
                  <a:pt x="375" y="270"/>
                </a:lnTo>
                <a:lnTo>
                  <a:pt x="370" y="271"/>
                </a:lnTo>
                <a:lnTo>
                  <a:pt x="366" y="271"/>
                </a:lnTo>
                <a:lnTo>
                  <a:pt x="361" y="271"/>
                </a:lnTo>
                <a:lnTo>
                  <a:pt x="351" y="268"/>
                </a:lnTo>
                <a:lnTo>
                  <a:pt x="347" y="266"/>
                </a:lnTo>
                <a:lnTo>
                  <a:pt x="339" y="259"/>
                </a:lnTo>
                <a:lnTo>
                  <a:pt x="334" y="256"/>
                </a:lnTo>
                <a:lnTo>
                  <a:pt x="330" y="255"/>
                </a:lnTo>
                <a:lnTo>
                  <a:pt x="330" y="254"/>
                </a:lnTo>
                <a:lnTo>
                  <a:pt x="328" y="254"/>
                </a:lnTo>
                <a:lnTo>
                  <a:pt x="325" y="254"/>
                </a:lnTo>
                <a:lnTo>
                  <a:pt x="325" y="251"/>
                </a:lnTo>
                <a:lnTo>
                  <a:pt x="325" y="249"/>
                </a:lnTo>
                <a:lnTo>
                  <a:pt x="325" y="247"/>
                </a:lnTo>
                <a:lnTo>
                  <a:pt x="323" y="247"/>
                </a:lnTo>
                <a:lnTo>
                  <a:pt x="320" y="249"/>
                </a:lnTo>
                <a:lnTo>
                  <a:pt x="320" y="250"/>
                </a:lnTo>
                <a:lnTo>
                  <a:pt x="320" y="251"/>
                </a:lnTo>
                <a:lnTo>
                  <a:pt x="318" y="251"/>
                </a:lnTo>
                <a:lnTo>
                  <a:pt x="316" y="249"/>
                </a:lnTo>
                <a:lnTo>
                  <a:pt x="316" y="247"/>
                </a:lnTo>
                <a:lnTo>
                  <a:pt x="313" y="246"/>
                </a:lnTo>
                <a:lnTo>
                  <a:pt x="308" y="243"/>
                </a:lnTo>
                <a:lnTo>
                  <a:pt x="304" y="243"/>
                </a:lnTo>
                <a:lnTo>
                  <a:pt x="301" y="243"/>
                </a:lnTo>
                <a:lnTo>
                  <a:pt x="290" y="241"/>
                </a:lnTo>
                <a:lnTo>
                  <a:pt x="277" y="235"/>
                </a:lnTo>
                <a:lnTo>
                  <a:pt x="273" y="235"/>
                </a:lnTo>
                <a:lnTo>
                  <a:pt x="268" y="235"/>
                </a:lnTo>
                <a:lnTo>
                  <a:pt x="266" y="235"/>
                </a:lnTo>
                <a:lnTo>
                  <a:pt x="264" y="234"/>
                </a:lnTo>
                <a:lnTo>
                  <a:pt x="259" y="233"/>
                </a:lnTo>
                <a:lnTo>
                  <a:pt x="259" y="230"/>
                </a:lnTo>
                <a:lnTo>
                  <a:pt x="256" y="228"/>
                </a:lnTo>
                <a:lnTo>
                  <a:pt x="254" y="228"/>
                </a:lnTo>
                <a:lnTo>
                  <a:pt x="251" y="229"/>
                </a:lnTo>
                <a:lnTo>
                  <a:pt x="251" y="228"/>
                </a:lnTo>
                <a:lnTo>
                  <a:pt x="249" y="226"/>
                </a:lnTo>
                <a:lnTo>
                  <a:pt x="247" y="226"/>
                </a:lnTo>
                <a:lnTo>
                  <a:pt x="245" y="226"/>
                </a:lnTo>
                <a:lnTo>
                  <a:pt x="244" y="226"/>
                </a:lnTo>
                <a:lnTo>
                  <a:pt x="240" y="226"/>
                </a:lnTo>
                <a:lnTo>
                  <a:pt x="240" y="224"/>
                </a:lnTo>
                <a:lnTo>
                  <a:pt x="235" y="222"/>
                </a:lnTo>
                <a:lnTo>
                  <a:pt x="233" y="225"/>
                </a:lnTo>
                <a:lnTo>
                  <a:pt x="232" y="224"/>
                </a:lnTo>
                <a:lnTo>
                  <a:pt x="228" y="222"/>
                </a:lnTo>
                <a:lnTo>
                  <a:pt x="226" y="222"/>
                </a:lnTo>
                <a:lnTo>
                  <a:pt x="223" y="222"/>
                </a:lnTo>
                <a:lnTo>
                  <a:pt x="223" y="224"/>
                </a:lnTo>
                <a:lnTo>
                  <a:pt x="228" y="225"/>
                </a:lnTo>
                <a:lnTo>
                  <a:pt x="232" y="225"/>
                </a:lnTo>
                <a:lnTo>
                  <a:pt x="235" y="226"/>
                </a:lnTo>
                <a:lnTo>
                  <a:pt x="239" y="226"/>
                </a:lnTo>
                <a:lnTo>
                  <a:pt x="242" y="226"/>
                </a:lnTo>
                <a:lnTo>
                  <a:pt x="245" y="228"/>
                </a:lnTo>
                <a:lnTo>
                  <a:pt x="247" y="229"/>
                </a:lnTo>
                <a:lnTo>
                  <a:pt x="254" y="230"/>
                </a:lnTo>
                <a:lnTo>
                  <a:pt x="256" y="232"/>
                </a:lnTo>
                <a:lnTo>
                  <a:pt x="256" y="233"/>
                </a:lnTo>
                <a:lnTo>
                  <a:pt x="251" y="232"/>
                </a:lnTo>
                <a:lnTo>
                  <a:pt x="247" y="232"/>
                </a:lnTo>
                <a:lnTo>
                  <a:pt x="232" y="228"/>
                </a:lnTo>
                <a:lnTo>
                  <a:pt x="228" y="226"/>
                </a:lnTo>
                <a:lnTo>
                  <a:pt x="223" y="225"/>
                </a:lnTo>
                <a:lnTo>
                  <a:pt x="214" y="222"/>
                </a:lnTo>
                <a:lnTo>
                  <a:pt x="211" y="222"/>
                </a:lnTo>
                <a:lnTo>
                  <a:pt x="207" y="222"/>
                </a:lnTo>
                <a:lnTo>
                  <a:pt x="195" y="217"/>
                </a:lnTo>
                <a:lnTo>
                  <a:pt x="187" y="213"/>
                </a:lnTo>
                <a:lnTo>
                  <a:pt x="187" y="212"/>
                </a:lnTo>
                <a:lnTo>
                  <a:pt x="185" y="210"/>
                </a:lnTo>
                <a:lnTo>
                  <a:pt x="181" y="208"/>
                </a:lnTo>
                <a:lnTo>
                  <a:pt x="181" y="207"/>
                </a:lnTo>
                <a:lnTo>
                  <a:pt x="181" y="209"/>
                </a:lnTo>
                <a:lnTo>
                  <a:pt x="183" y="213"/>
                </a:lnTo>
                <a:lnTo>
                  <a:pt x="173" y="207"/>
                </a:lnTo>
                <a:lnTo>
                  <a:pt x="171" y="205"/>
                </a:lnTo>
                <a:lnTo>
                  <a:pt x="171" y="203"/>
                </a:lnTo>
                <a:lnTo>
                  <a:pt x="169" y="205"/>
                </a:lnTo>
                <a:lnTo>
                  <a:pt x="168" y="205"/>
                </a:lnTo>
                <a:lnTo>
                  <a:pt x="162" y="203"/>
                </a:lnTo>
                <a:lnTo>
                  <a:pt x="159" y="201"/>
                </a:lnTo>
                <a:lnTo>
                  <a:pt x="156" y="201"/>
                </a:lnTo>
                <a:lnTo>
                  <a:pt x="156" y="200"/>
                </a:lnTo>
                <a:lnTo>
                  <a:pt x="156" y="197"/>
                </a:lnTo>
                <a:lnTo>
                  <a:pt x="156" y="195"/>
                </a:lnTo>
                <a:lnTo>
                  <a:pt x="138" y="183"/>
                </a:lnTo>
                <a:lnTo>
                  <a:pt x="138" y="182"/>
                </a:lnTo>
                <a:lnTo>
                  <a:pt x="135" y="182"/>
                </a:lnTo>
                <a:lnTo>
                  <a:pt x="128" y="178"/>
                </a:lnTo>
                <a:lnTo>
                  <a:pt x="123" y="174"/>
                </a:lnTo>
                <a:lnTo>
                  <a:pt x="119" y="172"/>
                </a:lnTo>
                <a:lnTo>
                  <a:pt x="116" y="171"/>
                </a:lnTo>
                <a:lnTo>
                  <a:pt x="116" y="168"/>
                </a:lnTo>
                <a:lnTo>
                  <a:pt x="116" y="164"/>
                </a:lnTo>
                <a:lnTo>
                  <a:pt x="114" y="164"/>
                </a:lnTo>
                <a:lnTo>
                  <a:pt x="111" y="160"/>
                </a:lnTo>
                <a:lnTo>
                  <a:pt x="95" y="155"/>
                </a:lnTo>
                <a:lnTo>
                  <a:pt x="93" y="155"/>
                </a:lnTo>
                <a:lnTo>
                  <a:pt x="92" y="155"/>
                </a:lnTo>
                <a:lnTo>
                  <a:pt x="90" y="155"/>
                </a:lnTo>
                <a:lnTo>
                  <a:pt x="88" y="155"/>
                </a:lnTo>
                <a:lnTo>
                  <a:pt x="85" y="153"/>
                </a:lnTo>
                <a:lnTo>
                  <a:pt x="83" y="151"/>
                </a:lnTo>
                <a:lnTo>
                  <a:pt x="80" y="150"/>
                </a:lnTo>
                <a:lnTo>
                  <a:pt x="78" y="151"/>
                </a:lnTo>
                <a:lnTo>
                  <a:pt x="74" y="151"/>
                </a:lnTo>
                <a:lnTo>
                  <a:pt x="71" y="141"/>
                </a:lnTo>
                <a:lnTo>
                  <a:pt x="62" y="137"/>
                </a:lnTo>
                <a:lnTo>
                  <a:pt x="60" y="134"/>
                </a:lnTo>
                <a:lnTo>
                  <a:pt x="57" y="133"/>
                </a:lnTo>
                <a:lnTo>
                  <a:pt x="55" y="129"/>
                </a:lnTo>
                <a:lnTo>
                  <a:pt x="50" y="125"/>
                </a:lnTo>
                <a:lnTo>
                  <a:pt x="47" y="125"/>
                </a:lnTo>
                <a:lnTo>
                  <a:pt x="45" y="121"/>
                </a:lnTo>
                <a:lnTo>
                  <a:pt x="35" y="114"/>
                </a:lnTo>
                <a:lnTo>
                  <a:pt x="26" y="113"/>
                </a:lnTo>
                <a:lnTo>
                  <a:pt x="21" y="112"/>
                </a:lnTo>
                <a:lnTo>
                  <a:pt x="16" y="109"/>
                </a:lnTo>
                <a:lnTo>
                  <a:pt x="14" y="109"/>
                </a:lnTo>
                <a:lnTo>
                  <a:pt x="7" y="112"/>
                </a:lnTo>
                <a:lnTo>
                  <a:pt x="7" y="113"/>
                </a:lnTo>
                <a:lnTo>
                  <a:pt x="5" y="113"/>
                </a:lnTo>
                <a:lnTo>
                  <a:pt x="5" y="114"/>
                </a:lnTo>
                <a:lnTo>
                  <a:pt x="3" y="117"/>
                </a:lnTo>
                <a:lnTo>
                  <a:pt x="2" y="114"/>
                </a:lnTo>
                <a:lnTo>
                  <a:pt x="0" y="117"/>
                </a:lnTo>
                <a:lnTo>
                  <a:pt x="0" y="110"/>
                </a:lnTo>
                <a:lnTo>
                  <a:pt x="0" y="89"/>
                </a:lnTo>
                <a:lnTo>
                  <a:pt x="7" y="83"/>
                </a:lnTo>
                <a:lnTo>
                  <a:pt x="9" y="79"/>
                </a:lnTo>
                <a:lnTo>
                  <a:pt x="14" y="79"/>
                </a:lnTo>
                <a:lnTo>
                  <a:pt x="16" y="80"/>
                </a:lnTo>
                <a:lnTo>
                  <a:pt x="17" y="79"/>
                </a:lnTo>
                <a:lnTo>
                  <a:pt x="26" y="71"/>
                </a:lnTo>
                <a:lnTo>
                  <a:pt x="28" y="70"/>
                </a:lnTo>
                <a:lnTo>
                  <a:pt x="29" y="70"/>
                </a:lnTo>
                <a:lnTo>
                  <a:pt x="29" y="63"/>
                </a:lnTo>
                <a:lnTo>
                  <a:pt x="22" y="51"/>
                </a:lnTo>
                <a:lnTo>
                  <a:pt x="22" y="41"/>
                </a:lnTo>
                <a:lnTo>
                  <a:pt x="29" y="34"/>
                </a:lnTo>
                <a:lnTo>
                  <a:pt x="36" y="30"/>
                </a:lnTo>
                <a:lnTo>
                  <a:pt x="41" y="30"/>
                </a:lnTo>
                <a:lnTo>
                  <a:pt x="47" y="30"/>
                </a:lnTo>
                <a:lnTo>
                  <a:pt x="47" y="32"/>
                </a:lnTo>
                <a:lnTo>
                  <a:pt x="52" y="29"/>
                </a:lnTo>
                <a:lnTo>
                  <a:pt x="66" y="29"/>
                </a:lnTo>
                <a:lnTo>
                  <a:pt x="67" y="30"/>
                </a:lnTo>
                <a:lnTo>
                  <a:pt x="71" y="37"/>
                </a:lnTo>
                <a:lnTo>
                  <a:pt x="74" y="39"/>
                </a:lnTo>
                <a:lnTo>
                  <a:pt x="78" y="41"/>
                </a:lnTo>
                <a:lnTo>
                  <a:pt x="90" y="41"/>
                </a:lnTo>
                <a:lnTo>
                  <a:pt x="93" y="39"/>
                </a:lnTo>
                <a:lnTo>
                  <a:pt x="99" y="39"/>
                </a:lnTo>
                <a:lnTo>
                  <a:pt x="100" y="39"/>
                </a:lnTo>
                <a:lnTo>
                  <a:pt x="107" y="39"/>
                </a:lnTo>
                <a:lnTo>
                  <a:pt x="130" y="34"/>
                </a:lnTo>
                <a:lnTo>
                  <a:pt x="133" y="37"/>
                </a:lnTo>
                <a:lnTo>
                  <a:pt x="143" y="41"/>
                </a:lnTo>
                <a:lnTo>
                  <a:pt x="150" y="43"/>
                </a:lnTo>
                <a:lnTo>
                  <a:pt x="154" y="43"/>
                </a:lnTo>
                <a:lnTo>
                  <a:pt x="156" y="43"/>
                </a:lnTo>
                <a:lnTo>
                  <a:pt x="157" y="43"/>
                </a:lnTo>
                <a:lnTo>
                  <a:pt x="159" y="43"/>
                </a:lnTo>
                <a:lnTo>
                  <a:pt x="159" y="45"/>
                </a:lnTo>
                <a:lnTo>
                  <a:pt x="162" y="46"/>
                </a:lnTo>
                <a:lnTo>
                  <a:pt x="164" y="47"/>
                </a:lnTo>
                <a:lnTo>
                  <a:pt x="168" y="49"/>
                </a:lnTo>
                <a:lnTo>
                  <a:pt x="173" y="49"/>
                </a:lnTo>
                <a:lnTo>
                  <a:pt x="175" y="49"/>
                </a:lnTo>
                <a:lnTo>
                  <a:pt x="178" y="49"/>
                </a:lnTo>
                <a:lnTo>
                  <a:pt x="178" y="47"/>
                </a:lnTo>
                <a:lnTo>
                  <a:pt x="181" y="47"/>
                </a:lnTo>
                <a:lnTo>
                  <a:pt x="181" y="49"/>
                </a:lnTo>
                <a:lnTo>
                  <a:pt x="183" y="51"/>
                </a:lnTo>
                <a:lnTo>
                  <a:pt x="185" y="51"/>
                </a:lnTo>
                <a:lnTo>
                  <a:pt x="195" y="51"/>
                </a:lnTo>
                <a:lnTo>
                  <a:pt x="197" y="51"/>
                </a:lnTo>
                <a:lnTo>
                  <a:pt x="199" y="51"/>
                </a:lnTo>
                <a:lnTo>
                  <a:pt x="201" y="53"/>
                </a:lnTo>
                <a:lnTo>
                  <a:pt x="201" y="55"/>
                </a:lnTo>
                <a:lnTo>
                  <a:pt x="201" y="57"/>
                </a:lnTo>
                <a:lnTo>
                  <a:pt x="204" y="57"/>
                </a:lnTo>
                <a:lnTo>
                  <a:pt x="207" y="57"/>
                </a:lnTo>
                <a:lnTo>
                  <a:pt x="209" y="57"/>
                </a:lnTo>
                <a:lnTo>
                  <a:pt x="209" y="59"/>
                </a:lnTo>
                <a:lnTo>
                  <a:pt x="209" y="61"/>
                </a:lnTo>
                <a:lnTo>
                  <a:pt x="211" y="62"/>
                </a:lnTo>
                <a:lnTo>
                  <a:pt x="211" y="64"/>
                </a:lnTo>
                <a:lnTo>
                  <a:pt x="213" y="64"/>
                </a:lnTo>
                <a:lnTo>
                  <a:pt x="220" y="64"/>
                </a:lnTo>
                <a:lnTo>
                  <a:pt x="221" y="64"/>
                </a:lnTo>
                <a:lnTo>
                  <a:pt x="221" y="63"/>
                </a:lnTo>
                <a:lnTo>
                  <a:pt x="223" y="62"/>
                </a:lnTo>
                <a:lnTo>
                  <a:pt x="226" y="61"/>
                </a:lnTo>
                <a:lnTo>
                  <a:pt x="226" y="59"/>
                </a:lnTo>
                <a:lnTo>
                  <a:pt x="223" y="57"/>
                </a:lnTo>
                <a:lnTo>
                  <a:pt x="221" y="55"/>
                </a:lnTo>
                <a:lnTo>
                  <a:pt x="218" y="51"/>
                </a:lnTo>
                <a:lnTo>
                  <a:pt x="213" y="51"/>
                </a:lnTo>
                <a:lnTo>
                  <a:pt x="209" y="49"/>
                </a:lnTo>
                <a:lnTo>
                  <a:pt x="204" y="46"/>
                </a:lnTo>
                <a:lnTo>
                  <a:pt x="204" y="45"/>
                </a:lnTo>
                <a:lnTo>
                  <a:pt x="204" y="43"/>
                </a:lnTo>
                <a:lnTo>
                  <a:pt x="202" y="41"/>
                </a:lnTo>
                <a:lnTo>
                  <a:pt x="201" y="39"/>
                </a:lnTo>
                <a:lnTo>
                  <a:pt x="201" y="38"/>
                </a:lnTo>
                <a:lnTo>
                  <a:pt x="201" y="34"/>
                </a:lnTo>
                <a:lnTo>
                  <a:pt x="201" y="33"/>
                </a:lnTo>
                <a:lnTo>
                  <a:pt x="201" y="30"/>
                </a:lnTo>
                <a:lnTo>
                  <a:pt x="199" y="29"/>
                </a:lnTo>
                <a:lnTo>
                  <a:pt x="201" y="25"/>
                </a:lnTo>
                <a:lnTo>
                  <a:pt x="199" y="24"/>
                </a:lnTo>
                <a:lnTo>
                  <a:pt x="197" y="21"/>
                </a:lnTo>
                <a:lnTo>
                  <a:pt x="199" y="18"/>
                </a:lnTo>
                <a:lnTo>
                  <a:pt x="199" y="17"/>
                </a:lnTo>
                <a:lnTo>
                  <a:pt x="195" y="13"/>
                </a:lnTo>
                <a:lnTo>
                  <a:pt x="195" y="12"/>
                </a:lnTo>
                <a:lnTo>
                  <a:pt x="192" y="11"/>
                </a:lnTo>
                <a:lnTo>
                  <a:pt x="192" y="7"/>
                </a:lnTo>
                <a:lnTo>
                  <a:pt x="195" y="4"/>
                </a:lnTo>
                <a:lnTo>
                  <a:pt x="199" y="1"/>
                </a:lnTo>
                <a:lnTo>
                  <a:pt x="201" y="0"/>
                </a:lnTo>
                <a:lnTo>
                  <a:pt x="202" y="0"/>
                </a:lnTo>
                <a:lnTo>
                  <a:pt x="204" y="1"/>
                </a:lnTo>
                <a:lnTo>
                  <a:pt x="207" y="1"/>
                </a:lnTo>
                <a:lnTo>
                  <a:pt x="207" y="4"/>
                </a:lnTo>
                <a:lnTo>
                  <a:pt x="207" y="7"/>
                </a:lnTo>
                <a:lnTo>
                  <a:pt x="209" y="8"/>
                </a:lnTo>
                <a:lnTo>
                  <a:pt x="213" y="7"/>
                </a:lnTo>
                <a:lnTo>
                  <a:pt x="214" y="5"/>
                </a:lnTo>
                <a:lnTo>
                  <a:pt x="214" y="1"/>
                </a:lnTo>
                <a:lnTo>
                  <a:pt x="218" y="0"/>
                </a:lnTo>
                <a:lnTo>
                  <a:pt x="220" y="1"/>
                </a:lnTo>
                <a:lnTo>
                  <a:pt x="223" y="1"/>
                </a:lnTo>
                <a:lnTo>
                  <a:pt x="228" y="1"/>
                </a:lnTo>
                <a:lnTo>
                  <a:pt x="232" y="4"/>
                </a:lnTo>
                <a:lnTo>
                  <a:pt x="240" y="4"/>
                </a:lnTo>
                <a:lnTo>
                  <a:pt x="247" y="5"/>
                </a:lnTo>
                <a:lnTo>
                  <a:pt x="249" y="7"/>
                </a:lnTo>
                <a:lnTo>
                  <a:pt x="251" y="14"/>
                </a:lnTo>
                <a:lnTo>
                  <a:pt x="254" y="18"/>
                </a:lnTo>
                <a:lnTo>
                  <a:pt x="261" y="29"/>
                </a:lnTo>
                <a:lnTo>
                  <a:pt x="264" y="42"/>
                </a:lnTo>
                <a:lnTo>
                  <a:pt x="264" y="45"/>
                </a:lnTo>
                <a:lnTo>
                  <a:pt x="264" y="47"/>
                </a:lnTo>
                <a:lnTo>
                  <a:pt x="266" y="49"/>
                </a:lnTo>
                <a:lnTo>
                  <a:pt x="268" y="49"/>
                </a:lnTo>
                <a:lnTo>
                  <a:pt x="271" y="51"/>
                </a:lnTo>
                <a:lnTo>
                  <a:pt x="273" y="51"/>
                </a:lnTo>
                <a:lnTo>
                  <a:pt x="275" y="51"/>
                </a:lnTo>
                <a:lnTo>
                  <a:pt x="283" y="49"/>
                </a:lnTo>
                <a:lnTo>
                  <a:pt x="285" y="49"/>
                </a:lnTo>
                <a:lnTo>
                  <a:pt x="289" y="45"/>
                </a:lnTo>
                <a:lnTo>
                  <a:pt x="290" y="41"/>
                </a:lnTo>
                <a:lnTo>
                  <a:pt x="292" y="37"/>
                </a:lnTo>
                <a:lnTo>
                  <a:pt x="294" y="34"/>
                </a:lnTo>
                <a:lnTo>
                  <a:pt x="299" y="29"/>
                </a:lnTo>
                <a:lnTo>
                  <a:pt x="316" y="29"/>
                </a:lnTo>
                <a:lnTo>
                  <a:pt x="325" y="29"/>
                </a:lnTo>
                <a:lnTo>
                  <a:pt x="328" y="29"/>
                </a:lnTo>
                <a:lnTo>
                  <a:pt x="330" y="29"/>
                </a:lnTo>
                <a:lnTo>
                  <a:pt x="334" y="29"/>
                </a:lnTo>
                <a:lnTo>
                  <a:pt x="335" y="29"/>
                </a:lnTo>
                <a:lnTo>
                  <a:pt x="339" y="25"/>
                </a:lnTo>
                <a:lnTo>
                  <a:pt x="342" y="21"/>
                </a:lnTo>
                <a:lnTo>
                  <a:pt x="346" y="11"/>
                </a:lnTo>
                <a:lnTo>
                  <a:pt x="353" y="8"/>
                </a:lnTo>
                <a:lnTo>
                  <a:pt x="361" y="11"/>
                </a:lnTo>
                <a:lnTo>
                  <a:pt x="366" y="11"/>
                </a:lnTo>
                <a:lnTo>
                  <a:pt x="368" y="11"/>
                </a:lnTo>
                <a:lnTo>
                  <a:pt x="379" y="11"/>
                </a:lnTo>
                <a:lnTo>
                  <a:pt x="382" y="12"/>
                </a:lnTo>
                <a:lnTo>
                  <a:pt x="384" y="14"/>
                </a:lnTo>
                <a:lnTo>
                  <a:pt x="384" y="18"/>
                </a:lnTo>
                <a:lnTo>
                  <a:pt x="384" y="21"/>
                </a:lnTo>
                <a:lnTo>
                  <a:pt x="387" y="21"/>
                </a:lnTo>
                <a:lnTo>
                  <a:pt x="389" y="21"/>
                </a:lnTo>
                <a:lnTo>
                  <a:pt x="391" y="21"/>
                </a:lnTo>
                <a:lnTo>
                  <a:pt x="394" y="21"/>
                </a:lnTo>
                <a:lnTo>
                  <a:pt x="394" y="24"/>
                </a:lnTo>
                <a:lnTo>
                  <a:pt x="394" y="25"/>
                </a:lnTo>
                <a:lnTo>
                  <a:pt x="394" y="28"/>
                </a:lnTo>
                <a:lnTo>
                  <a:pt x="398" y="30"/>
                </a:lnTo>
                <a:lnTo>
                  <a:pt x="398" y="32"/>
                </a:lnTo>
                <a:lnTo>
                  <a:pt x="399" y="33"/>
                </a:lnTo>
                <a:lnTo>
                  <a:pt x="401" y="37"/>
                </a:lnTo>
                <a:lnTo>
                  <a:pt x="403" y="39"/>
                </a:lnTo>
                <a:lnTo>
                  <a:pt x="403" y="41"/>
                </a:lnTo>
                <a:lnTo>
                  <a:pt x="408" y="42"/>
                </a:lnTo>
                <a:lnTo>
                  <a:pt x="411" y="41"/>
                </a:lnTo>
                <a:lnTo>
                  <a:pt x="415" y="41"/>
                </a:lnTo>
                <a:lnTo>
                  <a:pt x="418" y="41"/>
                </a:lnTo>
                <a:lnTo>
                  <a:pt x="420" y="38"/>
                </a:lnTo>
                <a:lnTo>
                  <a:pt x="420" y="36"/>
                </a:lnTo>
                <a:lnTo>
                  <a:pt x="422" y="34"/>
                </a:lnTo>
                <a:lnTo>
                  <a:pt x="423" y="32"/>
                </a:lnTo>
                <a:lnTo>
                  <a:pt x="425" y="33"/>
                </a:lnTo>
                <a:lnTo>
                  <a:pt x="427" y="34"/>
                </a:lnTo>
                <a:lnTo>
                  <a:pt x="429" y="34"/>
                </a:lnTo>
                <a:lnTo>
                  <a:pt x="430" y="37"/>
                </a:lnTo>
                <a:lnTo>
                  <a:pt x="430" y="39"/>
                </a:lnTo>
                <a:lnTo>
                  <a:pt x="432" y="41"/>
                </a:lnTo>
                <a:lnTo>
                  <a:pt x="434" y="42"/>
                </a:lnTo>
                <a:lnTo>
                  <a:pt x="437" y="47"/>
                </a:lnTo>
                <a:lnTo>
                  <a:pt x="441" y="49"/>
                </a:lnTo>
                <a:lnTo>
                  <a:pt x="443" y="49"/>
                </a:lnTo>
                <a:lnTo>
                  <a:pt x="444" y="51"/>
                </a:lnTo>
                <a:lnTo>
                  <a:pt x="444" y="53"/>
                </a:lnTo>
                <a:lnTo>
                  <a:pt x="446" y="58"/>
                </a:lnTo>
                <a:lnTo>
                  <a:pt x="455" y="63"/>
                </a:lnTo>
                <a:lnTo>
                  <a:pt x="456" y="64"/>
                </a:lnTo>
                <a:lnTo>
                  <a:pt x="460" y="67"/>
                </a:lnTo>
                <a:lnTo>
                  <a:pt x="463" y="67"/>
                </a:lnTo>
                <a:lnTo>
                  <a:pt x="465" y="68"/>
                </a:lnTo>
                <a:lnTo>
                  <a:pt x="467" y="68"/>
                </a:lnTo>
                <a:lnTo>
                  <a:pt x="468" y="70"/>
                </a:lnTo>
                <a:lnTo>
                  <a:pt x="468" y="72"/>
                </a:lnTo>
                <a:lnTo>
                  <a:pt x="468" y="75"/>
                </a:lnTo>
                <a:lnTo>
                  <a:pt x="474" y="79"/>
                </a:lnTo>
                <a:lnTo>
                  <a:pt x="479" y="79"/>
                </a:lnTo>
                <a:lnTo>
                  <a:pt x="482" y="79"/>
                </a:lnTo>
                <a:lnTo>
                  <a:pt x="487" y="83"/>
                </a:lnTo>
                <a:lnTo>
                  <a:pt x="491" y="89"/>
                </a:lnTo>
                <a:lnTo>
                  <a:pt x="505" y="95"/>
                </a:lnTo>
                <a:lnTo>
                  <a:pt x="506" y="96"/>
                </a:lnTo>
                <a:lnTo>
                  <a:pt x="520" y="96"/>
                </a:lnTo>
                <a:lnTo>
                  <a:pt x="524" y="97"/>
                </a:lnTo>
                <a:lnTo>
                  <a:pt x="532" y="104"/>
                </a:lnTo>
                <a:lnTo>
                  <a:pt x="538" y="107"/>
                </a:lnTo>
                <a:lnTo>
                  <a:pt x="543" y="109"/>
                </a:lnTo>
                <a:lnTo>
                  <a:pt x="544" y="114"/>
                </a:lnTo>
                <a:lnTo>
                  <a:pt x="544" y="117"/>
                </a:lnTo>
                <a:lnTo>
                  <a:pt x="546" y="121"/>
                </a:lnTo>
                <a:lnTo>
                  <a:pt x="546" y="128"/>
                </a:lnTo>
                <a:lnTo>
                  <a:pt x="546" y="141"/>
                </a:lnTo>
                <a:lnTo>
                  <a:pt x="544" y="150"/>
                </a:lnTo>
                <a:lnTo>
                  <a:pt x="544" y="154"/>
                </a:lnTo>
                <a:lnTo>
                  <a:pt x="546" y="155"/>
                </a:lnTo>
                <a:lnTo>
                  <a:pt x="544" y="166"/>
                </a:lnTo>
                <a:lnTo>
                  <a:pt x="544" y="170"/>
                </a:lnTo>
                <a:lnTo>
                  <a:pt x="550" y="172"/>
                </a:lnTo>
                <a:lnTo>
                  <a:pt x="551" y="175"/>
                </a:lnTo>
                <a:lnTo>
                  <a:pt x="553" y="183"/>
                </a:lnTo>
                <a:lnTo>
                  <a:pt x="555" y="191"/>
                </a:lnTo>
                <a:lnTo>
                  <a:pt x="558" y="192"/>
                </a:lnTo>
                <a:lnTo>
                  <a:pt x="558" y="195"/>
                </a:lnTo>
                <a:lnTo>
                  <a:pt x="567" y="199"/>
                </a:lnTo>
                <a:lnTo>
                  <a:pt x="569" y="200"/>
                </a:lnTo>
                <a:lnTo>
                  <a:pt x="576" y="205"/>
                </a:lnTo>
                <a:lnTo>
                  <a:pt x="581" y="209"/>
                </a:lnTo>
                <a:lnTo>
                  <a:pt x="584" y="213"/>
                </a:lnTo>
                <a:lnTo>
                  <a:pt x="591" y="216"/>
                </a:lnTo>
                <a:lnTo>
                  <a:pt x="596" y="217"/>
                </a:lnTo>
                <a:lnTo>
                  <a:pt x="598" y="224"/>
                </a:lnTo>
                <a:lnTo>
                  <a:pt x="598" y="229"/>
                </a:lnTo>
                <a:lnTo>
                  <a:pt x="596" y="234"/>
                </a:lnTo>
                <a:lnTo>
                  <a:pt x="600" y="238"/>
                </a:lnTo>
                <a:lnTo>
                  <a:pt x="600" y="241"/>
                </a:lnTo>
                <a:lnTo>
                  <a:pt x="600" y="243"/>
                </a:lnTo>
                <a:lnTo>
                  <a:pt x="603" y="247"/>
                </a:lnTo>
                <a:lnTo>
                  <a:pt x="603" y="251"/>
                </a:lnTo>
                <a:lnTo>
                  <a:pt x="603" y="256"/>
                </a:lnTo>
                <a:lnTo>
                  <a:pt x="600" y="259"/>
                </a:lnTo>
                <a:lnTo>
                  <a:pt x="596" y="260"/>
                </a:lnTo>
                <a:lnTo>
                  <a:pt x="595" y="263"/>
                </a:lnTo>
                <a:lnTo>
                  <a:pt x="591" y="264"/>
                </a:lnTo>
                <a:lnTo>
                  <a:pt x="589" y="264"/>
                </a:lnTo>
                <a:lnTo>
                  <a:pt x="584" y="268"/>
                </a:lnTo>
                <a:lnTo>
                  <a:pt x="584" y="271"/>
                </a:lnTo>
                <a:lnTo>
                  <a:pt x="581" y="274"/>
                </a:lnTo>
                <a:lnTo>
                  <a:pt x="570" y="279"/>
                </a:lnTo>
                <a:lnTo>
                  <a:pt x="562" y="285"/>
                </a:lnTo>
                <a:lnTo>
                  <a:pt x="557" y="285"/>
                </a:lnTo>
                <a:lnTo>
                  <a:pt x="553" y="287"/>
                </a:lnTo>
                <a:lnTo>
                  <a:pt x="553" y="289"/>
                </a:lnTo>
                <a:lnTo>
                  <a:pt x="551" y="295"/>
                </a:lnTo>
                <a:lnTo>
                  <a:pt x="548" y="300"/>
                </a:lnTo>
                <a:lnTo>
                  <a:pt x="543" y="304"/>
                </a:lnTo>
                <a:lnTo>
                  <a:pt x="534" y="310"/>
                </a:lnTo>
                <a:lnTo>
                  <a:pt x="532" y="312"/>
                </a:lnTo>
                <a:lnTo>
                  <a:pt x="532" y="314"/>
                </a:lnTo>
                <a:lnTo>
                  <a:pt x="532" y="316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1" name="Freeform 31"/>
          <p:cNvSpPr>
            <a:spLocks/>
          </p:cNvSpPr>
          <p:nvPr/>
        </p:nvSpPr>
        <p:spPr bwMode="auto">
          <a:xfrm>
            <a:off x="5207000" y="4225925"/>
            <a:ext cx="1408113" cy="1490663"/>
          </a:xfrm>
          <a:custGeom>
            <a:avLst/>
            <a:gdLst>
              <a:gd name="T0" fmla="*/ 2147483647 w 772"/>
              <a:gd name="T1" fmla="*/ 2147483647 h 658"/>
              <a:gd name="T2" fmla="*/ 2147483647 w 772"/>
              <a:gd name="T3" fmla="*/ 2147483647 h 658"/>
              <a:gd name="T4" fmla="*/ 2147483647 w 772"/>
              <a:gd name="T5" fmla="*/ 2147483647 h 658"/>
              <a:gd name="T6" fmla="*/ 2147483647 w 772"/>
              <a:gd name="T7" fmla="*/ 2147483647 h 658"/>
              <a:gd name="T8" fmla="*/ 2147483647 w 772"/>
              <a:gd name="T9" fmla="*/ 2147483647 h 658"/>
              <a:gd name="T10" fmla="*/ 2147483647 w 772"/>
              <a:gd name="T11" fmla="*/ 2147483647 h 658"/>
              <a:gd name="T12" fmla="*/ 2147483647 w 772"/>
              <a:gd name="T13" fmla="*/ 2147483647 h 658"/>
              <a:gd name="T14" fmla="*/ 2147483647 w 772"/>
              <a:gd name="T15" fmla="*/ 2147483647 h 658"/>
              <a:gd name="T16" fmla="*/ 2147483647 w 772"/>
              <a:gd name="T17" fmla="*/ 2147483647 h 658"/>
              <a:gd name="T18" fmla="*/ 2147483647 w 772"/>
              <a:gd name="T19" fmla="*/ 2147483647 h 658"/>
              <a:gd name="T20" fmla="*/ 2147483647 w 772"/>
              <a:gd name="T21" fmla="*/ 2147483647 h 658"/>
              <a:gd name="T22" fmla="*/ 2147483647 w 772"/>
              <a:gd name="T23" fmla="*/ 0 h 658"/>
              <a:gd name="T24" fmla="*/ 2147483647 w 772"/>
              <a:gd name="T25" fmla="*/ 2147483647 h 658"/>
              <a:gd name="T26" fmla="*/ 2147483647 w 772"/>
              <a:gd name="T27" fmla="*/ 2147483647 h 658"/>
              <a:gd name="T28" fmla="*/ 2147483647 w 772"/>
              <a:gd name="T29" fmla="*/ 2147483647 h 658"/>
              <a:gd name="T30" fmla="*/ 2147483647 w 772"/>
              <a:gd name="T31" fmla="*/ 2147483647 h 658"/>
              <a:gd name="T32" fmla="*/ 2147483647 w 772"/>
              <a:gd name="T33" fmla="*/ 2147483647 h 658"/>
              <a:gd name="T34" fmla="*/ 2147483647 w 772"/>
              <a:gd name="T35" fmla="*/ 2147483647 h 658"/>
              <a:gd name="T36" fmla="*/ 2147483647 w 772"/>
              <a:gd name="T37" fmla="*/ 2147483647 h 658"/>
              <a:gd name="T38" fmla="*/ 2147483647 w 772"/>
              <a:gd name="T39" fmla="*/ 2147483647 h 658"/>
              <a:gd name="T40" fmla="*/ 2147483647 w 772"/>
              <a:gd name="T41" fmla="*/ 2147483647 h 658"/>
              <a:gd name="T42" fmla="*/ 2147483647 w 772"/>
              <a:gd name="T43" fmla="*/ 2147483647 h 658"/>
              <a:gd name="T44" fmla="*/ 2147483647 w 772"/>
              <a:gd name="T45" fmla="*/ 2147483647 h 658"/>
              <a:gd name="T46" fmla="*/ 2147483647 w 772"/>
              <a:gd name="T47" fmla="*/ 2147483647 h 658"/>
              <a:gd name="T48" fmla="*/ 2147483647 w 772"/>
              <a:gd name="T49" fmla="*/ 2147483647 h 658"/>
              <a:gd name="T50" fmla="*/ 2147483647 w 772"/>
              <a:gd name="T51" fmla="*/ 2147483647 h 658"/>
              <a:gd name="T52" fmla="*/ 2147483647 w 772"/>
              <a:gd name="T53" fmla="*/ 2147483647 h 658"/>
              <a:gd name="T54" fmla="*/ 2147483647 w 772"/>
              <a:gd name="T55" fmla="*/ 2147483647 h 658"/>
              <a:gd name="T56" fmla="*/ 2147483647 w 772"/>
              <a:gd name="T57" fmla="*/ 2147483647 h 658"/>
              <a:gd name="T58" fmla="*/ 2147483647 w 772"/>
              <a:gd name="T59" fmla="*/ 2147483647 h 658"/>
              <a:gd name="T60" fmla="*/ 2147483647 w 772"/>
              <a:gd name="T61" fmla="*/ 2147483647 h 658"/>
              <a:gd name="T62" fmla="*/ 2147483647 w 772"/>
              <a:gd name="T63" fmla="*/ 2147483647 h 658"/>
              <a:gd name="T64" fmla="*/ 2147483647 w 772"/>
              <a:gd name="T65" fmla="*/ 2147483647 h 658"/>
              <a:gd name="T66" fmla="*/ 2147483647 w 772"/>
              <a:gd name="T67" fmla="*/ 2147483647 h 658"/>
              <a:gd name="T68" fmla="*/ 2147483647 w 772"/>
              <a:gd name="T69" fmla="*/ 2147483647 h 658"/>
              <a:gd name="T70" fmla="*/ 2147483647 w 772"/>
              <a:gd name="T71" fmla="*/ 2147483647 h 658"/>
              <a:gd name="T72" fmla="*/ 2147483647 w 772"/>
              <a:gd name="T73" fmla="*/ 2147483647 h 658"/>
              <a:gd name="T74" fmla="*/ 2147483647 w 772"/>
              <a:gd name="T75" fmla="*/ 2147483647 h 658"/>
              <a:gd name="T76" fmla="*/ 2147483647 w 772"/>
              <a:gd name="T77" fmla="*/ 2147483647 h 658"/>
              <a:gd name="T78" fmla="*/ 2147483647 w 772"/>
              <a:gd name="T79" fmla="*/ 2147483647 h 658"/>
              <a:gd name="T80" fmla="*/ 2147483647 w 772"/>
              <a:gd name="T81" fmla="*/ 2147483647 h 658"/>
              <a:gd name="T82" fmla="*/ 2147483647 w 772"/>
              <a:gd name="T83" fmla="*/ 2147483647 h 658"/>
              <a:gd name="T84" fmla="*/ 2147483647 w 772"/>
              <a:gd name="T85" fmla="*/ 2147483647 h 658"/>
              <a:gd name="T86" fmla="*/ 2147483647 w 772"/>
              <a:gd name="T87" fmla="*/ 2147483647 h 658"/>
              <a:gd name="T88" fmla="*/ 2147483647 w 772"/>
              <a:gd name="T89" fmla="*/ 2147483647 h 658"/>
              <a:gd name="T90" fmla="*/ 2147483647 w 772"/>
              <a:gd name="T91" fmla="*/ 2147483647 h 658"/>
              <a:gd name="T92" fmla="*/ 2147483647 w 772"/>
              <a:gd name="T93" fmla="*/ 2147483647 h 658"/>
              <a:gd name="T94" fmla="*/ 2147483647 w 772"/>
              <a:gd name="T95" fmla="*/ 2147483647 h 658"/>
              <a:gd name="T96" fmla="*/ 2147483647 w 772"/>
              <a:gd name="T97" fmla="*/ 2147483647 h 658"/>
              <a:gd name="T98" fmla="*/ 2147483647 w 772"/>
              <a:gd name="T99" fmla="*/ 2147483647 h 658"/>
              <a:gd name="T100" fmla="*/ 2147483647 w 772"/>
              <a:gd name="T101" fmla="*/ 2147483647 h 658"/>
              <a:gd name="T102" fmla="*/ 2147483647 w 772"/>
              <a:gd name="T103" fmla="*/ 2147483647 h 658"/>
              <a:gd name="T104" fmla="*/ 2147483647 w 772"/>
              <a:gd name="T105" fmla="*/ 2147483647 h 658"/>
              <a:gd name="T106" fmla="*/ 2147483647 w 772"/>
              <a:gd name="T107" fmla="*/ 2147483647 h 658"/>
              <a:gd name="T108" fmla="*/ 2147483647 w 772"/>
              <a:gd name="T109" fmla="*/ 2147483647 h 658"/>
              <a:gd name="T110" fmla="*/ 2147483647 w 772"/>
              <a:gd name="T111" fmla="*/ 2147483647 h 658"/>
              <a:gd name="T112" fmla="*/ 2147483647 w 772"/>
              <a:gd name="T113" fmla="*/ 2147483647 h 658"/>
              <a:gd name="T114" fmla="*/ 2147483647 w 772"/>
              <a:gd name="T115" fmla="*/ 2147483647 h 658"/>
              <a:gd name="T116" fmla="*/ 2147483647 w 772"/>
              <a:gd name="T117" fmla="*/ 2147483647 h 658"/>
              <a:gd name="T118" fmla="*/ 2147483647 w 772"/>
              <a:gd name="T119" fmla="*/ 2147483647 h 658"/>
              <a:gd name="T120" fmla="*/ 2147483647 w 772"/>
              <a:gd name="T121" fmla="*/ 2147483647 h 658"/>
              <a:gd name="T122" fmla="*/ 2147483647 w 772"/>
              <a:gd name="T123" fmla="*/ 2147483647 h 65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72" h="658">
                <a:moveTo>
                  <a:pt x="351" y="371"/>
                </a:moveTo>
                <a:lnTo>
                  <a:pt x="351" y="370"/>
                </a:lnTo>
                <a:lnTo>
                  <a:pt x="351" y="366"/>
                </a:lnTo>
                <a:lnTo>
                  <a:pt x="351" y="358"/>
                </a:lnTo>
                <a:lnTo>
                  <a:pt x="355" y="358"/>
                </a:lnTo>
                <a:lnTo>
                  <a:pt x="355" y="351"/>
                </a:lnTo>
                <a:lnTo>
                  <a:pt x="351" y="350"/>
                </a:lnTo>
                <a:lnTo>
                  <a:pt x="351" y="349"/>
                </a:lnTo>
                <a:lnTo>
                  <a:pt x="349" y="346"/>
                </a:lnTo>
                <a:lnTo>
                  <a:pt x="348" y="338"/>
                </a:lnTo>
                <a:lnTo>
                  <a:pt x="344" y="333"/>
                </a:lnTo>
                <a:lnTo>
                  <a:pt x="341" y="330"/>
                </a:lnTo>
                <a:lnTo>
                  <a:pt x="342" y="330"/>
                </a:lnTo>
                <a:lnTo>
                  <a:pt x="341" y="330"/>
                </a:lnTo>
                <a:lnTo>
                  <a:pt x="337" y="328"/>
                </a:lnTo>
                <a:lnTo>
                  <a:pt x="335" y="325"/>
                </a:lnTo>
                <a:lnTo>
                  <a:pt x="335" y="322"/>
                </a:lnTo>
                <a:lnTo>
                  <a:pt x="329" y="317"/>
                </a:lnTo>
                <a:lnTo>
                  <a:pt x="327" y="315"/>
                </a:lnTo>
                <a:lnTo>
                  <a:pt x="327" y="311"/>
                </a:lnTo>
                <a:lnTo>
                  <a:pt x="322" y="309"/>
                </a:lnTo>
                <a:lnTo>
                  <a:pt x="322" y="305"/>
                </a:lnTo>
                <a:lnTo>
                  <a:pt x="318" y="301"/>
                </a:lnTo>
                <a:lnTo>
                  <a:pt x="310" y="292"/>
                </a:lnTo>
                <a:lnTo>
                  <a:pt x="310" y="290"/>
                </a:lnTo>
                <a:lnTo>
                  <a:pt x="304" y="283"/>
                </a:lnTo>
                <a:lnTo>
                  <a:pt x="277" y="253"/>
                </a:lnTo>
                <a:lnTo>
                  <a:pt x="273" y="251"/>
                </a:lnTo>
                <a:lnTo>
                  <a:pt x="272" y="250"/>
                </a:lnTo>
                <a:lnTo>
                  <a:pt x="266" y="250"/>
                </a:lnTo>
                <a:lnTo>
                  <a:pt x="259" y="243"/>
                </a:lnTo>
                <a:lnTo>
                  <a:pt x="256" y="240"/>
                </a:lnTo>
                <a:lnTo>
                  <a:pt x="252" y="238"/>
                </a:lnTo>
                <a:lnTo>
                  <a:pt x="252" y="236"/>
                </a:lnTo>
                <a:lnTo>
                  <a:pt x="249" y="234"/>
                </a:lnTo>
                <a:lnTo>
                  <a:pt x="240" y="229"/>
                </a:lnTo>
                <a:lnTo>
                  <a:pt x="237" y="221"/>
                </a:lnTo>
                <a:lnTo>
                  <a:pt x="233" y="220"/>
                </a:lnTo>
                <a:lnTo>
                  <a:pt x="233" y="218"/>
                </a:lnTo>
                <a:lnTo>
                  <a:pt x="233" y="217"/>
                </a:lnTo>
                <a:lnTo>
                  <a:pt x="233" y="215"/>
                </a:lnTo>
                <a:lnTo>
                  <a:pt x="230" y="211"/>
                </a:lnTo>
                <a:lnTo>
                  <a:pt x="227" y="205"/>
                </a:lnTo>
                <a:lnTo>
                  <a:pt x="225" y="204"/>
                </a:lnTo>
                <a:lnTo>
                  <a:pt x="221" y="204"/>
                </a:lnTo>
                <a:lnTo>
                  <a:pt x="220" y="204"/>
                </a:lnTo>
                <a:lnTo>
                  <a:pt x="218" y="204"/>
                </a:lnTo>
                <a:lnTo>
                  <a:pt x="213" y="197"/>
                </a:lnTo>
                <a:lnTo>
                  <a:pt x="208" y="195"/>
                </a:lnTo>
                <a:lnTo>
                  <a:pt x="208" y="193"/>
                </a:lnTo>
                <a:lnTo>
                  <a:pt x="211" y="192"/>
                </a:lnTo>
                <a:lnTo>
                  <a:pt x="213" y="192"/>
                </a:lnTo>
                <a:lnTo>
                  <a:pt x="213" y="190"/>
                </a:lnTo>
                <a:lnTo>
                  <a:pt x="211" y="186"/>
                </a:lnTo>
                <a:lnTo>
                  <a:pt x="206" y="175"/>
                </a:lnTo>
                <a:lnTo>
                  <a:pt x="206" y="174"/>
                </a:lnTo>
                <a:lnTo>
                  <a:pt x="202" y="168"/>
                </a:lnTo>
                <a:lnTo>
                  <a:pt x="201" y="167"/>
                </a:lnTo>
                <a:lnTo>
                  <a:pt x="199" y="166"/>
                </a:lnTo>
                <a:lnTo>
                  <a:pt x="199" y="159"/>
                </a:lnTo>
                <a:lnTo>
                  <a:pt x="199" y="157"/>
                </a:lnTo>
                <a:lnTo>
                  <a:pt x="195" y="154"/>
                </a:lnTo>
                <a:lnTo>
                  <a:pt x="194" y="154"/>
                </a:lnTo>
                <a:lnTo>
                  <a:pt x="188" y="153"/>
                </a:lnTo>
                <a:lnTo>
                  <a:pt x="187" y="147"/>
                </a:lnTo>
                <a:lnTo>
                  <a:pt x="183" y="146"/>
                </a:lnTo>
                <a:lnTo>
                  <a:pt x="183" y="143"/>
                </a:lnTo>
                <a:lnTo>
                  <a:pt x="183" y="139"/>
                </a:lnTo>
                <a:lnTo>
                  <a:pt x="185" y="137"/>
                </a:lnTo>
                <a:lnTo>
                  <a:pt x="185" y="133"/>
                </a:lnTo>
                <a:lnTo>
                  <a:pt x="183" y="133"/>
                </a:lnTo>
                <a:lnTo>
                  <a:pt x="180" y="130"/>
                </a:lnTo>
                <a:lnTo>
                  <a:pt x="175" y="125"/>
                </a:lnTo>
                <a:lnTo>
                  <a:pt x="175" y="120"/>
                </a:lnTo>
                <a:lnTo>
                  <a:pt x="169" y="114"/>
                </a:lnTo>
                <a:lnTo>
                  <a:pt x="166" y="112"/>
                </a:lnTo>
                <a:lnTo>
                  <a:pt x="166" y="109"/>
                </a:lnTo>
                <a:lnTo>
                  <a:pt x="166" y="108"/>
                </a:lnTo>
                <a:lnTo>
                  <a:pt x="163" y="108"/>
                </a:lnTo>
                <a:lnTo>
                  <a:pt x="161" y="105"/>
                </a:lnTo>
                <a:lnTo>
                  <a:pt x="161" y="101"/>
                </a:lnTo>
                <a:lnTo>
                  <a:pt x="156" y="95"/>
                </a:lnTo>
                <a:lnTo>
                  <a:pt x="154" y="86"/>
                </a:lnTo>
                <a:lnTo>
                  <a:pt x="147" y="78"/>
                </a:lnTo>
                <a:lnTo>
                  <a:pt x="147" y="75"/>
                </a:lnTo>
                <a:lnTo>
                  <a:pt x="150" y="74"/>
                </a:lnTo>
                <a:lnTo>
                  <a:pt x="150" y="71"/>
                </a:lnTo>
                <a:lnTo>
                  <a:pt x="150" y="68"/>
                </a:lnTo>
                <a:lnTo>
                  <a:pt x="147" y="67"/>
                </a:lnTo>
                <a:lnTo>
                  <a:pt x="142" y="55"/>
                </a:lnTo>
                <a:lnTo>
                  <a:pt x="138" y="53"/>
                </a:lnTo>
                <a:lnTo>
                  <a:pt x="130" y="42"/>
                </a:lnTo>
                <a:lnTo>
                  <a:pt x="131" y="41"/>
                </a:lnTo>
                <a:lnTo>
                  <a:pt x="133" y="42"/>
                </a:lnTo>
                <a:lnTo>
                  <a:pt x="142" y="53"/>
                </a:lnTo>
                <a:lnTo>
                  <a:pt x="145" y="57"/>
                </a:lnTo>
                <a:lnTo>
                  <a:pt x="145" y="59"/>
                </a:lnTo>
                <a:lnTo>
                  <a:pt x="147" y="61"/>
                </a:lnTo>
                <a:lnTo>
                  <a:pt x="150" y="62"/>
                </a:lnTo>
                <a:lnTo>
                  <a:pt x="161" y="78"/>
                </a:lnTo>
                <a:lnTo>
                  <a:pt x="164" y="79"/>
                </a:lnTo>
                <a:lnTo>
                  <a:pt x="166" y="82"/>
                </a:lnTo>
                <a:lnTo>
                  <a:pt x="169" y="86"/>
                </a:lnTo>
                <a:lnTo>
                  <a:pt x="171" y="86"/>
                </a:lnTo>
                <a:lnTo>
                  <a:pt x="182" y="99"/>
                </a:lnTo>
                <a:lnTo>
                  <a:pt x="187" y="101"/>
                </a:lnTo>
                <a:lnTo>
                  <a:pt x="188" y="101"/>
                </a:lnTo>
                <a:lnTo>
                  <a:pt x="195" y="109"/>
                </a:lnTo>
                <a:lnTo>
                  <a:pt x="201" y="113"/>
                </a:lnTo>
                <a:lnTo>
                  <a:pt x="199" y="114"/>
                </a:lnTo>
                <a:lnTo>
                  <a:pt x="199" y="116"/>
                </a:lnTo>
                <a:lnTo>
                  <a:pt x="199" y="118"/>
                </a:lnTo>
                <a:lnTo>
                  <a:pt x="199" y="120"/>
                </a:lnTo>
                <a:lnTo>
                  <a:pt x="199" y="125"/>
                </a:lnTo>
                <a:lnTo>
                  <a:pt x="199" y="126"/>
                </a:lnTo>
                <a:lnTo>
                  <a:pt x="197" y="132"/>
                </a:lnTo>
                <a:lnTo>
                  <a:pt x="197" y="136"/>
                </a:lnTo>
                <a:lnTo>
                  <a:pt x="195" y="139"/>
                </a:lnTo>
                <a:lnTo>
                  <a:pt x="197" y="143"/>
                </a:lnTo>
                <a:lnTo>
                  <a:pt x="195" y="143"/>
                </a:lnTo>
                <a:lnTo>
                  <a:pt x="195" y="146"/>
                </a:lnTo>
                <a:lnTo>
                  <a:pt x="195" y="150"/>
                </a:lnTo>
                <a:lnTo>
                  <a:pt x="195" y="153"/>
                </a:lnTo>
                <a:lnTo>
                  <a:pt x="202" y="157"/>
                </a:lnTo>
                <a:lnTo>
                  <a:pt x="204" y="158"/>
                </a:lnTo>
                <a:lnTo>
                  <a:pt x="204" y="163"/>
                </a:lnTo>
                <a:lnTo>
                  <a:pt x="206" y="166"/>
                </a:lnTo>
                <a:lnTo>
                  <a:pt x="208" y="166"/>
                </a:lnTo>
                <a:lnTo>
                  <a:pt x="202" y="143"/>
                </a:lnTo>
                <a:lnTo>
                  <a:pt x="204" y="141"/>
                </a:lnTo>
                <a:lnTo>
                  <a:pt x="206" y="136"/>
                </a:lnTo>
                <a:lnTo>
                  <a:pt x="204" y="133"/>
                </a:lnTo>
                <a:lnTo>
                  <a:pt x="206" y="132"/>
                </a:lnTo>
                <a:lnTo>
                  <a:pt x="208" y="122"/>
                </a:lnTo>
                <a:lnTo>
                  <a:pt x="208" y="120"/>
                </a:lnTo>
                <a:lnTo>
                  <a:pt x="208" y="116"/>
                </a:lnTo>
                <a:lnTo>
                  <a:pt x="209" y="105"/>
                </a:lnTo>
                <a:lnTo>
                  <a:pt x="208" y="105"/>
                </a:lnTo>
                <a:lnTo>
                  <a:pt x="206" y="103"/>
                </a:lnTo>
                <a:lnTo>
                  <a:pt x="199" y="99"/>
                </a:lnTo>
                <a:lnTo>
                  <a:pt x="195" y="97"/>
                </a:lnTo>
                <a:lnTo>
                  <a:pt x="194" y="96"/>
                </a:lnTo>
                <a:lnTo>
                  <a:pt x="182" y="91"/>
                </a:lnTo>
                <a:lnTo>
                  <a:pt x="175" y="84"/>
                </a:lnTo>
                <a:lnTo>
                  <a:pt x="161" y="70"/>
                </a:lnTo>
                <a:lnTo>
                  <a:pt x="133" y="39"/>
                </a:lnTo>
                <a:lnTo>
                  <a:pt x="125" y="26"/>
                </a:lnTo>
                <a:lnTo>
                  <a:pt x="121" y="26"/>
                </a:lnTo>
                <a:lnTo>
                  <a:pt x="118" y="29"/>
                </a:lnTo>
                <a:lnTo>
                  <a:pt x="111" y="26"/>
                </a:lnTo>
                <a:lnTo>
                  <a:pt x="95" y="13"/>
                </a:lnTo>
                <a:lnTo>
                  <a:pt x="92" y="12"/>
                </a:lnTo>
                <a:lnTo>
                  <a:pt x="85" y="5"/>
                </a:lnTo>
                <a:lnTo>
                  <a:pt x="80" y="4"/>
                </a:lnTo>
                <a:lnTo>
                  <a:pt x="74" y="0"/>
                </a:lnTo>
                <a:lnTo>
                  <a:pt x="67" y="0"/>
                </a:lnTo>
                <a:lnTo>
                  <a:pt x="66" y="4"/>
                </a:lnTo>
                <a:lnTo>
                  <a:pt x="64" y="5"/>
                </a:lnTo>
                <a:lnTo>
                  <a:pt x="61" y="8"/>
                </a:lnTo>
                <a:lnTo>
                  <a:pt x="54" y="8"/>
                </a:lnTo>
                <a:lnTo>
                  <a:pt x="47" y="9"/>
                </a:lnTo>
                <a:lnTo>
                  <a:pt x="40" y="7"/>
                </a:lnTo>
                <a:lnTo>
                  <a:pt x="36" y="7"/>
                </a:lnTo>
                <a:lnTo>
                  <a:pt x="31" y="9"/>
                </a:lnTo>
                <a:lnTo>
                  <a:pt x="28" y="9"/>
                </a:lnTo>
                <a:lnTo>
                  <a:pt x="21" y="8"/>
                </a:lnTo>
                <a:lnTo>
                  <a:pt x="3" y="9"/>
                </a:lnTo>
                <a:lnTo>
                  <a:pt x="0" y="12"/>
                </a:lnTo>
                <a:lnTo>
                  <a:pt x="2" y="16"/>
                </a:lnTo>
                <a:lnTo>
                  <a:pt x="14" y="16"/>
                </a:lnTo>
                <a:lnTo>
                  <a:pt x="19" y="16"/>
                </a:lnTo>
                <a:lnTo>
                  <a:pt x="22" y="16"/>
                </a:lnTo>
                <a:lnTo>
                  <a:pt x="26" y="16"/>
                </a:lnTo>
                <a:lnTo>
                  <a:pt x="28" y="16"/>
                </a:lnTo>
                <a:lnTo>
                  <a:pt x="31" y="16"/>
                </a:lnTo>
                <a:lnTo>
                  <a:pt x="36" y="17"/>
                </a:lnTo>
                <a:lnTo>
                  <a:pt x="42" y="22"/>
                </a:lnTo>
                <a:lnTo>
                  <a:pt x="54" y="26"/>
                </a:lnTo>
                <a:lnTo>
                  <a:pt x="59" y="30"/>
                </a:lnTo>
                <a:lnTo>
                  <a:pt x="61" y="34"/>
                </a:lnTo>
                <a:lnTo>
                  <a:pt x="55" y="36"/>
                </a:lnTo>
                <a:lnTo>
                  <a:pt x="48" y="39"/>
                </a:lnTo>
                <a:lnTo>
                  <a:pt x="45" y="39"/>
                </a:lnTo>
                <a:lnTo>
                  <a:pt x="45" y="43"/>
                </a:lnTo>
                <a:lnTo>
                  <a:pt x="47" y="46"/>
                </a:lnTo>
                <a:lnTo>
                  <a:pt x="47" y="49"/>
                </a:lnTo>
                <a:lnTo>
                  <a:pt x="45" y="53"/>
                </a:lnTo>
                <a:lnTo>
                  <a:pt x="42" y="58"/>
                </a:lnTo>
                <a:lnTo>
                  <a:pt x="42" y="61"/>
                </a:lnTo>
                <a:lnTo>
                  <a:pt x="36" y="62"/>
                </a:lnTo>
                <a:lnTo>
                  <a:pt x="35" y="61"/>
                </a:lnTo>
                <a:lnTo>
                  <a:pt x="31" y="61"/>
                </a:lnTo>
                <a:lnTo>
                  <a:pt x="28" y="62"/>
                </a:lnTo>
                <a:lnTo>
                  <a:pt x="31" y="64"/>
                </a:lnTo>
                <a:lnTo>
                  <a:pt x="35" y="67"/>
                </a:lnTo>
                <a:lnTo>
                  <a:pt x="36" y="68"/>
                </a:lnTo>
                <a:lnTo>
                  <a:pt x="35" y="70"/>
                </a:lnTo>
                <a:lnTo>
                  <a:pt x="35" y="78"/>
                </a:lnTo>
                <a:lnTo>
                  <a:pt x="36" y="80"/>
                </a:lnTo>
                <a:lnTo>
                  <a:pt x="40" y="82"/>
                </a:lnTo>
                <a:lnTo>
                  <a:pt x="40" y="83"/>
                </a:lnTo>
                <a:lnTo>
                  <a:pt x="40" y="86"/>
                </a:lnTo>
                <a:lnTo>
                  <a:pt x="40" y="88"/>
                </a:lnTo>
                <a:lnTo>
                  <a:pt x="40" y="92"/>
                </a:lnTo>
                <a:lnTo>
                  <a:pt x="35" y="95"/>
                </a:lnTo>
                <a:lnTo>
                  <a:pt x="28" y="101"/>
                </a:lnTo>
                <a:lnTo>
                  <a:pt x="28" y="103"/>
                </a:lnTo>
                <a:lnTo>
                  <a:pt x="26" y="105"/>
                </a:lnTo>
                <a:lnTo>
                  <a:pt x="26" y="108"/>
                </a:lnTo>
                <a:lnTo>
                  <a:pt x="22" y="112"/>
                </a:lnTo>
                <a:lnTo>
                  <a:pt x="26" y="113"/>
                </a:lnTo>
                <a:lnTo>
                  <a:pt x="28" y="114"/>
                </a:lnTo>
                <a:lnTo>
                  <a:pt x="28" y="117"/>
                </a:lnTo>
                <a:lnTo>
                  <a:pt x="28" y="120"/>
                </a:lnTo>
                <a:lnTo>
                  <a:pt x="36" y="124"/>
                </a:lnTo>
                <a:lnTo>
                  <a:pt x="36" y="126"/>
                </a:lnTo>
                <a:lnTo>
                  <a:pt x="36" y="130"/>
                </a:lnTo>
                <a:lnTo>
                  <a:pt x="31" y="132"/>
                </a:lnTo>
                <a:lnTo>
                  <a:pt x="36" y="133"/>
                </a:lnTo>
                <a:lnTo>
                  <a:pt x="40" y="136"/>
                </a:lnTo>
                <a:lnTo>
                  <a:pt x="42" y="138"/>
                </a:lnTo>
                <a:lnTo>
                  <a:pt x="36" y="149"/>
                </a:lnTo>
                <a:lnTo>
                  <a:pt x="40" y="153"/>
                </a:lnTo>
                <a:lnTo>
                  <a:pt x="45" y="157"/>
                </a:lnTo>
                <a:lnTo>
                  <a:pt x="54" y="166"/>
                </a:lnTo>
                <a:lnTo>
                  <a:pt x="64" y="161"/>
                </a:lnTo>
                <a:lnTo>
                  <a:pt x="66" y="161"/>
                </a:lnTo>
                <a:lnTo>
                  <a:pt x="69" y="159"/>
                </a:lnTo>
                <a:lnTo>
                  <a:pt x="73" y="159"/>
                </a:lnTo>
                <a:lnTo>
                  <a:pt x="73" y="163"/>
                </a:lnTo>
                <a:lnTo>
                  <a:pt x="73" y="166"/>
                </a:lnTo>
                <a:lnTo>
                  <a:pt x="73" y="168"/>
                </a:lnTo>
                <a:lnTo>
                  <a:pt x="80" y="168"/>
                </a:lnTo>
                <a:lnTo>
                  <a:pt x="83" y="170"/>
                </a:lnTo>
                <a:lnTo>
                  <a:pt x="83" y="171"/>
                </a:lnTo>
                <a:lnTo>
                  <a:pt x="90" y="174"/>
                </a:lnTo>
                <a:lnTo>
                  <a:pt x="90" y="179"/>
                </a:lnTo>
                <a:lnTo>
                  <a:pt x="85" y="183"/>
                </a:lnTo>
                <a:lnTo>
                  <a:pt x="85" y="187"/>
                </a:lnTo>
                <a:lnTo>
                  <a:pt x="83" y="190"/>
                </a:lnTo>
                <a:lnTo>
                  <a:pt x="80" y="191"/>
                </a:lnTo>
                <a:lnTo>
                  <a:pt x="80" y="200"/>
                </a:lnTo>
                <a:lnTo>
                  <a:pt x="83" y="205"/>
                </a:lnTo>
                <a:lnTo>
                  <a:pt x="83" y="209"/>
                </a:lnTo>
                <a:lnTo>
                  <a:pt x="80" y="211"/>
                </a:lnTo>
                <a:lnTo>
                  <a:pt x="73" y="209"/>
                </a:lnTo>
                <a:lnTo>
                  <a:pt x="67" y="205"/>
                </a:lnTo>
                <a:lnTo>
                  <a:pt x="64" y="205"/>
                </a:lnTo>
                <a:lnTo>
                  <a:pt x="64" y="204"/>
                </a:lnTo>
                <a:lnTo>
                  <a:pt x="62" y="204"/>
                </a:lnTo>
                <a:lnTo>
                  <a:pt x="59" y="204"/>
                </a:lnTo>
                <a:lnTo>
                  <a:pt x="54" y="205"/>
                </a:lnTo>
                <a:lnTo>
                  <a:pt x="54" y="207"/>
                </a:lnTo>
                <a:lnTo>
                  <a:pt x="52" y="212"/>
                </a:lnTo>
                <a:lnTo>
                  <a:pt x="52" y="215"/>
                </a:lnTo>
                <a:lnTo>
                  <a:pt x="50" y="218"/>
                </a:lnTo>
                <a:lnTo>
                  <a:pt x="47" y="220"/>
                </a:lnTo>
                <a:lnTo>
                  <a:pt x="40" y="220"/>
                </a:lnTo>
                <a:lnTo>
                  <a:pt x="35" y="222"/>
                </a:lnTo>
                <a:lnTo>
                  <a:pt x="31" y="225"/>
                </a:lnTo>
                <a:lnTo>
                  <a:pt x="31" y="228"/>
                </a:lnTo>
                <a:lnTo>
                  <a:pt x="35" y="228"/>
                </a:lnTo>
                <a:lnTo>
                  <a:pt x="40" y="228"/>
                </a:lnTo>
                <a:lnTo>
                  <a:pt x="52" y="222"/>
                </a:lnTo>
                <a:lnTo>
                  <a:pt x="52" y="226"/>
                </a:lnTo>
                <a:lnTo>
                  <a:pt x="47" y="232"/>
                </a:lnTo>
                <a:lnTo>
                  <a:pt x="45" y="234"/>
                </a:lnTo>
                <a:lnTo>
                  <a:pt x="40" y="238"/>
                </a:lnTo>
                <a:lnTo>
                  <a:pt x="40" y="240"/>
                </a:lnTo>
                <a:lnTo>
                  <a:pt x="40" y="245"/>
                </a:lnTo>
                <a:lnTo>
                  <a:pt x="36" y="250"/>
                </a:lnTo>
                <a:lnTo>
                  <a:pt x="36" y="254"/>
                </a:lnTo>
                <a:lnTo>
                  <a:pt x="35" y="257"/>
                </a:lnTo>
                <a:lnTo>
                  <a:pt x="36" y="259"/>
                </a:lnTo>
                <a:lnTo>
                  <a:pt x="40" y="262"/>
                </a:lnTo>
                <a:lnTo>
                  <a:pt x="40" y="265"/>
                </a:lnTo>
                <a:lnTo>
                  <a:pt x="40" y="266"/>
                </a:lnTo>
                <a:lnTo>
                  <a:pt x="42" y="272"/>
                </a:lnTo>
                <a:lnTo>
                  <a:pt x="43" y="272"/>
                </a:lnTo>
                <a:lnTo>
                  <a:pt x="47" y="274"/>
                </a:lnTo>
                <a:lnTo>
                  <a:pt x="50" y="272"/>
                </a:lnTo>
                <a:lnTo>
                  <a:pt x="52" y="272"/>
                </a:lnTo>
                <a:lnTo>
                  <a:pt x="54" y="272"/>
                </a:lnTo>
                <a:lnTo>
                  <a:pt x="64" y="266"/>
                </a:lnTo>
                <a:lnTo>
                  <a:pt x="73" y="262"/>
                </a:lnTo>
                <a:lnTo>
                  <a:pt x="74" y="258"/>
                </a:lnTo>
                <a:lnTo>
                  <a:pt x="83" y="250"/>
                </a:lnTo>
                <a:lnTo>
                  <a:pt x="90" y="243"/>
                </a:lnTo>
                <a:lnTo>
                  <a:pt x="104" y="234"/>
                </a:lnTo>
                <a:lnTo>
                  <a:pt x="105" y="232"/>
                </a:lnTo>
                <a:lnTo>
                  <a:pt x="111" y="232"/>
                </a:lnTo>
                <a:lnTo>
                  <a:pt x="123" y="242"/>
                </a:lnTo>
                <a:lnTo>
                  <a:pt x="130" y="232"/>
                </a:lnTo>
                <a:lnTo>
                  <a:pt x="125" y="228"/>
                </a:lnTo>
                <a:lnTo>
                  <a:pt x="123" y="222"/>
                </a:lnTo>
                <a:lnTo>
                  <a:pt x="125" y="222"/>
                </a:lnTo>
                <a:lnTo>
                  <a:pt x="130" y="222"/>
                </a:lnTo>
                <a:lnTo>
                  <a:pt x="133" y="221"/>
                </a:lnTo>
                <a:lnTo>
                  <a:pt x="138" y="218"/>
                </a:lnTo>
                <a:lnTo>
                  <a:pt x="135" y="212"/>
                </a:lnTo>
                <a:lnTo>
                  <a:pt x="138" y="213"/>
                </a:lnTo>
                <a:lnTo>
                  <a:pt x="142" y="212"/>
                </a:lnTo>
                <a:lnTo>
                  <a:pt x="149" y="212"/>
                </a:lnTo>
                <a:lnTo>
                  <a:pt x="150" y="211"/>
                </a:lnTo>
                <a:lnTo>
                  <a:pt x="156" y="209"/>
                </a:lnTo>
                <a:lnTo>
                  <a:pt x="159" y="218"/>
                </a:lnTo>
                <a:lnTo>
                  <a:pt x="156" y="229"/>
                </a:lnTo>
                <a:lnTo>
                  <a:pt x="159" y="232"/>
                </a:lnTo>
                <a:lnTo>
                  <a:pt x="164" y="234"/>
                </a:lnTo>
                <a:lnTo>
                  <a:pt x="166" y="240"/>
                </a:lnTo>
                <a:lnTo>
                  <a:pt x="169" y="240"/>
                </a:lnTo>
                <a:lnTo>
                  <a:pt x="175" y="240"/>
                </a:lnTo>
                <a:lnTo>
                  <a:pt x="178" y="242"/>
                </a:lnTo>
                <a:lnTo>
                  <a:pt x="185" y="245"/>
                </a:lnTo>
                <a:lnTo>
                  <a:pt x="187" y="250"/>
                </a:lnTo>
                <a:lnTo>
                  <a:pt x="187" y="253"/>
                </a:lnTo>
                <a:lnTo>
                  <a:pt x="182" y="255"/>
                </a:lnTo>
                <a:lnTo>
                  <a:pt x="178" y="257"/>
                </a:lnTo>
                <a:lnTo>
                  <a:pt x="175" y="258"/>
                </a:lnTo>
                <a:lnTo>
                  <a:pt x="169" y="262"/>
                </a:lnTo>
                <a:lnTo>
                  <a:pt x="166" y="262"/>
                </a:lnTo>
                <a:lnTo>
                  <a:pt x="166" y="258"/>
                </a:lnTo>
                <a:lnTo>
                  <a:pt x="161" y="259"/>
                </a:lnTo>
                <a:lnTo>
                  <a:pt x="156" y="263"/>
                </a:lnTo>
                <a:lnTo>
                  <a:pt x="157" y="266"/>
                </a:lnTo>
                <a:lnTo>
                  <a:pt x="157" y="270"/>
                </a:lnTo>
                <a:lnTo>
                  <a:pt x="157" y="279"/>
                </a:lnTo>
                <a:lnTo>
                  <a:pt x="157" y="284"/>
                </a:lnTo>
                <a:lnTo>
                  <a:pt x="156" y="287"/>
                </a:lnTo>
                <a:lnTo>
                  <a:pt x="156" y="288"/>
                </a:lnTo>
                <a:lnTo>
                  <a:pt x="156" y="290"/>
                </a:lnTo>
                <a:lnTo>
                  <a:pt x="156" y="291"/>
                </a:lnTo>
                <a:lnTo>
                  <a:pt x="156" y="292"/>
                </a:lnTo>
                <a:lnTo>
                  <a:pt x="156" y="296"/>
                </a:lnTo>
                <a:lnTo>
                  <a:pt x="166" y="300"/>
                </a:lnTo>
                <a:lnTo>
                  <a:pt x="166" y="301"/>
                </a:lnTo>
                <a:lnTo>
                  <a:pt x="166" y="303"/>
                </a:lnTo>
                <a:lnTo>
                  <a:pt x="173" y="303"/>
                </a:lnTo>
                <a:lnTo>
                  <a:pt x="175" y="303"/>
                </a:lnTo>
                <a:lnTo>
                  <a:pt x="175" y="305"/>
                </a:lnTo>
                <a:lnTo>
                  <a:pt x="175" y="307"/>
                </a:lnTo>
                <a:lnTo>
                  <a:pt x="178" y="308"/>
                </a:lnTo>
                <a:lnTo>
                  <a:pt x="178" y="311"/>
                </a:lnTo>
                <a:lnTo>
                  <a:pt x="182" y="311"/>
                </a:lnTo>
                <a:lnTo>
                  <a:pt x="187" y="308"/>
                </a:lnTo>
                <a:lnTo>
                  <a:pt x="188" y="305"/>
                </a:lnTo>
                <a:lnTo>
                  <a:pt x="188" y="304"/>
                </a:lnTo>
                <a:lnTo>
                  <a:pt x="192" y="303"/>
                </a:lnTo>
                <a:lnTo>
                  <a:pt x="194" y="303"/>
                </a:lnTo>
                <a:lnTo>
                  <a:pt x="195" y="297"/>
                </a:lnTo>
                <a:lnTo>
                  <a:pt x="197" y="296"/>
                </a:lnTo>
                <a:lnTo>
                  <a:pt x="197" y="292"/>
                </a:lnTo>
                <a:lnTo>
                  <a:pt x="202" y="291"/>
                </a:lnTo>
                <a:lnTo>
                  <a:pt x="204" y="292"/>
                </a:lnTo>
                <a:lnTo>
                  <a:pt x="206" y="292"/>
                </a:lnTo>
                <a:lnTo>
                  <a:pt x="208" y="291"/>
                </a:lnTo>
                <a:lnTo>
                  <a:pt x="209" y="291"/>
                </a:lnTo>
                <a:lnTo>
                  <a:pt x="211" y="292"/>
                </a:lnTo>
                <a:lnTo>
                  <a:pt x="213" y="295"/>
                </a:lnTo>
                <a:lnTo>
                  <a:pt x="218" y="297"/>
                </a:lnTo>
                <a:lnTo>
                  <a:pt x="220" y="297"/>
                </a:lnTo>
                <a:lnTo>
                  <a:pt x="233" y="304"/>
                </a:lnTo>
                <a:lnTo>
                  <a:pt x="239" y="305"/>
                </a:lnTo>
                <a:lnTo>
                  <a:pt x="244" y="305"/>
                </a:lnTo>
                <a:lnTo>
                  <a:pt x="246" y="305"/>
                </a:lnTo>
                <a:lnTo>
                  <a:pt x="246" y="308"/>
                </a:lnTo>
                <a:lnTo>
                  <a:pt x="244" y="311"/>
                </a:lnTo>
                <a:lnTo>
                  <a:pt x="242" y="311"/>
                </a:lnTo>
                <a:lnTo>
                  <a:pt x="240" y="311"/>
                </a:lnTo>
                <a:lnTo>
                  <a:pt x="240" y="315"/>
                </a:lnTo>
                <a:lnTo>
                  <a:pt x="239" y="316"/>
                </a:lnTo>
                <a:lnTo>
                  <a:pt x="233" y="317"/>
                </a:lnTo>
                <a:lnTo>
                  <a:pt x="232" y="321"/>
                </a:lnTo>
                <a:lnTo>
                  <a:pt x="232" y="322"/>
                </a:lnTo>
                <a:lnTo>
                  <a:pt x="230" y="325"/>
                </a:lnTo>
                <a:lnTo>
                  <a:pt x="227" y="325"/>
                </a:lnTo>
                <a:lnTo>
                  <a:pt x="225" y="328"/>
                </a:lnTo>
                <a:lnTo>
                  <a:pt x="223" y="328"/>
                </a:lnTo>
                <a:lnTo>
                  <a:pt x="223" y="332"/>
                </a:lnTo>
                <a:lnTo>
                  <a:pt x="221" y="333"/>
                </a:lnTo>
                <a:lnTo>
                  <a:pt x="221" y="336"/>
                </a:lnTo>
                <a:lnTo>
                  <a:pt x="220" y="337"/>
                </a:lnTo>
                <a:lnTo>
                  <a:pt x="218" y="350"/>
                </a:lnTo>
                <a:lnTo>
                  <a:pt x="209" y="366"/>
                </a:lnTo>
                <a:lnTo>
                  <a:pt x="211" y="368"/>
                </a:lnTo>
                <a:lnTo>
                  <a:pt x="209" y="368"/>
                </a:lnTo>
                <a:lnTo>
                  <a:pt x="206" y="371"/>
                </a:lnTo>
                <a:lnTo>
                  <a:pt x="206" y="374"/>
                </a:lnTo>
                <a:lnTo>
                  <a:pt x="204" y="375"/>
                </a:lnTo>
                <a:lnTo>
                  <a:pt x="204" y="378"/>
                </a:lnTo>
                <a:lnTo>
                  <a:pt x="204" y="379"/>
                </a:lnTo>
                <a:lnTo>
                  <a:pt x="206" y="380"/>
                </a:lnTo>
                <a:lnTo>
                  <a:pt x="211" y="386"/>
                </a:lnTo>
                <a:lnTo>
                  <a:pt x="211" y="388"/>
                </a:lnTo>
                <a:lnTo>
                  <a:pt x="208" y="388"/>
                </a:lnTo>
                <a:lnTo>
                  <a:pt x="208" y="392"/>
                </a:lnTo>
                <a:lnTo>
                  <a:pt x="208" y="393"/>
                </a:lnTo>
                <a:lnTo>
                  <a:pt x="208" y="396"/>
                </a:lnTo>
                <a:lnTo>
                  <a:pt x="209" y="396"/>
                </a:lnTo>
                <a:lnTo>
                  <a:pt x="218" y="399"/>
                </a:lnTo>
                <a:lnTo>
                  <a:pt x="220" y="399"/>
                </a:lnTo>
                <a:lnTo>
                  <a:pt x="221" y="401"/>
                </a:lnTo>
                <a:lnTo>
                  <a:pt x="227" y="403"/>
                </a:lnTo>
                <a:lnTo>
                  <a:pt x="230" y="403"/>
                </a:lnTo>
                <a:lnTo>
                  <a:pt x="232" y="404"/>
                </a:lnTo>
                <a:lnTo>
                  <a:pt x="233" y="403"/>
                </a:lnTo>
                <a:lnTo>
                  <a:pt x="240" y="407"/>
                </a:lnTo>
                <a:lnTo>
                  <a:pt x="247" y="407"/>
                </a:lnTo>
                <a:lnTo>
                  <a:pt x="249" y="407"/>
                </a:lnTo>
                <a:lnTo>
                  <a:pt x="254" y="407"/>
                </a:lnTo>
                <a:lnTo>
                  <a:pt x="256" y="407"/>
                </a:lnTo>
                <a:lnTo>
                  <a:pt x="259" y="409"/>
                </a:lnTo>
                <a:lnTo>
                  <a:pt x="261" y="409"/>
                </a:lnTo>
                <a:lnTo>
                  <a:pt x="263" y="411"/>
                </a:lnTo>
                <a:lnTo>
                  <a:pt x="263" y="412"/>
                </a:lnTo>
                <a:lnTo>
                  <a:pt x="261" y="413"/>
                </a:lnTo>
                <a:lnTo>
                  <a:pt x="261" y="416"/>
                </a:lnTo>
                <a:lnTo>
                  <a:pt x="258" y="420"/>
                </a:lnTo>
                <a:lnTo>
                  <a:pt x="256" y="420"/>
                </a:lnTo>
                <a:lnTo>
                  <a:pt x="252" y="422"/>
                </a:lnTo>
                <a:lnTo>
                  <a:pt x="249" y="422"/>
                </a:lnTo>
                <a:lnTo>
                  <a:pt x="246" y="422"/>
                </a:lnTo>
                <a:lnTo>
                  <a:pt x="244" y="424"/>
                </a:lnTo>
                <a:lnTo>
                  <a:pt x="242" y="424"/>
                </a:lnTo>
                <a:lnTo>
                  <a:pt x="240" y="425"/>
                </a:lnTo>
                <a:lnTo>
                  <a:pt x="239" y="424"/>
                </a:lnTo>
                <a:lnTo>
                  <a:pt x="235" y="424"/>
                </a:lnTo>
                <a:lnTo>
                  <a:pt x="233" y="426"/>
                </a:lnTo>
                <a:lnTo>
                  <a:pt x="232" y="426"/>
                </a:lnTo>
                <a:lnTo>
                  <a:pt x="230" y="428"/>
                </a:lnTo>
                <a:lnTo>
                  <a:pt x="227" y="428"/>
                </a:lnTo>
                <a:lnTo>
                  <a:pt x="225" y="426"/>
                </a:lnTo>
                <a:lnTo>
                  <a:pt x="221" y="428"/>
                </a:lnTo>
                <a:lnTo>
                  <a:pt x="221" y="432"/>
                </a:lnTo>
                <a:lnTo>
                  <a:pt x="221" y="436"/>
                </a:lnTo>
                <a:lnTo>
                  <a:pt x="221" y="437"/>
                </a:lnTo>
                <a:lnTo>
                  <a:pt x="221" y="440"/>
                </a:lnTo>
                <a:lnTo>
                  <a:pt x="221" y="445"/>
                </a:lnTo>
                <a:lnTo>
                  <a:pt x="221" y="447"/>
                </a:lnTo>
                <a:lnTo>
                  <a:pt x="221" y="449"/>
                </a:lnTo>
                <a:lnTo>
                  <a:pt x="221" y="451"/>
                </a:lnTo>
                <a:lnTo>
                  <a:pt x="221" y="454"/>
                </a:lnTo>
                <a:lnTo>
                  <a:pt x="220" y="458"/>
                </a:lnTo>
                <a:lnTo>
                  <a:pt x="218" y="458"/>
                </a:lnTo>
                <a:lnTo>
                  <a:pt x="216" y="462"/>
                </a:lnTo>
                <a:lnTo>
                  <a:pt x="213" y="462"/>
                </a:lnTo>
                <a:lnTo>
                  <a:pt x="211" y="467"/>
                </a:lnTo>
                <a:lnTo>
                  <a:pt x="208" y="467"/>
                </a:lnTo>
                <a:lnTo>
                  <a:pt x="206" y="472"/>
                </a:lnTo>
                <a:lnTo>
                  <a:pt x="208" y="474"/>
                </a:lnTo>
                <a:lnTo>
                  <a:pt x="208" y="483"/>
                </a:lnTo>
                <a:lnTo>
                  <a:pt x="211" y="486"/>
                </a:lnTo>
                <a:lnTo>
                  <a:pt x="213" y="486"/>
                </a:lnTo>
                <a:lnTo>
                  <a:pt x="216" y="486"/>
                </a:lnTo>
                <a:lnTo>
                  <a:pt x="221" y="486"/>
                </a:lnTo>
                <a:lnTo>
                  <a:pt x="225" y="488"/>
                </a:lnTo>
                <a:lnTo>
                  <a:pt x="230" y="488"/>
                </a:lnTo>
                <a:lnTo>
                  <a:pt x="232" y="488"/>
                </a:lnTo>
                <a:lnTo>
                  <a:pt x="233" y="488"/>
                </a:lnTo>
                <a:lnTo>
                  <a:pt x="237" y="490"/>
                </a:lnTo>
                <a:lnTo>
                  <a:pt x="239" y="492"/>
                </a:lnTo>
                <a:lnTo>
                  <a:pt x="239" y="496"/>
                </a:lnTo>
                <a:lnTo>
                  <a:pt x="239" y="497"/>
                </a:lnTo>
                <a:lnTo>
                  <a:pt x="239" y="500"/>
                </a:lnTo>
                <a:lnTo>
                  <a:pt x="242" y="505"/>
                </a:lnTo>
                <a:lnTo>
                  <a:pt x="244" y="505"/>
                </a:lnTo>
                <a:lnTo>
                  <a:pt x="244" y="508"/>
                </a:lnTo>
                <a:lnTo>
                  <a:pt x="246" y="509"/>
                </a:lnTo>
                <a:lnTo>
                  <a:pt x="246" y="512"/>
                </a:lnTo>
                <a:lnTo>
                  <a:pt x="246" y="513"/>
                </a:lnTo>
                <a:lnTo>
                  <a:pt x="254" y="513"/>
                </a:lnTo>
                <a:lnTo>
                  <a:pt x="256" y="511"/>
                </a:lnTo>
                <a:lnTo>
                  <a:pt x="258" y="509"/>
                </a:lnTo>
                <a:lnTo>
                  <a:pt x="261" y="509"/>
                </a:lnTo>
                <a:lnTo>
                  <a:pt x="265" y="509"/>
                </a:lnTo>
                <a:lnTo>
                  <a:pt x="272" y="508"/>
                </a:lnTo>
                <a:lnTo>
                  <a:pt x="273" y="505"/>
                </a:lnTo>
                <a:lnTo>
                  <a:pt x="277" y="505"/>
                </a:lnTo>
                <a:lnTo>
                  <a:pt x="280" y="505"/>
                </a:lnTo>
                <a:lnTo>
                  <a:pt x="285" y="508"/>
                </a:lnTo>
                <a:lnTo>
                  <a:pt x="285" y="515"/>
                </a:lnTo>
                <a:lnTo>
                  <a:pt x="291" y="516"/>
                </a:lnTo>
                <a:lnTo>
                  <a:pt x="294" y="519"/>
                </a:lnTo>
                <a:lnTo>
                  <a:pt x="296" y="519"/>
                </a:lnTo>
                <a:lnTo>
                  <a:pt x="306" y="508"/>
                </a:lnTo>
                <a:lnTo>
                  <a:pt x="306" y="505"/>
                </a:lnTo>
                <a:lnTo>
                  <a:pt x="310" y="501"/>
                </a:lnTo>
                <a:lnTo>
                  <a:pt x="315" y="492"/>
                </a:lnTo>
                <a:lnTo>
                  <a:pt x="315" y="488"/>
                </a:lnTo>
                <a:lnTo>
                  <a:pt x="313" y="484"/>
                </a:lnTo>
                <a:lnTo>
                  <a:pt x="311" y="475"/>
                </a:lnTo>
                <a:lnTo>
                  <a:pt x="318" y="475"/>
                </a:lnTo>
                <a:lnTo>
                  <a:pt x="342" y="483"/>
                </a:lnTo>
                <a:lnTo>
                  <a:pt x="348" y="486"/>
                </a:lnTo>
                <a:lnTo>
                  <a:pt x="355" y="492"/>
                </a:lnTo>
                <a:lnTo>
                  <a:pt x="360" y="503"/>
                </a:lnTo>
                <a:lnTo>
                  <a:pt x="360" y="505"/>
                </a:lnTo>
                <a:lnTo>
                  <a:pt x="363" y="508"/>
                </a:lnTo>
                <a:lnTo>
                  <a:pt x="367" y="509"/>
                </a:lnTo>
                <a:lnTo>
                  <a:pt x="368" y="511"/>
                </a:lnTo>
                <a:lnTo>
                  <a:pt x="372" y="519"/>
                </a:lnTo>
                <a:lnTo>
                  <a:pt x="374" y="524"/>
                </a:lnTo>
                <a:lnTo>
                  <a:pt x="375" y="528"/>
                </a:lnTo>
                <a:lnTo>
                  <a:pt x="380" y="532"/>
                </a:lnTo>
                <a:lnTo>
                  <a:pt x="384" y="533"/>
                </a:lnTo>
                <a:lnTo>
                  <a:pt x="389" y="530"/>
                </a:lnTo>
                <a:lnTo>
                  <a:pt x="393" y="533"/>
                </a:lnTo>
                <a:lnTo>
                  <a:pt x="393" y="536"/>
                </a:lnTo>
                <a:lnTo>
                  <a:pt x="398" y="537"/>
                </a:lnTo>
                <a:lnTo>
                  <a:pt x="406" y="536"/>
                </a:lnTo>
                <a:lnTo>
                  <a:pt x="412" y="536"/>
                </a:lnTo>
                <a:lnTo>
                  <a:pt x="415" y="536"/>
                </a:lnTo>
                <a:lnTo>
                  <a:pt x="420" y="536"/>
                </a:lnTo>
                <a:lnTo>
                  <a:pt x="425" y="536"/>
                </a:lnTo>
                <a:lnTo>
                  <a:pt x="429" y="536"/>
                </a:lnTo>
                <a:lnTo>
                  <a:pt x="439" y="541"/>
                </a:lnTo>
                <a:lnTo>
                  <a:pt x="444" y="550"/>
                </a:lnTo>
                <a:lnTo>
                  <a:pt x="446" y="558"/>
                </a:lnTo>
                <a:lnTo>
                  <a:pt x="448" y="569"/>
                </a:lnTo>
                <a:lnTo>
                  <a:pt x="439" y="580"/>
                </a:lnTo>
                <a:lnTo>
                  <a:pt x="434" y="582"/>
                </a:lnTo>
                <a:lnTo>
                  <a:pt x="434" y="584"/>
                </a:lnTo>
                <a:lnTo>
                  <a:pt x="439" y="599"/>
                </a:lnTo>
                <a:lnTo>
                  <a:pt x="441" y="605"/>
                </a:lnTo>
                <a:lnTo>
                  <a:pt x="448" y="615"/>
                </a:lnTo>
                <a:lnTo>
                  <a:pt x="457" y="616"/>
                </a:lnTo>
                <a:lnTo>
                  <a:pt x="465" y="616"/>
                </a:lnTo>
                <a:lnTo>
                  <a:pt x="470" y="619"/>
                </a:lnTo>
                <a:lnTo>
                  <a:pt x="472" y="619"/>
                </a:lnTo>
                <a:lnTo>
                  <a:pt x="479" y="617"/>
                </a:lnTo>
                <a:lnTo>
                  <a:pt x="482" y="617"/>
                </a:lnTo>
                <a:lnTo>
                  <a:pt x="495" y="609"/>
                </a:lnTo>
                <a:lnTo>
                  <a:pt x="498" y="604"/>
                </a:lnTo>
                <a:lnTo>
                  <a:pt x="503" y="601"/>
                </a:lnTo>
                <a:lnTo>
                  <a:pt x="510" y="601"/>
                </a:lnTo>
                <a:lnTo>
                  <a:pt x="526" y="594"/>
                </a:lnTo>
                <a:lnTo>
                  <a:pt x="527" y="591"/>
                </a:lnTo>
                <a:lnTo>
                  <a:pt x="531" y="591"/>
                </a:lnTo>
                <a:lnTo>
                  <a:pt x="536" y="588"/>
                </a:lnTo>
                <a:lnTo>
                  <a:pt x="541" y="594"/>
                </a:lnTo>
                <a:lnTo>
                  <a:pt x="540" y="597"/>
                </a:lnTo>
                <a:lnTo>
                  <a:pt x="536" y="599"/>
                </a:lnTo>
                <a:lnTo>
                  <a:pt x="534" y="601"/>
                </a:lnTo>
                <a:lnTo>
                  <a:pt x="533" y="604"/>
                </a:lnTo>
                <a:lnTo>
                  <a:pt x="533" y="608"/>
                </a:lnTo>
                <a:lnTo>
                  <a:pt x="536" y="612"/>
                </a:lnTo>
                <a:lnTo>
                  <a:pt x="536" y="613"/>
                </a:lnTo>
                <a:lnTo>
                  <a:pt x="540" y="615"/>
                </a:lnTo>
                <a:lnTo>
                  <a:pt x="545" y="619"/>
                </a:lnTo>
                <a:lnTo>
                  <a:pt x="548" y="621"/>
                </a:lnTo>
                <a:lnTo>
                  <a:pt x="550" y="622"/>
                </a:lnTo>
                <a:lnTo>
                  <a:pt x="553" y="628"/>
                </a:lnTo>
                <a:lnTo>
                  <a:pt x="562" y="632"/>
                </a:lnTo>
                <a:lnTo>
                  <a:pt x="571" y="636"/>
                </a:lnTo>
                <a:lnTo>
                  <a:pt x="578" y="636"/>
                </a:lnTo>
                <a:lnTo>
                  <a:pt x="581" y="638"/>
                </a:lnTo>
                <a:lnTo>
                  <a:pt x="586" y="640"/>
                </a:lnTo>
                <a:lnTo>
                  <a:pt x="588" y="642"/>
                </a:lnTo>
                <a:lnTo>
                  <a:pt x="590" y="646"/>
                </a:lnTo>
                <a:lnTo>
                  <a:pt x="590" y="655"/>
                </a:lnTo>
                <a:lnTo>
                  <a:pt x="604" y="657"/>
                </a:lnTo>
                <a:lnTo>
                  <a:pt x="614" y="657"/>
                </a:lnTo>
                <a:lnTo>
                  <a:pt x="623" y="654"/>
                </a:lnTo>
                <a:lnTo>
                  <a:pt x="624" y="654"/>
                </a:lnTo>
                <a:lnTo>
                  <a:pt x="635" y="657"/>
                </a:lnTo>
                <a:lnTo>
                  <a:pt x="643" y="654"/>
                </a:lnTo>
                <a:lnTo>
                  <a:pt x="721" y="657"/>
                </a:lnTo>
                <a:lnTo>
                  <a:pt x="730" y="655"/>
                </a:lnTo>
                <a:lnTo>
                  <a:pt x="740" y="657"/>
                </a:lnTo>
                <a:lnTo>
                  <a:pt x="744" y="654"/>
                </a:lnTo>
                <a:lnTo>
                  <a:pt x="747" y="650"/>
                </a:lnTo>
                <a:lnTo>
                  <a:pt x="757" y="645"/>
                </a:lnTo>
                <a:lnTo>
                  <a:pt x="763" y="644"/>
                </a:lnTo>
                <a:lnTo>
                  <a:pt x="761" y="642"/>
                </a:lnTo>
                <a:lnTo>
                  <a:pt x="764" y="640"/>
                </a:lnTo>
                <a:lnTo>
                  <a:pt x="770" y="636"/>
                </a:lnTo>
                <a:lnTo>
                  <a:pt x="771" y="633"/>
                </a:lnTo>
                <a:lnTo>
                  <a:pt x="764" y="628"/>
                </a:lnTo>
                <a:lnTo>
                  <a:pt x="761" y="621"/>
                </a:lnTo>
                <a:lnTo>
                  <a:pt x="761" y="619"/>
                </a:lnTo>
                <a:lnTo>
                  <a:pt x="763" y="615"/>
                </a:lnTo>
                <a:lnTo>
                  <a:pt x="763" y="611"/>
                </a:lnTo>
                <a:lnTo>
                  <a:pt x="761" y="611"/>
                </a:lnTo>
                <a:lnTo>
                  <a:pt x="763" y="608"/>
                </a:lnTo>
                <a:lnTo>
                  <a:pt x="761" y="604"/>
                </a:lnTo>
                <a:lnTo>
                  <a:pt x="757" y="601"/>
                </a:lnTo>
                <a:lnTo>
                  <a:pt x="752" y="596"/>
                </a:lnTo>
                <a:lnTo>
                  <a:pt x="749" y="594"/>
                </a:lnTo>
                <a:lnTo>
                  <a:pt x="745" y="591"/>
                </a:lnTo>
                <a:lnTo>
                  <a:pt x="745" y="588"/>
                </a:lnTo>
                <a:lnTo>
                  <a:pt x="744" y="587"/>
                </a:lnTo>
                <a:lnTo>
                  <a:pt x="742" y="584"/>
                </a:lnTo>
                <a:lnTo>
                  <a:pt x="740" y="584"/>
                </a:lnTo>
                <a:lnTo>
                  <a:pt x="738" y="583"/>
                </a:lnTo>
                <a:lnTo>
                  <a:pt x="737" y="582"/>
                </a:lnTo>
                <a:lnTo>
                  <a:pt x="733" y="584"/>
                </a:lnTo>
                <a:lnTo>
                  <a:pt x="730" y="582"/>
                </a:lnTo>
                <a:lnTo>
                  <a:pt x="725" y="576"/>
                </a:lnTo>
                <a:lnTo>
                  <a:pt x="721" y="574"/>
                </a:lnTo>
                <a:lnTo>
                  <a:pt x="718" y="574"/>
                </a:lnTo>
                <a:lnTo>
                  <a:pt x="716" y="574"/>
                </a:lnTo>
                <a:lnTo>
                  <a:pt x="716" y="571"/>
                </a:lnTo>
                <a:lnTo>
                  <a:pt x="716" y="567"/>
                </a:lnTo>
                <a:lnTo>
                  <a:pt x="711" y="563"/>
                </a:lnTo>
                <a:lnTo>
                  <a:pt x="711" y="561"/>
                </a:lnTo>
                <a:lnTo>
                  <a:pt x="707" y="561"/>
                </a:lnTo>
                <a:lnTo>
                  <a:pt x="706" y="563"/>
                </a:lnTo>
                <a:lnTo>
                  <a:pt x="704" y="563"/>
                </a:lnTo>
                <a:lnTo>
                  <a:pt x="702" y="563"/>
                </a:lnTo>
                <a:lnTo>
                  <a:pt x="699" y="561"/>
                </a:lnTo>
                <a:lnTo>
                  <a:pt x="697" y="558"/>
                </a:lnTo>
                <a:lnTo>
                  <a:pt x="697" y="553"/>
                </a:lnTo>
                <a:lnTo>
                  <a:pt x="697" y="549"/>
                </a:lnTo>
                <a:lnTo>
                  <a:pt x="697" y="547"/>
                </a:lnTo>
                <a:lnTo>
                  <a:pt x="697" y="546"/>
                </a:lnTo>
                <a:lnTo>
                  <a:pt x="699" y="544"/>
                </a:lnTo>
                <a:lnTo>
                  <a:pt x="702" y="542"/>
                </a:lnTo>
                <a:lnTo>
                  <a:pt x="699" y="541"/>
                </a:lnTo>
                <a:lnTo>
                  <a:pt x="697" y="541"/>
                </a:lnTo>
                <a:lnTo>
                  <a:pt x="697" y="538"/>
                </a:lnTo>
                <a:lnTo>
                  <a:pt x="697" y="537"/>
                </a:lnTo>
                <a:lnTo>
                  <a:pt x="693" y="530"/>
                </a:lnTo>
                <a:lnTo>
                  <a:pt x="692" y="529"/>
                </a:lnTo>
                <a:lnTo>
                  <a:pt x="692" y="526"/>
                </a:lnTo>
                <a:lnTo>
                  <a:pt x="688" y="525"/>
                </a:lnTo>
                <a:lnTo>
                  <a:pt x="688" y="524"/>
                </a:lnTo>
                <a:lnTo>
                  <a:pt x="688" y="519"/>
                </a:lnTo>
                <a:lnTo>
                  <a:pt x="683" y="522"/>
                </a:lnTo>
                <a:lnTo>
                  <a:pt x="680" y="522"/>
                </a:lnTo>
                <a:lnTo>
                  <a:pt x="676" y="524"/>
                </a:lnTo>
                <a:lnTo>
                  <a:pt x="664" y="525"/>
                </a:lnTo>
                <a:lnTo>
                  <a:pt x="659" y="525"/>
                </a:lnTo>
                <a:lnTo>
                  <a:pt x="657" y="526"/>
                </a:lnTo>
                <a:lnTo>
                  <a:pt x="650" y="528"/>
                </a:lnTo>
                <a:lnTo>
                  <a:pt x="643" y="528"/>
                </a:lnTo>
                <a:lnTo>
                  <a:pt x="642" y="529"/>
                </a:lnTo>
                <a:lnTo>
                  <a:pt x="638" y="532"/>
                </a:lnTo>
                <a:lnTo>
                  <a:pt x="636" y="530"/>
                </a:lnTo>
                <a:lnTo>
                  <a:pt x="636" y="529"/>
                </a:lnTo>
                <a:lnTo>
                  <a:pt x="636" y="528"/>
                </a:lnTo>
                <a:lnTo>
                  <a:pt x="635" y="528"/>
                </a:lnTo>
                <a:lnTo>
                  <a:pt x="628" y="528"/>
                </a:lnTo>
                <a:lnTo>
                  <a:pt x="626" y="528"/>
                </a:lnTo>
                <a:lnTo>
                  <a:pt x="624" y="528"/>
                </a:lnTo>
                <a:lnTo>
                  <a:pt x="619" y="526"/>
                </a:lnTo>
                <a:lnTo>
                  <a:pt x="617" y="525"/>
                </a:lnTo>
                <a:lnTo>
                  <a:pt x="617" y="522"/>
                </a:lnTo>
                <a:lnTo>
                  <a:pt x="614" y="522"/>
                </a:lnTo>
                <a:lnTo>
                  <a:pt x="614" y="521"/>
                </a:lnTo>
                <a:lnTo>
                  <a:pt x="612" y="516"/>
                </a:lnTo>
                <a:lnTo>
                  <a:pt x="609" y="516"/>
                </a:lnTo>
                <a:lnTo>
                  <a:pt x="605" y="516"/>
                </a:lnTo>
                <a:lnTo>
                  <a:pt x="605" y="513"/>
                </a:lnTo>
                <a:lnTo>
                  <a:pt x="604" y="516"/>
                </a:lnTo>
                <a:lnTo>
                  <a:pt x="605" y="517"/>
                </a:lnTo>
                <a:lnTo>
                  <a:pt x="602" y="519"/>
                </a:lnTo>
                <a:lnTo>
                  <a:pt x="600" y="519"/>
                </a:lnTo>
                <a:lnTo>
                  <a:pt x="600" y="516"/>
                </a:lnTo>
                <a:lnTo>
                  <a:pt x="600" y="515"/>
                </a:lnTo>
                <a:lnTo>
                  <a:pt x="602" y="512"/>
                </a:lnTo>
                <a:lnTo>
                  <a:pt x="604" y="511"/>
                </a:lnTo>
                <a:lnTo>
                  <a:pt x="609" y="513"/>
                </a:lnTo>
                <a:lnTo>
                  <a:pt x="610" y="513"/>
                </a:lnTo>
                <a:lnTo>
                  <a:pt x="609" y="509"/>
                </a:lnTo>
                <a:lnTo>
                  <a:pt x="605" y="508"/>
                </a:lnTo>
                <a:lnTo>
                  <a:pt x="605" y="505"/>
                </a:lnTo>
                <a:lnTo>
                  <a:pt x="602" y="501"/>
                </a:lnTo>
                <a:lnTo>
                  <a:pt x="600" y="499"/>
                </a:lnTo>
                <a:lnTo>
                  <a:pt x="595" y="496"/>
                </a:lnTo>
                <a:lnTo>
                  <a:pt x="591" y="495"/>
                </a:lnTo>
                <a:lnTo>
                  <a:pt x="586" y="486"/>
                </a:lnTo>
                <a:lnTo>
                  <a:pt x="583" y="484"/>
                </a:lnTo>
                <a:lnTo>
                  <a:pt x="581" y="482"/>
                </a:lnTo>
                <a:lnTo>
                  <a:pt x="572" y="478"/>
                </a:lnTo>
                <a:lnTo>
                  <a:pt x="567" y="478"/>
                </a:lnTo>
                <a:lnTo>
                  <a:pt x="564" y="479"/>
                </a:lnTo>
                <a:lnTo>
                  <a:pt x="564" y="478"/>
                </a:lnTo>
                <a:lnTo>
                  <a:pt x="555" y="475"/>
                </a:lnTo>
                <a:lnTo>
                  <a:pt x="553" y="472"/>
                </a:lnTo>
                <a:lnTo>
                  <a:pt x="550" y="472"/>
                </a:lnTo>
                <a:lnTo>
                  <a:pt x="550" y="471"/>
                </a:lnTo>
                <a:lnTo>
                  <a:pt x="550" y="468"/>
                </a:lnTo>
                <a:lnTo>
                  <a:pt x="545" y="465"/>
                </a:lnTo>
                <a:lnTo>
                  <a:pt x="545" y="462"/>
                </a:lnTo>
                <a:lnTo>
                  <a:pt x="540" y="462"/>
                </a:lnTo>
                <a:lnTo>
                  <a:pt x="538" y="461"/>
                </a:lnTo>
                <a:lnTo>
                  <a:pt x="534" y="457"/>
                </a:lnTo>
                <a:lnTo>
                  <a:pt x="527" y="457"/>
                </a:lnTo>
                <a:lnTo>
                  <a:pt x="524" y="457"/>
                </a:lnTo>
                <a:lnTo>
                  <a:pt x="519" y="458"/>
                </a:lnTo>
                <a:lnTo>
                  <a:pt x="514" y="457"/>
                </a:lnTo>
                <a:lnTo>
                  <a:pt x="512" y="457"/>
                </a:lnTo>
                <a:lnTo>
                  <a:pt x="508" y="458"/>
                </a:lnTo>
                <a:lnTo>
                  <a:pt x="507" y="457"/>
                </a:lnTo>
                <a:lnTo>
                  <a:pt x="503" y="457"/>
                </a:lnTo>
                <a:lnTo>
                  <a:pt x="495" y="457"/>
                </a:lnTo>
                <a:lnTo>
                  <a:pt x="491" y="458"/>
                </a:lnTo>
                <a:lnTo>
                  <a:pt x="484" y="457"/>
                </a:lnTo>
                <a:lnTo>
                  <a:pt x="479" y="457"/>
                </a:lnTo>
                <a:lnTo>
                  <a:pt x="472" y="455"/>
                </a:lnTo>
                <a:lnTo>
                  <a:pt x="470" y="454"/>
                </a:lnTo>
                <a:lnTo>
                  <a:pt x="462" y="454"/>
                </a:lnTo>
                <a:lnTo>
                  <a:pt x="458" y="451"/>
                </a:lnTo>
                <a:lnTo>
                  <a:pt x="448" y="449"/>
                </a:lnTo>
                <a:lnTo>
                  <a:pt x="446" y="449"/>
                </a:lnTo>
                <a:lnTo>
                  <a:pt x="444" y="450"/>
                </a:lnTo>
                <a:lnTo>
                  <a:pt x="444" y="454"/>
                </a:lnTo>
                <a:lnTo>
                  <a:pt x="446" y="455"/>
                </a:lnTo>
                <a:lnTo>
                  <a:pt x="448" y="457"/>
                </a:lnTo>
                <a:lnTo>
                  <a:pt x="453" y="457"/>
                </a:lnTo>
                <a:lnTo>
                  <a:pt x="457" y="457"/>
                </a:lnTo>
                <a:lnTo>
                  <a:pt x="457" y="458"/>
                </a:lnTo>
                <a:lnTo>
                  <a:pt x="458" y="458"/>
                </a:lnTo>
                <a:lnTo>
                  <a:pt x="460" y="458"/>
                </a:lnTo>
                <a:lnTo>
                  <a:pt x="465" y="458"/>
                </a:lnTo>
                <a:lnTo>
                  <a:pt x="467" y="458"/>
                </a:lnTo>
                <a:lnTo>
                  <a:pt x="470" y="459"/>
                </a:lnTo>
                <a:lnTo>
                  <a:pt x="470" y="462"/>
                </a:lnTo>
                <a:lnTo>
                  <a:pt x="470" y="463"/>
                </a:lnTo>
                <a:lnTo>
                  <a:pt x="474" y="465"/>
                </a:lnTo>
                <a:lnTo>
                  <a:pt x="476" y="465"/>
                </a:lnTo>
                <a:lnTo>
                  <a:pt x="477" y="467"/>
                </a:lnTo>
                <a:lnTo>
                  <a:pt x="476" y="468"/>
                </a:lnTo>
                <a:lnTo>
                  <a:pt x="472" y="467"/>
                </a:lnTo>
                <a:lnTo>
                  <a:pt x="470" y="467"/>
                </a:lnTo>
                <a:lnTo>
                  <a:pt x="470" y="465"/>
                </a:lnTo>
                <a:lnTo>
                  <a:pt x="470" y="462"/>
                </a:lnTo>
                <a:lnTo>
                  <a:pt x="465" y="462"/>
                </a:lnTo>
                <a:lnTo>
                  <a:pt x="465" y="461"/>
                </a:lnTo>
                <a:lnTo>
                  <a:pt x="462" y="461"/>
                </a:lnTo>
                <a:lnTo>
                  <a:pt x="460" y="459"/>
                </a:lnTo>
                <a:lnTo>
                  <a:pt x="457" y="459"/>
                </a:lnTo>
                <a:lnTo>
                  <a:pt x="453" y="458"/>
                </a:lnTo>
                <a:lnTo>
                  <a:pt x="448" y="458"/>
                </a:lnTo>
                <a:lnTo>
                  <a:pt x="444" y="457"/>
                </a:lnTo>
                <a:lnTo>
                  <a:pt x="443" y="458"/>
                </a:lnTo>
                <a:lnTo>
                  <a:pt x="441" y="458"/>
                </a:lnTo>
                <a:lnTo>
                  <a:pt x="441" y="463"/>
                </a:lnTo>
                <a:lnTo>
                  <a:pt x="444" y="465"/>
                </a:lnTo>
                <a:lnTo>
                  <a:pt x="444" y="467"/>
                </a:lnTo>
                <a:lnTo>
                  <a:pt x="443" y="470"/>
                </a:lnTo>
                <a:lnTo>
                  <a:pt x="441" y="467"/>
                </a:lnTo>
                <a:lnTo>
                  <a:pt x="439" y="467"/>
                </a:lnTo>
                <a:lnTo>
                  <a:pt x="439" y="465"/>
                </a:lnTo>
                <a:lnTo>
                  <a:pt x="439" y="463"/>
                </a:lnTo>
                <a:lnTo>
                  <a:pt x="438" y="465"/>
                </a:lnTo>
                <a:lnTo>
                  <a:pt x="434" y="462"/>
                </a:lnTo>
                <a:lnTo>
                  <a:pt x="432" y="462"/>
                </a:lnTo>
                <a:lnTo>
                  <a:pt x="429" y="462"/>
                </a:lnTo>
                <a:lnTo>
                  <a:pt x="429" y="461"/>
                </a:lnTo>
                <a:lnTo>
                  <a:pt x="425" y="458"/>
                </a:lnTo>
                <a:lnTo>
                  <a:pt x="429" y="458"/>
                </a:lnTo>
                <a:lnTo>
                  <a:pt x="432" y="457"/>
                </a:lnTo>
                <a:lnTo>
                  <a:pt x="429" y="457"/>
                </a:lnTo>
                <a:lnTo>
                  <a:pt x="432" y="457"/>
                </a:lnTo>
                <a:lnTo>
                  <a:pt x="434" y="457"/>
                </a:lnTo>
                <a:lnTo>
                  <a:pt x="434" y="455"/>
                </a:lnTo>
                <a:lnTo>
                  <a:pt x="434" y="454"/>
                </a:lnTo>
                <a:lnTo>
                  <a:pt x="434" y="451"/>
                </a:lnTo>
                <a:lnTo>
                  <a:pt x="431" y="451"/>
                </a:lnTo>
                <a:lnTo>
                  <a:pt x="429" y="450"/>
                </a:lnTo>
                <a:lnTo>
                  <a:pt x="429" y="449"/>
                </a:lnTo>
                <a:lnTo>
                  <a:pt x="425" y="447"/>
                </a:lnTo>
                <a:lnTo>
                  <a:pt x="420" y="447"/>
                </a:lnTo>
                <a:lnTo>
                  <a:pt x="418" y="447"/>
                </a:lnTo>
                <a:lnTo>
                  <a:pt x="417" y="445"/>
                </a:lnTo>
                <a:lnTo>
                  <a:pt x="418" y="442"/>
                </a:lnTo>
                <a:lnTo>
                  <a:pt x="420" y="442"/>
                </a:lnTo>
                <a:lnTo>
                  <a:pt x="424" y="445"/>
                </a:lnTo>
                <a:lnTo>
                  <a:pt x="429" y="445"/>
                </a:lnTo>
                <a:lnTo>
                  <a:pt x="432" y="447"/>
                </a:lnTo>
                <a:lnTo>
                  <a:pt x="434" y="449"/>
                </a:lnTo>
                <a:lnTo>
                  <a:pt x="438" y="450"/>
                </a:lnTo>
                <a:lnTo>
                  <a:pt x="438" y="451"/>
                </a:lnTo>
                <a:lnTo>
                  <a:pt x="439" y="454"/>
                </a:lnTo>
                <a:lnTo>
                  <a:pt x="443" y="454"/>
                </a:lnTo>
                <a:lnTo>
                  <a:pt x="443" y="450"/>
                </a:lnTo>
                <a:lnTo>
                  <a:pt x="444" y="449"/>
                </a:lnTo>
                <a:lnTo>
                  <a:pt x="443" y="447"/>
                </a:lnTo>
                <a:lnTo>
                  <a:pt x="439" y="445"/>
                </a:lnTo>
                <a:lnTo>
                  <a:pt x="438" y="445"/>
                </a:lnTo>
                <a:lnTo>
                  <a:pt x="429" y="445"/>
                </a:lnTo>
                <a:lnTo>
                  <a:pt x="425" y="442"/>
                </a:lnTo>
                <a:lnTo>
                  <a:pt x="425" y="441"/>
                </a:lnTo>
                <a:lnTo>
                  <a:pt x="425" y="440"/>
                </a:lnTo>
                <a:lnTo>
                  <a:pt x="424" y="434"/>
                </a:lnTo>
                <a:lnTo>
                  <a:pt x="420" y="434"/>
                </a:lnTo>
                <a:lnTo>
                  <a:pt x="415" y="432"/>
                </a:lnTo>
                <a:lnTo>
                  <a:pt x="413" y="432"/>
                </a:lnTo>
                <a:lnTo>
                  <a:pt x="412" y="430"/>
                </a:lnTo>
                <a:lnTo>
                  <a:pt x="406" y="426"/>
                </a:lnTo>
                <a:lnTo>
                  <a:pt x="405" y="426"/>
                </a:lnTo>
                <a:lnTo>
                  <a:pt x="401" y="422"/>
                </a:lnTo>
                <a:lnTo>
                  <a:pt x="403" y="420"/>
                </a:lnTo>
                <a:lnTo>
                  <a:pt x="403" y="417"/>
                </a:lnTo>
                <a:lnTo>
                  <a:pt x="401" y="416"/>
                </a:lnTo>
                <a:lnTo>
                  <a:pt x="399" y="416"/>
                </a:lnTo>
                <a:lnTo>
                  <a:pt x="396" y="413"/>
                </a:lnTo>
                <a:lnTo>
                  <a:pt x="394" y="407"/>
                </a:lnTo>
                <a:lnTo>
                  <a:pt x="393" y="407"/>
                </a:lnTo>
                <a:lnTo>
                  <a:pt x="389" y="405"/>
                </a:lnTo>
                <a:lnTo>
                  <a:pt x="386" y="401"/>
                </a:lnTo>
                <a:lnTo>
                  <a:pt x="384" y="400"/>
                </a:lnTo>
                <a:lnTo>
                  <a:pt x="384" y="399"/>
                </a:lnTo>
                <a:lnTo>
                  <a:pt x="382" y="399"/>
                </a:lnTo>
                <a:lnTo>
                  <a:pt x="380" y="396"/>
                </a:lnTo>
                <a:lnTo>
                  <a:pt x="377" y="396"/>
                </a:lnTo>
                <a:lnTo>
                  <a:pt x="374" y="393"/>
                </a:lnTo>
                <a:lnTo>
                  <a:pt x="368" y="391"/>
                </a:lnTo>
                <a:lnTo>
                  <a:pt x="367" y="388"/>
                </a:lnTo>
                <a:lnTo>
                  <a:pt x="361" y="384"/>
                </a:lnTo>
                <a:lnTo>
                  <a:pt x="356" y="380"/>
                </a:lnTo>
                <a:lnTo>
                  <a:pt x="351" y="37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Freeform 32"/>
          <p:cNvSpPr>
            <a:spLocks/>
          </p:cNvSpPr>
          <p:nvPr/>
        </p:nvSpPr>
        <p:spPr bwMode="auto">
          <a:xfrm>
            <a:off x="7664450" y="4264025"/>
            <a:ext cx="665163" cy="1154113"/>
          </a:xfrm>
          <a:custGeom>
            <a:avLst/>
            <a:gdLst>
              <a:gd name="T0" fmla="*/ 2147483647 w 364"/>
              <a:gd name="T1" fmla="*/ 2147483647 h 509"/>
              <a:gd name="T2" fmla="*/ 2147483647 w 364"/>
              <a:gd name="T3" fmla="*/ 2147483647 h 509"/>
              <a:gd name="T4" fmla="*/ 2147483647 w 364"/>
              <a:gd name="T5" fmla="*/ 2147483647 h 509"/>
              <a:gd name="T6" fmla="*/ 2147483647 w 364"/>
              <a:gd name="T7" fmla="*/ 2147483647 h 509"/>
              <a:gd name="T8" fmla="*/ 2147483647 w 364"/>
              <a:gd name="T9" fmla="*/ 2147483647 h 509"/>
              <a:gd name="T10" fmla="*/ 2147483647 w 364"/>
              <a:gd name="T11" fmla="*/ 2147483647 h 509"/>
              <a:gd name="T12" fmla="*/ 2147483647 w 364"/>
              <a:gd name="T13" fmla="*/ 2147483647 h 509"/>
              <a:gd name="T14" fmla="*/ 2147483647 w 364"/>
              <a:gd name="T15" fmla="*/ 2147483647 h 509"/>
              <a:gd name="T16" fmla="*/ 2147483647 w 364"/>
              <a:gd name="T17" fmla="*/ 2147483647 h 509"/>
              <a:gd name="T18" fmla="*/ 2147483647 w 364"/>
              <a:gd name="T19" fmla="*/ 2147483647 h 509"/>
              <a:gd name="T20" fmla="*/ 2147483647 w 364"/>
              <a:gd name="T21" fmla="*/ 2147483647 h 509"/>
              <a:gd name="T22" fmla="*/ 2147483647 w 364"/>
              <a:gd name="T23" fmla="*/ 2147483647 h 509"/>
              <a:gd name="T24" fmla="*/ 2147483647 w 364"/>
              <a:gd name="T25" fmla="*/ 2147483647 h 509"/>
              <a:gd name="T26" fmla="*/ 2147483647 w 364"/>
              <a:gd name="T27" fmla="*/ 2147483647 h 509"/>
              <a:gd name="T28" fmla="*/ 2147483647 w 364"/>
              <a:gd name="T29" fmla="*/ 2147483647 h 509"/>
              <a:gd name="T30" fmla="*/ 2147483647 w 364"/>
              <a:gd name="T31" fmla="*/ 2147483647 h 509"/>
              <a:gd name="T32" fmla="*/ 2147483647 w 364"/>
              <a:gd name="T33" fmla="*/ 2147483647 h 509"/>
              <a:gd name="T34" fmla="*/ 2147483647 w 364"/>
              <a:gd name="T35" fmla="*/ 2147483647 h 509"/>
              <a:gd name="T36" fmla="*/ 2147483647 w 364"/>
              <a:gd name="T37" fmla="*/ 2147483647 h 509"/>
              <a:gd name="T38" fmla="*/ 2147483647 w 364"/>
              <a:gd name="T39" fmla="*/ 2147483647 h 509"/>
              <a:gd name="T40" fmla="*/ 2147483647 w 364"/>
              <a:gd name="T41" fmla="*/ 2147483647 h 509"/>
              <a:gd name="T42" fmla="*/ 2147483647 w 364"/>
              <a:gd name="T43" fmla="*/ 2147483647 h 509"/>
              <a:gd name="T44" fmla="*/ 2147483647 w 364"/>
              <a:gd name="T45" fmla="*/ 2147483647 h 509"/>
              <a:gd name="T46" fmla="*/ 0 w 364"/>
              <a:gd name="T47" fmla="*/ 2147483647 h 509"/>
              <a:gd name="T48" fmla="*/ 2147483647 w 364"/>
              <a:gd name="T49" fmla="*/ 2147483647 h 509"/>
              <a:gd name="T50" fmla="*/ 2147483647 w 364"/>
              <a:gd name="T51" fmla="*/ 2147483647 h 509"/>
              <a:gd name="T52" fmla="*/ 2147483647 w 364"/>
              <a:gd name="T53" fmla="*/ 2147483647 h 509"/>
              <a:gd name="T54" fmla="*/ 2147483647 w 364"/>
              <a:gd name="T55" fmla="*/ 2147483647 h 509"/>
              <a:gd name="T56" fmla="*/ 2147483647 w 364"/>
              <a:gd name="T57" fmla="*/ 2147483647 h 509"/>
              <a:gd name="T58" fmla="*/ 2147483647 w 364"/>
              <a:gd name="T59" fmla="*/ 2147483647 h 509"/>
              <a:gd name="T60" fmla="*/ 2147483647 w 364"/>
              <a:gd name="T61" fmla="*/ 2147483647 h 509"/>
              <a:gd name="T62" fmla="*/ 2147483647 w 364"/>
              <a:gd name="T63" fmla="*/ 2147483647 h 509"/>
              <a:gd name="T64" fmla="*/ 2147483647 w 364"/>
              <a:gd name="T65" fmla="*/ 2147483647 h 509"/>
              <a:gd name="T66" fmla="*/ 2147483647 w 364"/>
              <a:gd name="T67" fmla="*/ 2147483647 h 509"/>
              <a:gd name="T68" fmla="*/ 2147483647 w 364"/>
              <a:gd name="T69" fmla="*/ 2147483647 h 509"/>
              <a:gd name="T70" fmla="*/ 2147483647 w 364"/>
              <a:gd name="T71" fmla="*/ 2147483647 h 509"/>
              <a:gd name="T72" fmla="*/ 2147483647 w 364"/>
              <a:gd name="T73" fmla="*/ 2147483647 h 509"/>
              <a:gd name="T74" fmla="*/ 2147483647 w 364"/>
              <a:gd name="T75" fmla="*/ 2147483647 h 509"/>
              <a:gd name="T76" fmla="*/ 2147483647 w 364"/>
              <a:gd name="T77" fmla="*/ 2147483647 h 509"/>
              <a:gd name="T78" fmla="*/ 2147483647 w 364"/>
              <a:gd name="T79" fmla="*/ 2147483647 h 509"/>
              <a:gd name="T80" fmla="*/ 2147483647 w 364"/>
              <a:gd name="T81" fmla="*/ 2147483647 h 509"/>
              <a:gd name="T82" fmla="*/ 2147483647 w 364"/>
              <a:gd name="T83" fmla="*/ 2147483647 h 509"/>
              <a:gd name="T84" fmla="*/ 2147483647 w 364"/>
              <a:gd name="T85" fmla="*/ 2147483647 h 509"/>
              <a:gd name="T86" fmla="*/ 2147483647 w 364"/>
              <a:gd name="T87" fmla="*/ 2147483647 h 509"/>
              <a:gd name="T88" fmla="*/ 2147483647 w 364"/>
              <a:gd name="T89" fmla="*/ 2147483647 h 509"/>
              <a:gd name="T90" fmla="*/ 2147483647 w 364"/>
              <a:gd name="T91" fmla="*/ 2147483647 h 509"/>
              <a:gd name="T92" fmla="*/ 2147483647 w 364"/>
              <a:gd name="T93" fmla="*/ 2147483647 h 509"/>
              <a:gd name="T94" fmla="*/ 2147483647 w 364"/>
              <a:gd name="T95" fmla="*/ 2147483647 h 509"/>
              <a:gd name="T96" fmla="*/ 2147483647 w 364"/>
              <a:gd name="T97" fmla="*/ 2147483647 h 509"/>
              <a:gd name="T98" fmla="*/ 2147483647 w 364"/>
              <a:gd name="T99" fmla="*/ 2147483647 h 509"/>
              <a:gd name="T100" fmla="*/ 2147483647 w 364"/>
              <a:gd name="T101" fmla="*/ 2147483647 h 509"/>
              <a:gd name="T102" fmla="*/ 2147483647 w 364"/>
              <a:gd name="T103" fmla="*/ 2147483647 h 509"/>
              <a:gd name="T104" fmla="*/ 2147483647 w 364"/>
              <a:gd name="T105" fmla="*/ 2147483647 h 509"/>
              <a:gd name="T106" fmla="*/ 2147483647 w 364"/>
              <a:gd name="T107" fmla="*/ 2147483647 h 509"/>
              <a:gd name="T108" fmla="*/ 2147483647 w 364"/>
              <a:gd name="T109" fmla="*/ 2147483647 h 509"/>
              <a:gd name="T110" fmla="*/ 2147483647 w 364"/>
              <a:gd name="T111" fmla="*/ 2147483647 h 509"/>
              <a:gd name="T112" fmla="*/ 2147483647 w 364"/>
              <a:gd name="T113" fmla="*/ 2147483647 h 509"/>
              <a:gd name="T114" fmla="*/ 2147483647 w 364"/>
              <a:gd name="T115" fmla="*/ 2147483647 h 509"/>
              <a:gd name="T116" fmla="*/ 2147483647 w 364"/>
              <a:gd name="T117" fmla="*/ 2147483647 h 509"/>
              <a:gd name="T118" fmla="*/ 2147483647 w 364"/>
              <a:gd name="T119" fmla="*/ 2147483647 h 5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64" h="509">
                <a:moveTo>
                  <a:pt x="292" y="262"/>
                </a:moveTo>
                <a:lnTo>
                  <a:pt x="291" y="262"/>
                </a:lnTo>
                <a:lnTo>
                  <a:pt x="289" y="260"/>
                </a:lnTo>
                <a:lnTo>
                  <a:pt x="287" y="262"/>
                </a:lnTo>
                <a:lnTo>
                  <a:pt x="285" y="260"/>
                </a:lnTo>
                <a:lnTo>
                  <a:pt x="284" y="262"/>
                </a:lnTo>
                <a:lnTo>
                  <a:pt x="284" y="263"/>
                </a:lnTo>
                <a:lnTo>
                  <a:pt x="284" y="264"/>
                </a:lnTo>
                <a:lnTo>
                  <a:pt x="280" y="263"/>
                </a:lnTo>
                <a:lnTo>
                  <a:pt x="280" y="262"/>
                </a:lnTo>
                <a:lnTo>
                  <a:pt x="277" y="262"/>
                </a:lnTo>
                <a:lnTo>
                  <a:pt x="275" y="260"/>
                </a:lnTo>
                <a:lnTo>
                  <a:pt x="272" y="262"/>
                </a:lnTo>
                <a:lnTo>
                  <a:pt x="270" y="263"/>
                </a:lnTo>
                <a:lnTo>
                  <a:pt x="265" y="264"/>
                </a:lnTo>
                <a:lnTo>
                  <a:pt x="261" y="266"/>
                </a:lnTo>
                <a:lnTo>
                  <a:pt x="261" y="268"/>
                </a:lnTo>
                <a:lnTo>
                  <a:pt x="259" y="270"/>
                </a:lnTo>
                <a:lnTo>
                  <a:pt x="258" y="275"/>
                </a:lnTo>
                <a:lnTo>
                  <a:pt x="256" y="274"/>
                </a:lnTo>
                <a:lnTo>
                  <a:pt x="256" y="272"/>
                </a:lnTo>
                <a:lnTo>
                  <a:pt x="256" y="271"/>
                </a:lnTo>
                <a:lnTo>
                  <a:pt x="256" y="268"/>
                </a:lnTo>
                <a:lnTo>
                  <a:pt x="247" y="266"/>
                </a:lnTo>
                <a:lnTo>
                  <a:pt x="247" y="263"/>
                </a:lnTo>
                <a:lnTo>
                  <a:pt x="247" y="262"/>
                </a:lnTo>
                <a:lnTo>
                  <a:pt x="247" y="259"/>
                </a:lnTo>
                <a:lnTo>
                  <a:pt x="249" y="258"/>
                </a:lnTo>
                <a:lnTo>
                  <a:pt x="251" y="255"/>
                </a:lnTo>
                <a:lnTo>
                  <a:pt x="254" y="255"/>
                </a:lnTo>
                <a:lnTo>
                  <a:pt x="258" y="255"/>
                </a:lnTo>
                <a:lnTo>
                  <a:pt x="258" y="258"/>
                </a:lnTo>
                <a:lnTo>
                  <a:pt x="256" y="260"/>
                </a:lnTo>
                <a:lnTo>
                  <a:pt x="256" y="262"/>
                </a:lnTo>
                <a:lnTo>
                  <a:pt x="258" y="263"/>
                </a:lnTo>
                <a:lnTo>
                  <a:pt x="259" y="262"/>
                </a:lnTo>
                <a:lnTo>
                  <a:pt x="261" y="259"/>
                </a:lnTo>
                <a:lnTo>
                  <a:pt x="261" y="253"/>
                </a:lnTo>
                <a:lnTo>
                  <a:pt x="261" y="249"/>
                </a:lnTo>
                <a:lnTo>
                  <a:pt x="265" y="246"/>
                </a:lnTo>
                <a:lnTo>
                  <a:pt x="265" y="241"/>
                </a:lnTo>
                <a:lnTo>
                  <a:pt x="268" y="239"/>
                </a:lnTo>
                <a:lnTo>
                  <a:pt x="270" y="239"/>
                </a:lnTo>
                <a:lnTo>
                  <a:pt x="272" y="238"/>
                </a:lnTo>
                <a:lnTo>
                  <a:pt x="272" y="234"/>
                </a:lnTo>
                <a:lnTo>
                  <a:pt x="275" y="234"/>
                </a:lnTo>
                <a:lnTo>
                  <a:pt x="272" y="233"/>
                </a:lnTo>
                <a:lnTo>
                  <a:pt x="272" y="231"/>
                </a:lnTo>
                <a:lnTo>
                  <a:pt x="272" y="229"/>
                </a:lnTo>
                <a:lnTo>
                  <a:pt x="272" y="226"/>
                </a:lnTo>
                <a:lnTo>
                  <a:pt x="270" y="225"/>
                </a:lnTo>
                <a:lnTo>
                  <a:pt x="272" y="222"/>
                </a:lnTo>
                <a:lnTo>
                  <a:pt x="277" y="231"/>
                </a:lnTo>
                <a:lnTo>
                  <a:pt x="279" y="234"/>
                </a:lnTo>
                <a:lnTo>
                  <a:pt x="279" y="235"/>
                </a:lnTo>
                <a:lnTo>
                  <a:pt x="275" y="239"/>
                </a:lnTo>
                <a:lnTo>
                  <a:pt x="275" y="249"/>
                </a:lnTo>
                <a:lnTo>
                  <a:pt x="277" y="245"/>
                </a:lnTo>
                <a:lnTo>
                  <a:pt x="279" y="245"/>
                </a:lnTo>
                <a:lnTo>
                  <a:pt x="280" y="238"/>
                </a:lnTo>
                <a:lnTo>
                  <a:pt x="280" y="235"/>
                </a:lnTo>
                <a:lnTo>
                  <a:pt x="280" y="233"/>
                </a:lnTo>
                <a:lnTo>
                  <a:pt x="280" y="228"/>
                </a:lnTo>
                <a:lnTo>
                  <a:pt x="275" y="225"/>
                </a:lnTo>
                <a:lnTo>
                  <a:pt x="275" y="220"/>
                </a:lnTo>
                <a:lnTo>
                  <a:pt x="275" y="204"/>
                </a:lnTo>
                <a:lnTo>
                  <a:pt x="277" y="200"/>
                </a:lnTo>
                <a:lnTo>
                  <a:pt x="277" y="191"/>
                </a:lnTo>
                <a:lnTo>
                  <a:pt x="279" y="191"/>
                </a:lnTo>
                <a:lnTo>
                  <a:pt x="280" y="188"/>
                </a:lnTo>
                <a:lnTo>
                  <a:pt x="284" y="187"/>
                </a:lnTo>
                <a:lnTo>
                  <a:pt x="289" y="179"/>
                </a:lnTo>
                <a:lnTo>
                  <a:pt x="291" y="175"/>
                </a:lnTo>
                <a:lnTo>
                  <a:pt x="294" y="162"/>
                </a:lnTo>
                <a:lnTo>
                  <a:pt x="296" y="157"/>
                </a:lnTo>
                <a:lnTo>
                  <a:pt x="304" y="143"/>
                </a:lnTo>
                <a:lnTo>
                  <a:pt x="306" y="142"/>
                </a:lnTo>
                <a:lnTo>
                  <a:pt x="325" y="126"/>
                </a:lnTo>
                <a:lnTo>
                  <a:pt x="332" y="118"/>
                </a:lnTo>
                <a:lnTo>
                  <a:pt x="332" y="116"/>
                </a:lnTo>
                <a:lnTo>
                  <a:pt x="336" y="110"/>
                </a:lnTo>
                <a:lnTo>
                  <a:pt x="339" y="108"/>
                </a:lnTo>
                <a:lnTo>
                  <a:pt x="341" y="105"/>
                </a:lnTo>
                <a:lnTo>
                  <a:pt x="344" y="103"/>
                </a:lnTo>
                <a:lnTo>
                  <a:pt x="346" y="97"/>
                </a:lnTo>
                <a:lnTo>
                  <a:pt x="356" y="85"/>
                </a:lnTo>
                <a:lnTo>
                  <a:pt x="358" y="84"/>
                </a:lnTo>
                <a:lnTo>
                  <a:pt x="355" y="83"/>
                </a:lnTo>
                <a:lnTo>
                  <a:pt x="356" y="79"/>
                </a:lnTo>
                <a:lnTo>
                  <a:pt x="355" y="75"/>
                </a:lnTo>
                <a:lnTo>
                  <a:pt x="358" y="74"/>
                </a:lnTo>
                <a:lnTo>
                  <a:pt x="358" y="71"/>
                </a:lnTo>
                <a:lnTo>
                  <a:pt x="358" y="68"/>
                </a:lnTo>
                <a:lnTo>
                  <a:pt x="358" y="67"/>
                </a:lnTo>
                <a:lnTo>
                  <a:pt x="356" y="66"/>
                </a:lnTo>
                <a:lnTo>
                  <a:pt x="356" y="62"/>
                </a:lnTo>
                <a:lnTo>
                  <a:pt x="355" y="61"/>
                </a:lnTo>
                <a:lnTo>
                  <a:pt x="356" y="58"/>
                </a:lnTo>
                <a:lnTo>
                  <a:pt x="358" y="58"/>
                </a:lnTo>
                <a:lnTo>
                  <a:pt x="358" y="55"/>
                </a:lnTo>
                <a:lnTo>
                  <a:pt x="358" y="53"/>
                </a:lnTo>
                <a:lnTo>
                  <a:pt x="358" y="54"/>
                </a:lnTo>
                <a:lnTo>
                  <a:pt x="355" y="55"/>
                </a:lnTo>
                <a:lnTo>
                  <a:pt x="353" y="54"/>
                </a:lnTo>
                <a:lnTo>
                  <a:pt x="355" y="50"/>
                </a:lnTo>
                <a:lnTo>
                  <a:pt x="353" y="49"/>
                </a:lnTo>
                <a:lnTo>
                  <a:pt x="351" y="47"/>
                </a:lnTo>
                <a:lnTo>
                  <a:pt x="353" y="46"/>
                </a:lnTo>
                <a:lnTo>
                  <a:pt x="358" y="46"/>
                </a:lnTo>
                <a:lnTo>
                  <a:pt x="360" y="47"/>
                </a:lnTo>
                <a:lnTo>
                  <a:pt x="360" y="49"/>
                </a:lnTo>
                <a:lnTo>
                  <a:pt x="360" y="50"/>
                </a:lnTo>
                <a:lnTo>
                  <a:pt x="360" y="53"/>
                </a:lnTo>
                <a:lnTo>
                  <a:pt x="362" y="51"/>
                </a:lnTo>
                <a:lnTo>
                  <a:pt x="362" y="50"/>
                </a:lnTo>
                <a:lnTo>
                  <a:pt x="363" y="47"/>
                </a:lnTo>
                <a:lnTo>
                  <a:pt x="363" y="43"/>
                </a:lnTo>
                <a:lnTo>
                  <a:pt x="353" y="43"/>
                </a:lnTo>
                <a:lnTo>
                  <a:pt x="353" y="39"/>
                </a:lnTo>
                <a:lnTo>
                  <a:pt x="349" y="38"/>
                </a:lnTo>
                <a:lnTo>
                  <a:pt x="351" y="34"/>
                </a:lnTo>
                <a:lnTo>
                  <a:pt x="349" y="33"/>
                </a:lnTo>
                <a:lnTo>
                  <a:pt x="346" y="32"/>
                </a:lnTo>
                <a:lnTo>
                  <a:pt x="346" y="29"/>
                </a:lnTo>
                <a:lnTo>
                  <a:pt x="344" y="26"/>
                </a:lnTo>
                <a:lnTo>
                  <a:pt x="339" y="26"/>
                </a:lnTo>
                <a:lnTo>
                  <a:pt x="339" y="24"/>
                </a:lnTo>
                <a:lnTo>
                  <a:pt x="337" y="22"/>
                </a:lnTo>
                <a:lnTo>
                  <a:pt x="337" y="21"/>
                </a:lnTo>
                <a:lnTo>
                  <a:pt x="337" y="20"/>
                </a:lnTo>
                <a:lnTo>
                  <a:pt x="334" y="14"/>
                </a:lnTo>
                <a:lnTo>
                  <a:pt x="332" y="13"/>
                </a:lnTo>
                <a:lnTo>
                  <a:pt x="327" y="12"/>
                </a:lnTo>
                <a:lnTo>
                  <a:pt x="318" y="9"/>
                </a:lnTo>
                <a:lnTo>
                  <a:pt x="313" y="5"/>
                </a:lnTo>
                <a:lnTo>
                  <a:pt x="313" y="3"/>
                </a:lnTo>
                <a:lnTo>
                  <a:pt x="289" y="0"/>
                </a:lnTo>
                <a:lnTo>
                  <a:pt x="284" y="1"/>
                </a:lnTo>
                <a:lnTo>
                  <a:pt x="280" y="4"/>
                </a:lnTo>
                <a:lnTo>
                  <a:pt x="280" y="5"/>
                </a:lnTo>
                <a:lnTo>
                  <a:pt x="277" y="7"/>
                </a:lnTo>
                <a:lnTo>
                  <a:pt x="270" y="12"/>
                </a:lnTo>
                <a:lnTo>
                  <a:pt x="259" y="14"/>
                </a:lnTo>
                <a:lnTo>
                  <a:pt x="253" y="13"/>
                </a:lnTo>
                <a:lnTo>
                  <a:pt x="249" y="17"/>
                </a:lnTo>
                <a:lnTo>
                  <a:pt x="247" y="17"/>
                </a:lnTo>
                <a:lnTo>
                  <a:pt x="247" y="18"/>
                </a:lnTo>
                <a:lnTo>
                  <a:pt x="247" y="20"/>
                </a:lnTo>
                <a:lnTo>
                  <a:pt x="247" y="22"/>
                </a:lnTo>
                <a:lnTo>
                  <a:pt x="251" y="20"/>
                </a:lnTo>
                <a:lnTo>
                  <a:pt x="253" y="17"/>
                </a:lnTo>
                <a:lnTo>
                  <a:pt x="258" y="18"/>
                </a:lnTo>
                <a:lnTo>
                  <a:pt x="270" y="18"/>
                </a:lnTo>
                <a:lnTo>
                  <a:pt x="275" y="17"/>
                </a:lnTo>
                <a:lnTo>
                  <a:pt x="277" y="17"/>
                </a:lnTo>
                <a:lnTo>
                  <a:pt x="280" y="16"/>
                </a:lnTo>
                <a:lnTo>
                  <a:pt x="279" y="14"/>
                </a:lnTo>
                <a:lnTo>
                  <a:pt x="280" y="12"/>
                </a:lnTo>
                <a:lnTo>
                  <a:pt x="284" y="12"/>
                </a:lnTo>
                <a:lnTo>
                  <a:pt x="287" y="12"/>
                </a:lnTo>
                <a:lnTo>
                  <a:pt x="289" y="9"/>
                </a:lnTo>
                <a:lnTo>
                  <a:pt x="292" y="9"/>
                </a:lnTo>
                <a:lnTo>
                  <a:pt x="294" y="13"/>
                </a:lnTo>
                <a:lnTo>
                  <a:pt x="292" y="16"/>
                </a:lnTo>
                <a:lnTo>
                  <a:pt x="292" y="17"/>
                </a:lnTo>
                <a:lnTo>
                  <a:pt x="291" y="22"/>
                </a:lnTo>
                <a:lnTo>
                  <a:pt x="292" y="22"/>
                </a:lnTo>
                <a:lnTo>
                  <a:pt x="291" y="25"/>
                </a:lnTo>
                <a:lnTo>
                  <a:pt x="289" y="26"/>
                </a:lnTo>
                <a:lnTo>
                  <a:pt x="285" y="26"/>
                </a:lnTo>
                <a:lnTo>
                  <a:pt x="280" y="26"/>
                </a:lnTo>
                <a:lnTo>
                  <a:pt x="277" y="29"/>
                </a:lnTo>
                <a:lnTo>
                  <a:pt x="272" y="29"/>
                </a:lnTo>
                <a:lnTo>
                  <a:pt x="270" y="30"/>
                </a:lnTo>
                <a:lnTo>
                  <a:pt x="268" y="32"/>
                </a:lnTo>
                <a:lnTo>
                  <a:pt x="266" y="30"/>
                </a:lnTo>
                <a:lnTo>
                  <a:pt x="261" y="29"/>
                </a:lnTo>
                <a:lnTo>
                  <a:pt x="258" y="30"/>
                </a:lnTo>
                <a:lnTo>
                  <a:pt x="253" y="32"/>
                </a:lnTo>
                <a:lnTo>
                  <a:pt x="251" y="32"/>
                </a:lnTo>
                <a:lnTo>
                  <a:pt x="249" y="33"/>
                </a:lnTo>
                <a:lnTo>
                  <a:pt x="247" y="33"/>
                </a:lnTo>
                <a:lnTo>
                  <a:pt x="253" y="75"/>
                </a:lnTo>
                <a:lnTo>
                  <a:pt x="195" y="153"/>
                </a:lnTo>
                <a:lnTo>
                  <a:pt x="121" y="203"/>
                </a:lnTo>
                <a:lnTo>
                  <a:pt x="118" y="204"/>
                </a:lnTo>
                <a:lnTo>
                  <a:pt x="114" y="205"/>
                </a:lnTo>
                <a:lnTo>
                  <a:pt x="90" y="222"/>
                </a:lnTo>
                <a:lnTo>
                  <a:pt x="59" y="242"/>
                </a:lnTo>
                <a:lnTo>
                  <a:pt x="45" y="249"/>
                </a:lnTo>
                <a:lnTo>
                  <a:pt x="38" y="253"/>
                </a:lnTo>
                <a:lnTo>
                  <a:pt x="0" y="279"/>
                </a:lnTo>
                <a:lnTo>
                  <a:pt x="3" y="287"/>
                </a:lnTo>
                <a:lnTo>
                  <a:pt x="17" y="303"/>
                </a:lnTo>
                <a:lnTo>
                  <a:pt x="26" y="314"/>
                </a:lnTo>
                <a:lnTo>
                  <a:pt x="33" y="327"/>
                </a:lnTo>
                <a:lnTo>
                  <a:pt x="38" y="343"/>
                </a:lnTo>
                <a:lnTo>
                  <a:pt x="42" y="359"/>
                </a:lnTo>
                <a:lnTo>
                  <a:pt x="59" y="496"/>
                </a:lnTo>
                <a:lnTo>
                  <a:pt x="59" y="502"/>
                </a:lnTo>
                <a:lnTo>
                  <a:pt x="78" y="500"/>
                </a:lnTo>
                <a:lnTo>
                  <a:pt x="73" y="498"/>
                </a:lnTo>
                <a:lnTo>
                  <a:pt x="74" y="497"/>
                </a:lnTo>
                <a:lnTo>
                  <a:pt x="83" y="497"/>
                </a:lnTo>
                <a:lnTo>
                  <a:pt x="95" y="500"/>
                </a:lnTo>
                <a:lnTo>
                  <a:pt x="104" y="505"/>
                </a:lnTo>
                <a:lnTo>
                  <a:pt x="104" y="508"/>
                </a:lnTo>
                <a:lnTo>
                  <a:pt x="109" y="508"/>
                </a:lnTo>
                <a:lnTo>
                  <a:pt x="109" y="501"/>
                </a:lnTo>
                <a:lnTo>
                  <a:pt x="118" y="498"/>
                </a:lnTo>
                <a:lnTo>
                  <a:pt x="123" y="491"/>
                </a:lnTo>
                <a:lnTo>
                  <a:pt x="123" y="484"/>
                </a:lnTo>
                <a:lnTo>
                  <a:pt x="128" y="477"/>
                </a:lnTo>
                <a:lnTo>
                  <a:pt x="131" y="470"/>
                </a:lnTo>
                <a:lnTo>
                  <a:pt x="149" y="441"/>
                </a:lnTo>
                <a:lnTo>
                  <a:pt x="150" y="430"/>
                </a:lnTo>
                <a:lnTo>
                  <a:pt x="157" y="426"/>
                </a:lnTo>
                <a:lnTo>
                  <a:pt x="170" y="425"/>
                </a:lnTo>
                <a:lnTo>
                  <a:pt x="171" y="425"/>
                </a:lnTo>
                <a:lnTo>
                  <a:pt x="176" y="422"/>
                </a:lnTo>
                <a:lnTo>
                  <a:pt x="182" y="418"/>
                </a:lnTo>
                <a:lnTo>
                  <a:pt x="189" y="417"/>
                </a:lnTo>
                <a:lnTo>
                  <a:pt x="189" y="414"/>
                </a:lnTo>
                <a:lnTo>
                  <a:pt x="189" y="413"/>
                </a:lnTo>
                <a:lnTo>
                  <a:pt x="190" y="410"/>
                </a:lnTo>
                <a:lnTo>
                  <a:pt x="194" y="405"/>
                </a:lnTo>
                <a:lnTo>
                  <a:pt x="195" y="399"/>
                </a:lnTo>
                <a:lnTo>
                  <a:pt x="197" y="395"/>
                </a:lnTo>
                <a:lnTo>
                  <a:pt x="197" y="392"/>
                </a:lnTo>
                <a:lnTo>
                  <a:pt x="201" y="388"/>
                </a:lnTo>
                <a:lnTo>
                  <a:pt x="202" y="385"/>
                </a:lnTo>
                <a:lnTo>
                  <a:pt x="202" y="384"/>
                </a:lnTo>
                <a:lnTo>
                  <a:pt x="202" y="381"/>
                </a:lnTo>
                <a:lnTo>
                  <a:pt x="201" y="383"/>
                </a:lnTo>
                <a:lnTo>
                  <a:pt x="201" y="384"/>
                </a:lnTo>
                <a:lnTo>
                  <a:pt x="197" y="384"/>
                </a:lnTo>
                <a:lnTo>
                  <a:pt x="197" y="385"/>
                </a:lnTo>
                <a:lnTo>
                  <a:pt x="197" y="388"/>
                </a:lnTo>
                <a:lnTo>
                  <a:pt x="195" y="392"/>
                </a:lnTo>
                <a:lnTo>
                  <a:pt x="195" y="388"/>
                </a:lnTo>
                <a:lnTo>
                  <a:pt x="195" y="385"/>
                </a:lnTo>
                <a:lnTo>
                  <a:pt x="197" y="383"/>
                </a:lnTo>
                <a:lnTo>
                  <a:pt x="197" y="379"/>
                </a:lnTo>
                <a:lnTo>
                  <a:pt x="194" y="379"/>
                </a:lnTo>
                <a:lnTo>
                  <a:pt x="190" y="381"/>
                </a:lnTo>
                <a:lnTo>
                  <a:pt x="194" y="383"/>
                </a:lnTo>
                <a:lnTo>
                  <a:pt x="194" y="384"/>
                </a:lnTo>
                <a:lnTo>
                  <a:pt x="187" y="385"/>
                </a:lnTo>
                <a:lnTo>
                  <a:pt x="185" y="387"/>
                </a:lnTo>
                <a:lnTo>
                  <a:pt x="182" y="392"/>
                </a:lnTo>
                <a:lnTo>
                  <a:pt x="180" y="389"/>
                </a:lnTo>
                <a:lnTo>
                  <a:pt x="182" y="385"/>
                </a:lnTo>
                <a:lnTo>
                  <a:pt x="182" y="384"/>
                </a:lnTo>
                <a:lnTo>
                  <a:pt x="182" y="381"/>
                </a:lnTo>
                <a:lnTo>
                  <a:pt x="185" y="379"/>
                </a:lnTo>
                <a:lnTo>
                  <a:pt x="187" y="375"/>
                </a:lnTo>
                <a:lnTo>
                  <a:pt x="189" y="371"/>
                </a:lnTo>
                <a:lnTo>
                  <a:pt x="189" y="368"/>
                </a:lnTo>
                <a:lnTo>
                  <a:pt x="194" y="363"/>
                </a:lnTo>
                <a:lnTo>
                  <a:pt x="195" y="362"/>
                </a:lnTo>
                <a:lnTo>
                  <a:pt x="197" y="351"/>
                </a:lnTo>
                <a:lnTo>
                  <a:pt x="197" y="356"/>
                </a:lnTo>
                <a:lnTo>
                  <a:pt x="197" y="358"/>
                </a:lnTo>
                <a:lnTo>
                  <a:pt x="197" y="359"/>
                </a:lnTo>
                <a:lnTo>
                  <a:pt x="197" y="362"/>
                </a:lnTo>
                <a:lnTo>
                  <a:pt x="195" y="364"/>
                </a:lnTo>
                <a:lnTo>
                  <a:pt x="190" y="371"/>
                </a:lnTo>
                <a:lnTo>
                  <a:pt x="189" y="379"/>
                </a:lnTo>
                <a:lnTo>
                  <a:pt x="183" y="384"/>
                </a:lnTo>
                <a:lnTo>
                  <a:pt x="187" y="384"/>
                </a:lnTo>
                <a:lnTo>
                  <a:pt x="189" y="384"/>
                </a:lnTo>
                <a:lnTo>
                  <a:pt x="190" y="379"/>
                </a:lnTo>
                <a:lnTo>
                  <a:pt x="194" y="379"/>
                </a:lnTo>
                <a:lnTo>
                  <a:pt x="201" y="379"/>
                </a:lnTo>
                <a:lnTo>
                  <a:pt x="202" y="376"/>
                </a:lnTo>
                <a:lnTo>
                  <a:pt x="202" y="371"/>
                </a:lnTo>
                <a:lnTo>
                  <a:pt x="202" y="368"/>
                </a:lnTo>
                <a:lnTo>
                  <a:pt x="202" y="375"/>
                </a:lnTo>
                <a:lnTo>
                  <a:pt x="202" y="376"/>
                </a:lnTo>
                <a:lnTo>
                  <a:pt x="204" y="379"/>
                </a:lnTo>
                <a:lnTo>
                  <a:pt x="208" y="379"/>
                </a:lnTo>
                <a:lnTo>
                  <a:pt x="208" y="376"/>
                </a:lnTo>
                <a:lnTo>
                  <a:pt x="208" y="375"/>
                </a:lnTo>
                <a:lnTo>
                  <a:pt x="208" y="374"/>
                </a:lnTo>
                <a:lnTo>
                  <a:pt x="208" y="371"/>
                </a:lnTo>
                <a:lnTo>
                  <a:pt x="211" y="366"/>
                </a:lnTo>
                <a:lnTo>
                  <a:pt x="208" y="366"/>
                </a:lnTo>
                <a:lnTo>
                  <a:pt x="211" y="366"/>
                </a:lnTo>
                <a:lnTo>
                  <a:pt x="213" y="363"/>
                </a:lnTo>
                <a:lnTo>
                  <a:pt x="213" y="362"/>
                </a:lnTo>
                <a:lnTo>
                  <a:pt x="213" y="358"/>
                </a:lnTo>
                <a:lnTo>
                  <a:pt x="216" y="358"/>
                </a:lnTo>
                <a:lnTo>
                  <a:pt x="216" y="354"/>
                </a:lnTo>
                <a:lnTo>
                  <a:pt x="220" y="354"/>
                </a:lnTo>
                <a:lnTo>
                  <a:pt x="220" y="359"/>
                </a:lnTo>
                <a:lnTo>
                  <a:pt x="221" y="360"/>
                </a:lnTo>
                <a:lnTo>
                  <a:pt x="221" y="363"/>
                </a:lnTo>
                <a:lnTo>
                  <a:pt x="221" y="366"/>
                </a:lnTo>
                <a:lnTo>
                  <a:pt x="223" y="367"/>
                </a:lnTo>
                <a:lnTo>
                  <a:pt x="227" y="375"/>
                </a:lnTo>
                <a:lnTo>
                  <a:pt x="223" y="375"/>
                </a:lnTo>
                <a:lnTo>
                  <a:pt x="225" y="376"/>
                </a:lnTo>
                <a:lnTo>
                  <a:pt x="223" y="379"/>
                </a:lnTo>
                <a:lnTo>
                  <a:pt x="220" y="383"/>
                </a:lnTo>
                <a:lnTo>
                  <a:pt x="220" y="384"/>
                </a:lnTo>
                <a:lnTo>
                  <a:pt x="220" y="385"/>
                </a:lnTo>
                <a:lnTo>
                  <a:pt x="221" y="388"/>
                </a:lnTo>
                <a:lnTo>
                  <a:pt x="220" y="392"/>
                </a:lnTo>
                <a:lnTo>
                  <a:pt x="216" y="396"/>
                </a:lnTo>
                <a:lnTo>
                  <a:pt x="215" y="399"/>
                </a:lnTo>
                <a:lnTo>
                  <a:pt x="213" y="400"/>
                </a:lnTo>
                <a:lnTo>
                  <a:pt x="215" y="401"/>
                </a:lnTo>
                <a:lnTo>
                  <a:pt x="213" y="402"/>
                </a:lnTo>
                <a:lnTo>
                  <a:pt x="213" y="404"/>
                </a:lnTo>
                <a:lnTo>
                  <a:pt x="213" y="405"/>
                </a:lnTo>
                <a:lnTo>
                  <a:pt x="213" y="408"/>
                </a:lnTo>
                <a:lnTo>
                  <a:pt x="211" y="409"/>
                </a:lnTo>
                <a:lnTo>
                  <a:pt x="211" y="410"/>
                </a:lnTo>
                <a:lnTo>
                  <a:pt x="211" y="414"/>
                </a:lnTo>
                <a:lnTo>
                  <a:pt x="213" y="414"/>
                </a:lnTo>
                <a:lnTo>
                  <a:pt x="216" y="414"/>
                </a:lnTo>
                <a:lnTo>
                  <a:pt x="221" y="417"/>
                </a:lnTo>
                <a:lnTo>
                  <a:pt x="223" y="417"/>
                </a:lnTo>
                <a:lnTo>
                  <a:pt x="227" y="417"/>
                </a:lnTo>
                <a:lnTo>
                  <a:pt x="230" y="417"/>
                </a:lnTo>
                <a:lnTo>
                  <a:pt x="235" y="417"/>
                </a:lnTo>
                <a:lnTo>
                  <a:pt x="237" y="418"/>
                </a:lnTo>
                <a:lnTo>
                  <a:pt x="237" y="420"/>
                </a:lnTo>
                <a:lnTo>
                  <a:pt x="235" y="422"/>
                </a:lnTo>
                <a:lnTo>
                  <a:pt x="235" y="424"/>
                </a:lnTo>
                <a:lnTo>
                  <a:pt x="235" y="426"/>
                </a:lnTo>
                <a:lnTo>
                  <a:pt x="237" y="427"/>
                </a:lnTo>
                <a:lnTo>
                  <a:pt x="239" y="427"/>
                </a:lnTo>
                <a:lnTo>
                  <a:pt x="240" y="427"/>
                </a:lnTo>
                <a:lnTo>
                  <a:pt x="242" y="427"/>
                </a:lnTo>
                <a:lnTo>
                  <a:pt x="244" y="430"/>
                </a:lnTo>
                <a:lnTo>
                  <a:pt x="244" y="431"/>
                </a:lnTo>
                <a:lnTo>
                  <a:pt x="246" y="433"/>
                </a:lnTo>
                <a:lnTo>
                  <a:pt x="244" y="434"/>
                </a:lnTo>
                <a:lnTo>
                  <a:pt x="244" y="438"/>
                </a:lnTo>
                <a:lnTo>
                  <a:pt x="244" y="439"/>
                </a:lnTo>
                <a:lnTo>
                  <a:pt x="246" y="441"/>
                </a:lnTo>
                <a:lnTo>
                  <a:pt x="247" y="439"/>
                </a:lnTo>
                <a:lnTo>
                  <a:pt x="247" y="437"/>
                </a:lnTo>
                <a:lnTo>
                  <a:pt x="249" y="437"/>
                </a:lnTo>
                <a:lnTo>
                  <a:pt x="249" y="439"/>
                </a:lnTo>
                <a:lnTo>
                  <a:pt x="247" y="441"/>
                </a:lnTo>
                <a:lnTo>
                  <a:pt x="249" y="445"/>
                </a:lnTo>
                <a:lnTo>
                  <a:pt x="249" y="446"/>
                </a:lnTo>
                <a:lnTo>
                  <a:pt x="247" y="447"/>
                </a:lnTo>
                <a:lnTo>
                  <a:pt x="247" y="451"/>
                </a:lnTo>
                <a:lnTo>
                  <a:pt x="249" y="451"/>
                </a:lnTo>
                <a:lnTo>
                  <a:pt x="251" y="450"/>
                </a:lnTo>
                <a:lnTo>
                  <a:pt x="253" y="450"/>
                </a:lnTo>
                <a:lnTo>
                  <a:pt x="254" y="450"/>
                </a:lnTo>
                <a:lnTo>
                  <a:pt x="253" y="451"/>
                </a:lnTo>
                <a:lnTo>
                  <a:pt x="253" y="452"/>
                </a:lnTo>
                <a:lnTo>
                  <a:pt x="251" y="454"/>
                </a:lnTo>
                <a:lnTo>
                  <a:pt x="253" y="458"/>
                </a:lnTo>
                <a:lnTo>
                  <a:pt x="253" y="456"/>
                </a:lnTo>
                <a:lnTo>
                  <a:pt x="253" y="454"/>
                </a:lnTo>
                <a:lnTo>
                  <a:pt x="254" y="454"/>
                </a:lnTo>
                <a:lnTo>
                  <a:pt x="256" y="455"/>
                </a:lnTo>
                <a:lnTo>
                  <a:pt x="258" y="455"/>
                </a:lnTo>
                <a:lnTo>
                  <a:pt x="259" y="452"/>
                </a:lnTo>
                <a:lnTo>
                  <a:pt x="258" y="451"/>
                </a:lnTo>
                <a:lnTo>
                  <a:pt x="258" y="446"/>
                </a:lnTo>
                <a:lnTo>
                  <a:pt x="259" y="433"/>
                </a:lnTo>
                <a:lnTo>
                  <a:pt x="263" y="427"/>
                </a:lnTo>
                <a:lnTo>
                  <a:pt x="265" y="424"/>
                </a:lnTo>
                <a:lnTo>
                  <a:pt x="265" y="417"/>
                </a:lnTo>
                <a:lnTo>
                  <a:pt x="265" y="413"/>
                </a:lnTo>
                <a:lnTo>
                  <a:pt x="265" y="402"/>
                </a:lnTo>
                <a:lnTo>
                  <a:pt x="263" y="400"/>
                </a:lnTo>
                <a:lnTo>
                  <a:pt x="263" y="399"/>
                </a:lnTo>
                <a:lnTo>
                  <a:pt x="266" y="396"/>
                </a:lnTo>
                <a:lnTo>
                  <a:pt x="272" y="379"/>
                </a:lnTo>
                <a:lnTo>
                  <a:pt x="272" y="376"/>
                </a:lnTo>
                <a:lnTo>
                  <a:pt x="272" y="375"/>
                </a:lnTo>
                <a:lnTo>
                  <a:pt x="272" y="371"/>
                </a:lnTo>
                <a:lnTo>
                  <a:pt x="272" y="358"/>
                </a:lnTo>
                <a:lnTo>
                  <a:pt x="275" y="351"/>
                </a:lnTo>
                <a:lnTo>
                  <a:pt x="275" y="349"/>
                </a:lnTo>
                <a:lnTo>
                  <a:pt x="275" y="347"/>
                </a:lnTo>
                <a:lnTo>
                  <a:pt x="275" y="345"/>
                </a:lnTo>
                <a:lnTo>
                  <a:pt x="275" y="343"/>
                </a:lnTo>
                <a:lnTo>
                  <a:pt x="275" y="342"/>
                </a:lnTo>
                <a:lnTo>
                  <a:pt x="272" y="341"/>
                </a:lnTo>
                <a:lnTo>
                  <a:pt x="279" y="334"/>
                </a:lnTo>
                <a:lnTo>
                  <a:pt x="277" y="324"/>
                </a:lnTo>
                <a:lnTo>
                  <a:pt x="280" y="321"/>
                </a:lnTo>
                <a:lnTo>
                  <a:pt x="280" y="318"/>
                </a:lnTo>
                <a:lnTo>
                  <a:pt x="280" y="314"/>
                </a:lnTo>
                <a:lnTo>
                  <a:pt x="285" y="310"/>
                </a:lnTo>
                <a:lnTo>
                  <a:pt x="289" y="310"/>
                </a:lnTo>
                <a:lnTo>
                  <a:pt x="291" y="308"/>
                </a:lnTo>
                <a:lnTo>
                  <a:pt x="292" y="305"/>
                </a:lnTo>
                <a:lnTo>
                  <a:pt x="294" y="301"/>
                </a:lnTo>
                <a:lnTo>
                  <a:pt x="292" y="301"/>
                </a:lnTo>
                <a:lnTo>
                  <a:pt x="291" y="301"/>
                </a:lnTo>
                <a:lnTo>
                  <a:pt x="289" y="300"/>
                </a:lnTo>
                <a:lnTo>
                  <a:pt x="287" y="301"/>
                </a:lnTo>
                <a:lnTo>
                  <a:pt x="285" y="301"/>
                </a:lnTo>
                <a:lnTo>
                  <a:pt x="285" y="304"/>
                </a:lnTo>
                <a:lnTo>
                  <a:pt x="285" y="305"/>
                </a:lnTo>
                <a:lnTo>
                  <a:pt x="280" y="310"/>
                </a:lnTo>
                <a:lnTo>
                  <a:pt x="280" y="308"/>
                </a:lnTo>
                <a:lnTo>
                  <a:pt x="280" y="303"/>
                </a:lnTo>
                <a:lnTo>
                  <a:pt x="280" y="300"/>
                </a:lnTo>
                <a:lnTo>
                  <a:pt x="280" y="299"/>
                </a:lnTo>
                <a:lnTo>
                  <a:pt x="280" y="300"/>
                </a:lnTo>
                <a:lnTo>
                  <a:pt x="279" y="301"/>
                </a:lnTo>
                <a:lnTo>
                  <a:pt x="275" y="301"/>
                </a:lnTo>
                <a:lnTo>
                  <a:pt x="270" y="301"/>
                </a:lnTo>
                <a:lnTo>
                  <a:pt x="268" y="304"/>
                </a:lnTo>
                <a:lnTo>
                  <a:pt x="266" y="305"/>
                </a:lnTo>
                <a:lnTo>
                  <a:pt x="266" y="308"/>
                </a:lnTo>
                <a:lnTo>
                  <a:pt x="263" y="310"/>
                </a:lnTo>
                <a:lnTo>
                  <a:pt x="261" y="310"/>
                </a:lnTo>
                <a:lnTo>
                  <a:pt x="261" y="313"/>
                </a:lnTo>
                <a:lnTo>
                  <a:pt x="265" y="310"/>
                </a:lnTo>
                <a:lnTo>
                  <a:pt x="266" y="310"/>
                </a:lnTo>
                <a:lnTo>
                  <a:pt x="266" y="308"/>
                </a:lnTo>
                <a:lnTo>
                  <a:pt x="268" y="306"/>
                </a:lnTo>
                <a:lnTo>
                  <a:pt x="268" y="305"/>
                </a:lnTo>
                <a:lnTo>
                  <a:pt x="270" y="304"/>
                </a:lnTo>
                <a:lnTo>
                  <a:pt x="272" y="303"/>
                </a:lnTo>
                <a:lnTo>
                  <a:pt x="275" y="301"/>
                </a:lnTo>
                <a:lnTo>
                  <a:pt x="275" y="304"/>
                </a:lnTo>
                <a:lnTo>
                  <a:pt x="272" y="304"/>
                </a:lnTo>
                <a:lnTo>
                  <a:pt x="272" y="305"/>
                </a:lnTo>
                <a:lnTo>
                  <a:pt x="272" y="306"/>
                </a:lnTo>
                <a:lnTo>
                  <a:pt x="272" y="310"/>
                </a:lnTo>
                <a:lnTo>
                  <a:pt x="270" y="310"/>
                </a:lnTo>
                <a:lnTo>
                  <a:pt x="266" y="313"/>
                </a:lnTo>
                <a:lnTo>
                  <a:pt x="268" y="314"/>
                </a:lnTo>
                <a:lnTo>
                  <a:pt x="265" y="314"/>
                </a:lnTo>
                <a:lnTo>
                  <a:pt x="261" y="314"/>
                </a:lnTo>
                <a:lnTo>
                  <a:pt x="259" y="313"/>
                </a:lnTo>
                <a:lnTo>
                  <a:pt x="256" y="314"/>
                </a:lnTo>
                <a:lnTo>
                  <a:pt x="258" y="310"/>
                </a:lnTo>
                <a:lnTo>
                  <a:pt x="259" y="310"/>
                </a:lnTo>
                <a:lnTo>
                  <a:pt x="258" y="308"/>
                </a:lnTo>
                <a:lnTo>
                  <a:pt x="259" y="305"/>
                </a:lnTo>
                <a:lnTo>
                  <a:pt x="258" y="304"/>
                </a:lnTo>
                <a:lnTo>
                  <a:pt x="256" y="301"/>
                </a:lnTo>
                <a:lnTo>
                  <a:pt x="258" y="301"/>
                </a:lnTo>
                <a:lnTo>
                  <a:pt x="259" y="301"/>
                </a:lnTo>
                <a:lnTo>
                  <a:pt x="259" y="300"/>
                </a:lnTo>
                <a:lnTo>
                  <a:pt x="261" y="297"/>
                </a:lnTo>
                <a:lnTo>
                  <a:pt x="258" y="297"/>
                </a:lnTo>
                <a:lnTo>
                  <a:pt x="259" y="293"/>
                </a:lnTo>
                <a:lnTo>
                  <a:pt x="261" y="293"/>
                </a:lnTo>
                <a:lnTo>
                  <a:pt x="265" y="293"/>
                </a:lnTo>
                <a:lnTo>
                  <a:pt x="266" y="291"/>
                </a:lnTo>
                <a:lnTo>
                  <a:pt x="268" y="289"/>
                </a:lnTo>
                <a:lnTo>
                  <a:pt x="272" y="285"/>
                </a:lnTo>
                <a:lnTo>
                  <a:pt x="275" y="283"/>
                </a:lnTo>
                <a:lnTo>
                  <a:pt x="275" y="280"/>
                </a:lnTo>
                <a:lnTo>
                  <a:pt x="275" y="285"/>
                </a:lnTo>
                <a:lnTo>
                  <a:pt x="275" y="287"/>
                </a:lnTo>
                <a:lnTo>
                  <a:pt x="275" y="288"/>
                </a:lnTo>
                <a:lnTo>
                  <a:pt x="272" y="288"/>
                </a:lnTo>
                <a:lnTo>
                  <a:pt x="272" y="291"/>
                </a:lnTo>
                <a:lnTo>
                  <a:pt x="275" y="289"/>
                </a:lnTo>
                <a:lnTo>
                  <a:pt x="279" y="288"/>
                </a:lnTo>
                <a:lnTo>
                  <a:pt x="280" y="288"/>
                </a:lnTo>
                <a:lnTo>
                  <a:pt x="291" y="278"/>
                </a:lnTo>
                <a:lnTo>
                  <a:pt x="294" y="271"/>
                </a:lnTo>
                <a:lnTo>
                  <a:pt x="294" y="268"/>
                </a:lnTo>
                <a:lnTo>
                  <a:pt x="294" y="264"/>
                </a:lnTo>
                <a:lnTo>
                  <a:pt x="294" y="263"/>
                </a:lnTo>
                <a:lnTo>
                  <a:pt x="296" y="260"/>
                </a:lnTo>
                <a:lnTo>
                  <a:pt x="294" y="258"/>
                </a:lnTo>
                <a:lnTo>
                  <a:pt x="292" y="256"/>
                </a:lnTo>
                <a:lnTo>
                  <a:pt x="289" y="250"/>
                </a:lnTo>
                <a:lnTo>
                  <a:pt x="289" y="253"/>
                </a:lnTo>
                <a:lnTo>
                  <a:pt x="289" y="255"/>
                </a:lnTo>
                <a:lnTo>
                  <a:pt x="291" y="256"/>
                </a:lnTo>
                <a:lnTo>
                  <a:pt x="292" y="258"/>
                </a:lnTo>
                <a:lnTo>
                  <a:pt x="292" y="26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3" name="Freeform 33"/>
          <p:cNvSpPr>
            <a:spLocks/>
          </p:cNvSpPr>
          <p:nvPr/>
        </p:nvSpPr>
        <p:spPr bwMode="auto">
          <a:xfrm>
            <a:off x="1944688" y="2289175"/>
            <a:ext cx="53975" cy="50800"/>
          </a:xfrm>
          <a:custGeom>
            <a:avLst/>
            <a:gdLst>
              <a:gd name="T0" fmla="*/ 2147483647 w 29"/>
              <a:gd name="T1" fmla="*/ 2147483647 h 23"/>
              <a:gd name="T2" fmla="*/ 0 w 29"/>
              <a:gd name="T3" fmla="*/ 2147483647 h 23"/>
              <a:gd name="T4" fmla="*/ 0 w 29"/>
              <a:gd name="T5" fmla="*/ 2147483647 h 23"/>
              <a:gd name="T6" fmla="*/ 0 w 29"/>
              <a:gd name="T7" fmla="*/ 0 h 23"/>
              <a:gd name="T8" fmla="*/ 2147483647 w 29"/>
              <a:gd name="T9" fmla="*/ 0 h 23"/>
              <a:gd name="T10" fmla="*/ 2147483647 w 29"/>
              <a:gd name="T11" fmla="*/ 2147483647 h 23"/>
              <a:gd name="T12" fmla="*/ 2147483647 w 29"/>
              <a:gd name="T13" fmla="*/ 2147483647 h 23"/>
              <a:gd name="T14" fmla="*/ 2147483647 w 29"/>
              <a:gd name="T15" fmla="*/ 214748364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" h="23">
                <a:moveTo>
                  <a:pt x="28" y="22"/>
                </a:moveTo>
                <a:lnTo>
                  <a:pt x="0" y="16"/>
                </a:lnTo>
                <a:lnTo>
                  <a:pt x="0" y="11"/>
                </a:lnTo>
                <a:lnTo>
                  <a:pt x="0" y="0"/>
                </a:lnTo>
                <a:lnTo>
                  <a:pt x="28" y="0"/>
                </a:lnTo>
                <a:lnTo>
                  <a:pt x="28" y="5"/>
                </a:lnTo>
                <a:lnTo>
                  <a:pt x="28" y="11"/>
                </a:lnTo>
                <a:lnTo>
                  <a:pt x="28" y="2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4" name="Freeform 34"/>
          <p:cNvSpPr>
            <a:spLocks/>
          </p:cNvSpPr>
          <p:nvPr/>
        </p:nvSpPr>
        <p:spPr bwMode="auto">
          <a:xfrm>
            <a:off x="2181225" y="2644775"/>
            <a:ext cx="52388" cy="50800"/>
          </a:xfrm>
          <a:custGeom>
            <a:avLst/>
            <a:gdLst>
              <a:gd name="T0" fmla="*/ 2147483647 w 28"/>
              <a:gd name="T1" fmla="*/ 2147483647 h 22"/>
              <a:gd name="T2" fmla="*/ 2147483647 w 28"/>
              <a:gd name="T3" fmla="*/ 2147483647 h 22"/>
              <a:gd name="T4" fmla="*/ 2147483647 w 28"/>
              <a:gd name="T5" fmla="*/ 2147483647 h 22"/>
              <a:gd name="T6" fmla="*/ 0 w 28"/>
              <a:gd name="T7" fmla="*/ 2147483647 h 22"/>
              <a:gd name="T8" fmla="*/ 2147483647 w 28"/>
              <a:gd name="T9" fmla="*/ 2147483647 h 22"/>
              <a:gd name="T10" fmla="*/ 2147483647 w 28"/>
              <a:gd name="T11" fmla="*/ 2147483647 h 22"/>
              <a:gd name="T12" fmla="*/ 2147483647 w 28"/>
              <a:gd name="T13" fmla="*/ 0 h 22"/>
              <a:gd name="T14" fmla="*/ 2147483647 w 28"/>
              <a:gd name="T15" fmla="*/ 2147483647 h 22"/>
              <a:gd name="T16" fmla="*/ 2147483647 w 28"/>
              <a:gd name="T17" fmla="*/ 2147483647 h 22"/>
              <a:gd name="T18" fmla="*/ 2147483647 w 28"/>
              <a:gd name="T19" fmla="*/ 2147483647 h 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8" h="22">
                <a:moveTo>
                  <a:pt x="10" y="21"/>
                </a:moveTo>
                <a:lnTo>
                  <a:pt x="5" y="21"/>
                </a:lnTo>
                <a:lnTo>
                  <a:pt x="5" y="12"/>
                </a:lnTo>
                <a:lnTo>
                  <a:pt x="0" y="8"/>
                </a:lnTo>
                <a:lnTo>
                  <a:pt x="5" y="4"/>
                </a:lnTo>
                <a:lnTo>
                  <a:pt x="15" y="4"/>
                </a:lnTo>
                <a:lnTo>
                  <a:pt x="20" y="0"/>
                </a:lnTo>
                <a:lnTo>
                  <a:pt x="27" y="4"/>
                </a:lnTo>
                <a:lnTo>
                  <a:pt x="20" y="8"/>
                </a:lnTo>
                <a:lnTo>
                  <a:pt x="10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5" name="Freeform 35"/>
          <p:cNvSpPr>
            <a:spLocks/>
          </p:cNvSpPr>
          <p:nvPr/>
        </p:nvSpPr>
        <p:spPr bwMode="auto">
          <a:xfrm>
            <a:off x="1827213" y="2747963"/>
            <a:ext cx="53975" cy="46037"/>
          </a:xfrm>
          <a:custGeom>
            <a:avLst/>
            <a:gdLst>
              <a:gd name="T0" fmla="*/ 2147483647 w 29"/>
              <a:gd name="T1" fmla="*/ 2147483647 h 22"/>
              <a:gd name="T2" fmla="*/ 2147483647 w 29"/>
              <a:gd name="T3" fmla="*/ 2147483647 h 22"/>
              <a:gd name="T4" fmla="*/ 2147483647 w 29"/>
              <a:gd name="T5" fmla="*/ 2147483647 h 22"/>
              <a:gd name="T6" fmla="*/ 2147483647 w 29"/>
              <a:gd name="T7" fmla="*/ 2147483647 h 22"/>
              <a:gd name="T8" fmla="*/ 0 w 29"/>
              <a:gd name="T9" fmla="*/ 2147483647 h 22"/>
              <a:gd name="T10" fmla="*/ 0 w 29"/>
              <a:gd name="T11" fmla="*/ 2147483647 h 22"/>
              <a:gd name="T12" fmla="*/ 0 w 29"/>
              <a:gd name="T13" fmla="*/ 2147483647 h 22"/>
              <a:gd name="T14" fmla="*/ 2147483647 w 29"/>
              <a:gd name="T15" fmla="*/ 0 h 22"/>
              <a:gd name="T16" fmla="*/ 2147483647 w 29"/>
              <a:gd name="T17" fmla="*/ 0 h 22"/>
              <a:gd name="T18" fmla="*/ 2147483647 w 29"/>
              <a:gd name="T19" fmla="*/ 0 h 22"/>
              <a:gd name="T20" fmla="*/ 2147483647 w 29"/>
              <a:gd name="T21" fmla="*/ 2147483647 h 22"/>
              <a:gd name="T22" fmla="*/ 2147483647 w 29"/>
              <a:gd name="T23" fmla="*/ 2147483647 h 22"/>
              <a:gd name="T24" fmla="*/ 2147483647 w 29"/>
              <a:gd name="T25" fmla="*/ 2147483647 h 22"/>
              <a:gd name="T26" fmla="*/ 2147483647 w 29"/>
              <a:gd name="T27" fmla="*/ 2147483647 h 22"/>
              <a:gd name="T28" fmla="*/ 2147483647 w 29"/>
              <a:gd name="T29" fmla="*/ 2147483647 h 22"/>
              <a:gd name="T30" fmla="*/ 2147483647 w 29"/>
              <a:gd name="T31" fmla="*/ 2147483647 h 22"/>
              <a:gd name="T32" fmla="*/ 2147483647 w 29"/>
              <a:gd name="T33" fmla="*/ 2147483647 h 2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9" h="22">
                <a:moveTo>
                  <a:pt x="18" y="21"/>
                </a:moveTo>
                <a:lnTo>
                  <a:pt x="18" y="17"/>
                </a:lnTo>
                <a:lnTo>
                  <a:pt x="11" y="17"/>
                </a:lnTo>
                <a:lnTo>
                  <a:pt x="7" y="14"/>
                </a:lnTo>
                <a:lnTo>
                  <a:pt x="0" y="14"/>
                </a:lnTo>
                <a:lnTo>
                  <a:pt x="0" y="5"/>
                </a:lnTo>
                <a:lnTo>
                  <a:pt x="0" y="3"/>
                </a:lnTo>
                <a:lnTo>
                  <a:pt x="7" y="0"/>
                </a:lnTo>
                <a:lnTo>
                  <a:pt x="11" y="0"/>
                </a:lnTo>
                <a:lnTo>
                  <a:pt x="18" y="0"/>
                </a:lnTo>
                <a:lnTo>
                  <a:pt x="18" y="3"/>
                </a:lnTo>
                <a:lnTo>
                  <a:pt x="18" y="5"/>
                </a:lnTo>
                <a:lnTo>
                  <a:pt x="25" y="8"/>
                </a:lnTo>
                <a:lnTo>
                  <a:pt x="28" y="14"/>
                </a:lnTo>
                <a:lnTo>
                  <a:pt x="25" y="14"/>
                </a:lnTo>
                <a:lnTo>
                  <a:pt x="25" y="21"/>
                </a:lnTo>
                <a:lnTo>
                  <a:pt x="18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Freeform 36"/>
          <p:cNvSpPr>
            <a:spLocks/>
          </p:cNvSpPr>
          <p:nvPr/>
        </p:nvSpPr>
        <p:spPr bwMode="auto">
          <a:xfrm>
            <a:off x="2201863" y="2722563"/>
            <a:ext cx="52387" cy="57150"/>
          </a:xfrm>
          <a:custGeom>
            <a:avLst/>
            <a:gdLst>
              <a:gd name="T0" fmla="*/ 2147483647 w 28"/>
              <a:gd name="T1" fmla="*/ 2147483647 h 24"/>
              <a:gd name="T2" fmla="*/ 2147483647 w 28"/>
              <a:gd name="T3" fmla="*/ 2147483647 h 24"/>
              <a:gd name="T4" fmla="*/ 2147483647 w 28"/>
              <a:gd name="T5" fmla="*/ 2147483647 h 24"/>
              <a:gd name="T6" fmla="*/ 2147483647 w 28"/>
              <a:gd name="T7" fmla="*/ 2147483647 h 24"/>
              <a:gd name="T8" fmla="*/ 2147483647 w 28"/>
              <a:gd name="T9" fmla="*/ 2147483647 h 24"/>
              <a:gd name="T10" fmla="*/ 0 w 28"/>
              <a:gd name="T11" fmla="*/ 2147483647 h 24"/>
              <a:gd name="T12" fmla="*/ 0 w 28"/>
              <a:gd name="T13" fmla="*/ 2147483647 h 24"/>
              <a:gd name="T14" fmla="*/ 2147483647 w 28"/>
              <a:gd name="T15" fmla="*/ 2147483647 h 24"/>
              <a:gd name="T16" fmla="*/ 2147483647 w 28"/>
              <a:gd name="T17" fmla="*/ 2147483647 h 24"/>
              <a:gd name="T18" fmla="*/ 2147483647 w 28"/>
              <a:gd name="T19" fmla="*/ 2147483647 h 24"/>
              <a:gd name="T20" fmla="*/ 2147483647 w 28"/>
              <a:gd name="T21" fmla="*/ 0 h 24"/>
              <a:gd name="T22" fmla="*/ 2147483647 w 28"/>
              <a:gd name="T23" fmla="*/ 2147483647 h 24"/>
              <a:gd name="T24" fmla="*/ 2147483647 w 28"/>
              <a:gd name="T25" fmla="*/ 2147483647 h 24"/>
              <a:gd name="T26" fmla="*/ 2147483647 w 28"/>
              <a:gd name="T27" fmla="*/ 2147483647 h 24"/>
              <a:gd name="T28" fmla="*/ 2147483647 w 28"/>
              <a:gd name="T29" fmla="*/ 2147483647 h 24"/>
              <a:gd name="T30" fmla="*/ 2147483647 w 28"/>
              <a:gd name="T31" fmla="*/ 2147483647 h 24"/>
              <a:gd name="T32" fmla="*/ 2147483647 w 28"/>
              <a:gd name="T33" fmla="*/ 2147483647 h 24"/>
              <a:gd name="T34" fmla="*/ 2147483647 w 28"/>
              <a:gd name="T35" fmla="*/ 2147483647 h 24"/>
              <a:gd name="T36" fmla="*/ 2147483647 w 28"/>
              <a:gd name="T37" fmla="*/ 2147483647 h 24"/>
              <a:gd name="T38" fmla="*/ 2147483647 w 28"/>
              <a:gd name="T39" fmla="*/ 2147483647 h 24"/>
              <a:gd name="T40" fmla="*/ 2147483647 w 28"/>
              <a:gd name="T41" fmla="*/ 2147483647 h 24"/>
              <a:gd name="T42" fmla="*/ 2147483647 w 28"/>
              <a:gd name="T43" fmla="*/ 2147483647 h 24"/>
              <a:gd name="T44" fmla="*/ 2147483647 w 28"/>
              <a:gd name="T45" fmla="*/ 2147483647 h 24"/>
              <a:gd name="T46" fmla="*/ 2147483647 w 28"/>
              <a:gd name="T47" fmla="*/ 2147483647 h 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8" h="24">
                <a:moveTo>
                  <a:pt x="24" y="23"/>
                </a:moveTo>
                <a:lnTo>
                  <a:pt x="14" y="23"/>
                </a:lnTo>
                <a:lnTo>
                  <a:pt x="5" y="21"/>
                </a:lnTo>
                <a:lnTo>
                  <a:pt x="2" y="19"/>
                </a:lnTo>
                <a:lnTo>
                  <a:pt x="2" y="17"/>
                </a:lnTo>
                <a:lnTo>
                  <a:pt x="0" y="16"/>
                </a:lnTo>
                <a:lnTo>
                  <a:pt x="0" y="15"/>
                </a:lnTo>
                <a:lnTo>
                  <a:pt x="2" y="12"/>
                </a:lnTo>
                <a:lnTo>
                  <a:pt x="2" y="9"/>
                </a:lnTo>
                <a:lnTo>
                  <a:pt x="2" y="7"/>
                </a:lnTo>
                <a:lnTo>
                  <a:pt x="5" y="0"/>
                </a:lnTo>
                <a:lnTo>
                  <a:pt x="5" y="1"/>
                </a:lnTo>
                <a:lnTo>
                  <a:pt x="9" y="5"/>
                </a:lnTo>
                <a:lnTo>
                  <a:pt x="5" y="7"/>
                </a:lnTo>
                <a:lnTo>
                  <a:pt x="9" y="9"/>
                </a:lnTo>
                <a:lnTo>
                  <a:pt x="5" y="11"/>
                </a:lnTo>
                <a:lnTo>
                  <a:pt x="12" y="12"/>
                </a:lnTo>
                <a:lnTo>
                  <a:pt x="14" y="15"/>
                </a:lnTo>
                <a:lnTo>
                  <a:pt x="12" y="16"/>
                </a:lnTo>
                <a:lnTo>
                  <a:pt x="12" y="17"/>
                </a:lnTo>
                <a:lnTo>
                  <a:pt x="14" y="19"/>
                </a:lnTo>
                <a:lnTo>
                  <a:pt x="17" y="19"/>
                </a:lnTo>
                <a:lnTo>
                  <a:pt x="27" y="21"/>
                </a:lnTo>
                <a:lnTo>
                  <a:pt x="24" y="23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7" name="Freeform 37"/>
          <p:cNvSpPr>
            <a:spLocks/>
          </p:cNvSpPr>
          <p:nvPr/>
        </p:nvSpPr>
        <p:spPr bwMode="auto">
          <a:xfrm>
            <a:off x="1879600" y="2808288"/>
            <a:ext cx="50800" cy="50800"/>
          </a:xfrm>
          <a:custGeom>
            <a:avLst/>
            <a:gdLst>
              <a:gd name="T0" fmla="*/ 2147483647 w 28"/>
              <a:gd name="T1" fmla="*/ 2147483647 h 23"/>
              <a:gd name="T2" fmla="*/ 0 w 28"/>
              <a:gd name="T3" fmla="*/ 0 h 23"/>
              <a:gd name="T4" fmla="*/ 2147483647 w 28"/>
              <a:gd name="T5" fmla="*/ 0 h 23"/>
              <a:gd name="T6" fmla="*/ 2147483647 w 28"/>
              <a:gd name="T7" fmla="*/ 2147483647 h 2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" h="23">
                <a:moveTo>
                  <a:pt x="27" y="22"/>
                </a:moveTo>
                <a:lnTo>
                  <a:pt x="0" y="0"/>
                </a:lnTo>
                <a:lnTo>
                  <a:pt x="27" y="0"/>
                </a:lnTo>
                <a:lnTo>
                  <a:pt x="27" y="2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8" name="Freeform 38"/>
          <p:cNvSpPr>
            <a:spLocks/>
          </p:cNvSpPr>
          <p:nvPr/>
        </p:nvSpPr>
        <p:spPr bwMode="auto">
          <a:xfrm>
            <a:off x="1557338" y="2871788"/>
            <a:ext cx="50800" cy="50800"/>
          </a:xfrm>
          <a:custGeom>
            <a:avLst/>
            <a:gdLst>
              <a:gd name="T0" fmla="*/ 2147483647 w 28"/>
              <a:gd name="T1" fmla="*/ 2147483647 h 22"/>
              <a:gd name="T2" fmla="*/ 2147483647 w 28"/>
              <a:gd name="T3" fmla="*/ 2147483647 h 22"/>
              <a:gd name="T4" fmla="*/ 2147483647 w 28"/>
              <a:gd name="T5" fmla="*/ 2147483647 h 22"/>
              <a:gd name="T6" fmla="*/ 0 w 28"/>
              <a:gd name="T7" fmla="*/ 2147483647 h 22"/>
              <a:gd name="T8" fmla="*/ 0 w 28"/>
              <a:gd name="T9" fmla="*/ 0 h 22"/>
              <a:gd name="T10" fmla="*/ 2147483647 w 28"/>
              <a:gd name="T11" fmla="*/ 0 h 22"/>
              <a:gd name="T12" fmla="*/ 2147483647 w 28"/>
              <a:gd name="T13" fmla="*/ 0 h 22"/>
              <a:gd name="T14" fmla="*/ 2147483647 w 28"/>
              <a:gd name="T15" fmla="*/ 0 h 22"/>
              <a:gd name="T16" fmla="*/ 2147483647 w 28"/>
              <a:gd name="T17" fmla="*/ 0 h 22"/>
              <a:gd name="T18" fmla="*/ 2147483647 w 28"/>
              <a:gd name="T19" fmla="*/ 2147483647 h 22"/>
              <a:gd name="T20" fmla="*/ 2147483647 w 28"/>
              <a:gd name="T21" fmla="*/ 2147483647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" h="22">
                <a:moveTo>
                  <a:pt x="27" y="21"/>
                </a:moveTo>
                <a:lnTo>
                  <a:pt x="15" y="12"/>
                </a:lnTo>
                <a:lnTo>
                  <a:pt x="5" y="12"/>
                </a:lnTo>
                <a:lnTo>
                  <a:pt x="0" y="8"/>
                </a:lnTo>
                <a:lnTo>
                  <a:pt x="0" y="0"/>
                </a:lnTo>
                <a:lnTo>
                  <a:pt x="5" y="0"/>
                </a:lnTo>
                <a:lnTo>
                  <a:pt x="10" y="0"/>
                </a:lnTo>
                <a:lnTo>
                  <a:pt x="15" y="0"/>
                </a:lnTo>
                <a:lnTo>
                  <a:pt x="27" y="0"/>
                </a:lnTo>
                <a:lnTo>
                  <a:pt x="27" y="8"/>
                </a:lnTo>
                <a:lnTo>
                  <a:pt x="27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9" name="Freeform 39"/>
          <p:cNvSpPr>
            <a:spLocks/>
          </p:cNvSpPr>
          <p:nvPr/>
        </p:nvSpPr>
        <p:spPr bwMode="auto">
          <a:xfrm>
            <a:off x="1536700" y="2876550"/>
            <a:ext cx="52388" cy="53975"/>
          </a:xfrm>
          <a:custGeom>
            <a:avLst/>
            <a:gdLst>
              <a:gd name="T0" fmla="*/ 2147483647 w 29"/>
              <a:gd name="T1" fmla="*/ 2147483647 h 23"/>
              <a:gd name="T2" fmla="*/ 2147483647 w 29"/>
              <a:gd name="T3" fmla="*/ 2147483647 h 23"/>
              <a:gd name="T4" fmla="*/ 2147483647 w 29"/>
              <a:gd name="T5" fmla="*/ 2147483647 h 23"/>
              <a:gd name="T6" fmla="*/ 2147483647 w 29"/>
              <a:gd name="T7" fmla="*/ 2147483647 h 23"/>
              <a:gd name="T8" fmla="*/ 2147483647 w 29"/>
              <a:gd name="T9" fmla="*/ 2147483647 h 23"/>
              <a:gd name="T10" fmla="*/ 2147483647 w 29"/>
              <a:gd name="T11" fmla="*/ 2147483647 h 23"/>
              <a:gd name="T12" fmla="*/ 2147483647 w 29"/>
              <a:gd name="T13" fmla="*/ 2147483647 h 23"/>
              <a:gd name="T14" fmla="*/ 0 w 29"/>
              <a:gd name="T15" fmla="*/ 2147483647 h 23"/>
              <a:gd name="T16" fmla="*/ 2147483647 w 29"/>
              <a:gd name="T17" fmla="*/ 0 h 23"/>
              <a:gd name="T18" fmla="*/ 2147483647 w 29"/>
              <a:gd name="T19" fmla="*/ 0 h 23"/>
              <a:gd name="T20" fmla="*/ 2147483647 w 29"/>
              <a:gd name="T21" fmla="*/ 2147483647 h 23"/>
              <a:gd name="T22" fmla="*/ 2147483647 w 29"/>
              <a:gd name="T23" fmla="*/ 2147483647 h 23"/>
              <a:gd name="T24" fmla="*/ 2147483647 w 29"/>
              <a:gd name="T25" fmla="*/ 2147483647 h 23"/>
              <a:gd name="T26" fmla="*/ 2147483647 w 29"/>
              <a:gd name="T27" fmla="*/ 2147483647 h 23"/>
              <a:gd name="T28" fmla="*/ 2147483647 w 29"/>
              <a:gd name="T29" fmla="*/ 2147483647 h 23"/>
              <a:gd name="T30" fmla="*/ 2147483647 w 29"/>
              <a:gd name="T31" fmla="*/ 2147483647 h 2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9" h="23">
                <a:moveTo>
                  <a:pt x="23" y="22"/>
                </a:moveTo>
                <a:lnTo>
                  <a:pt x="19" y="18"/>
                </a:lnTo>
                <a:lnTo>
                  <a:pt x="18" y="15"/>
                </a:lnTo>
                <a:lnTo>
                  <a:pt x="14" y="15"/>
                </a:lnTo>
                <a:lnTo>
                  <a:pt x="9" y="11"/>
                </a:lnTo>
                <a:lnTo>
                  <a:pt x="7" y="11"/>
                </a:lnTo>
                <a:lnTo>
                  <a:pt x="2" y="9"/>
                </a:lnTo>
                <a:lnTo>
                  <a:pt x="0" y="1"/>
                </a:lnTo>
                <a:lnTo>
                  <a:pt x="2" y="0"/>
                </a:lnTo>
                <a:lnTo>
                  <a:pt x="7" y="0"/>
                </a:lnTo>
                <a:lnTo>
                  <a:pt x="14" y="5"/>
                </a:lnTo>
                <a:lnTo>
                  <a:pt x="18" y="7"/>
                </a:lnTo>
                <a:lnTo>
                  <a:pt x="19" y="9"/>
                </a:lnTo>
                <a:lnTo>
                  <a:pt x="23" y="11"/>
                </a:lnTo>
                <a:lnTo>
                  <a:pt x="28" y="22"/>
                </a:lnTo>
                <a:lnTo>
                  <a:pt x="23" y="2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0" name="Freeform 40"/>
          <p:cNvSpPr>
            <a:spLocks/>
          </p:cNvSpPr>
          <p:nvPr/>
        </p:nvSpPr>
        <p:spPr bwMode="auto">
          <a:xfrm>
            <a:off x="1573213" y="2917825"/>
            <a:ext cx="52387" cy="50800"/>
          </a:xfrm>
          <a:custGeom>
            <a:avLst/>
            <a:gdLst>
              <a:gd name="T0" fmla="*/ 2147483647 w 29"/>
              <a:gd name="T1" fmla="*/ 2147483647 h 22"/>
              <a:gd name="T2" fmla="*/ 2147483647 w 29"/>
              <a:gd name="T3" fmla="*/ 2147483647 h 22"/>
              <a:gd name="T4" fmla="*/ 2147483647 w 29"/>
              <a:gd name="T5" fmla="*/ 2147483647 h 22"/>
              <a:gd name="T6" fmla="*/ 2147483647 w 29"/>
              <a:gd name="T7" fmla="*/ 2147483647 h 22"/>
              <a:gd name="T8" fmla="*/ 0 w 29"/>
              <a:gd name="T9" fmla="*/ 2147483647 h 22"/>
              <a:gd name="T10" fmla="*/ 0 w 29"/>
              <a:gd name="T11" fmla="*/ 2147483647 h 22"/>
              <a:gd name="T12" fmla="*/ 2147483647 w 29"/>
              <a:gd name="T13" fmla="*/ 0 h 22"/>
              <a:gd name="T14" fmla="*/ 2147483647 w 29"/>
              <a:gd name="T15" fmla="*/ 0 h 22"/>
              <a:gd name="T16" fmla="*/ 2147483647 w 29"/>
              <a:gd name="T17" fmla="*/ 2147483647 h 22"/>
              <a:gd name="T18" fmla="*/ 2147483647 w 29"/>
              <a:gd name="T19" fmla="*/ 2147483647 h 22"/>
              <a:gd name="T20" fmla="*/ 2147483647 w 29"/>
              <a:gd name="T21" fmla="*/ 2147483647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" h="22">
                <a:moveTo>
                  <a:pt x="28" y="21"/>
                </a:moveTo>
                <a:lnTo>
                  <a:pt x="16" y="21"/>
                </a:lnTo>
                <a:lnTo>
                  <a:pt x="5" y="21"/>
                </a:lnTo>
                <a:lnTo>
                  <a:pt x="5" y="16"/>
                </a:lnTo>
                <a:lnTo>
                  <a:pt x="0" y="8"/>
                </a:lnTo>
                <a:lnTo>
                  <a:pt x="0" y="4"/>
                </a:lnTo>
                <a:lnTo>
                  <a:pt x="5" y="0"/>
                </a:lnTo>
                <a:lnTo>
                  <a:pt x="16" y="0"/>
                </a:lnTo>
                <a:lnTo>
                  <a:pt x="21" y="8"/>
                </a:lnTo>
                <a:lnTo>
                  <a:pt x="21" y="12"/>
                </a:lnTo>
                <a:lnTo>
                  <a:pt x="28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1" name="Freeform 41"/>
          <p:cNvSpPr>
            <a:spLocks/>
          </p:cNvSpPr>
          <p:nvPr/>
        </p:nvSpPr>
        <p:spPr bwMode="auto">
          <a:xfrm>
            <a:off x="2517775" y="3087688"/>
            <a:ext cx="52388" cy="53975"/>
          </a:xfrm>
          <a:custGeom>
            <a:avLst/>
            <a:gdLst>
              <a:gd name="T0" fmla="*/ 2147483647 w 28"/>
              <a:gd name="T1" fmla="*/ 2147483647 h 22"/>
              <a:gd name="T2" fmla="*/ 0 w 28"/>
              <a:gd name="T3" fmla="*/ 2147483647 h 22"/>
              <a:gd name="T4" fmla="*/ 2147483647 w 28"/>
              <a:gd name="T5" fmla="*/ 0 h 22"/>
              <a:gd name="T6" fmla="*/ 2147483647 w 28"/>
              <a:gd name="T7" fmla="*/ 2147483647 h 22"/>
              <a:gd name="T8" fmla="*/ 2147483647 w 28"/>
              <a:gd name="T9" fmla="*/ 2147483647 h 22"/>
              <a:gd name="T10" fmla="*/ 2147483647 w 28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8" h="22">
                <a:moveTo>
                  <a:pt x="14" y="21"/>
                </a:moveTo>
                <a:lnTo>
                  <a:pt x="0" y="13"/>
                </a:lnTo>
                <a:lnTo>
                  <a:pt x="14" y="0"/>
                </a:lnTo>
                <a:lnTo>
                  <a:pt x="27" y="13"/>
                </a:lnTo>
                <a:lnTo>
                  <a:pt x="27" y="21"/>
                </a:lnTo>
                <a:lnTo>
                  <a:pt x="14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2" name="Freeform 42"/>
          <p:cNvSpPr>
            <a:spLocks/>
          </p:cNvSpPr>
          <p:nvPr/>
        </p:nvSpPr>
        <p:spPr bwMode="auto">
          <a:xfrm>
            <a:off x="2022475" y="3103563"/>
            <a:ext cx="53975" cy="53975"/>
          </a:xfrm>
          <a:custGeom>
            <a:avLst/>
            <a:gdLst>
              <a:gd name="T0" fmla="*/ 2147483647 w 29"/>
              <a:gd name="T1" fmla="*/ 2147483647 h 23"/>
              <a:gd name="T2" fmla="*/ 0 w 29"/>
              <a:gd name="T3" fmla="*/ 2147483647 h 23"/>
              <a:gd name="T4" fmla="*/ 0 w 29"/>
              <a:gd name="T5" fmla="*/ 2147483647 h 23"/>
              <a:gd name="T6" fmla="*/ 0 w 29"/>
              <a:gd name="T7" fmla="*/ 2147483647 h 23"/>
              <a:gd name="T8" fmla="*/ 0 w 29"/>
              <a:gd name="T9" fmla="*/ 0 h 23"/>
              <a:gd name="T10" fmla="*/ 2147483647 w 29"/>
              <a:gd name="T11" fmla="*/ 2147483647 h 23"/>
              <a:gd name="T12" fmla="*/ 2147483647 w 29"/>
              <a:gd name="T13" fmla="*/ 2147483647 h 23"/>
              <a:gd name="T14" fmla="*/ 2147483647 w 29"/>
              <a:gd name="T15" fmla="*/ 2147483647 h 23"/>
              <a:gd name="T16" fmla="*/ 2147483647 w 29"/>
              <a:gd name="T17" fmla="*/ 2147483647 h 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23">
                <a:moveTo>
                  <a:pt x="28" y="22"/>
                </a:moveTo>
                <a:lnTo>
                  <a:pt x="0" y="22"/>
                </a:lnTo>
                <a:lnTo>
                  <a:pt x="0" y="12"/>
                </a:lnTo>
                <a:lnTo>
                  <a:pt x="0" y="8"/>
                </a:lnTo>
                <a:lnTo>
                  <a:pt x="0" y="0"/>
                </a:lnTo>
                <a:lnTo>
                  <a:pt x="28" y="8"/>
                </a:lnTo>
                <a:lnTo>
                  <a:pt x="28" y="12"/>
                </a:lnTo>
                <a:lnTo>
                  <a:pt x="28" y="16"/>
                </a:lnTo>
                <a:lnTo>
                  <a:pt x="28" y="2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3" name="Freeform 43"/>
          <p:cNvSpPr>
            <a:spLocks/>
          </p:cNvSpPr>
          <p:nvPr/>
        </p:nvSpPr>
        <p:spPr bwMode="auto">
          <a:xfrm>
            <a:off x="2058988" y="3225800"/>
            <a:ext cx="52387" cy="50800"/>
          </a:xfrm>
          <a:custGeom>
            <a:avLst/>
            <a:gdLst>
              <a:gd name="T0" fmla="*/ 2147483647 w 29"/>
              <a:gd name="T1" fmla="*/ 2147483647 h 23"/>
              <a:gd name="T2" fmla="*/ 2147483647 w 29"/>
              <a:gd name="T3" fmla="*/ 2147483647 h 23"/>
              <a:gd name="T4" fmla="*/ 2147483647 w 29"/>
              <a:gd name="T5" fmla="*/ 2147483647 h 23"/>
              <a:gd name="T6" fmla="*/ 2147483647 w 29"/>
              <a:gd name="T7" fmla="*/ 2147483647 h 23"/>
              <a:gd name="T8" fmla="*/ 2147483647 w 29"/>
              <a:gd name="T9" fmla="*/ 2147483647 h 23"/>
              <a:gd name="T10" fmla="*/ 2147483647 w 29"/>
              <a:gd name="T11" fmla="*/ 2147483647 h 23"/>
              <a:gd name="T12" fmla="*/ 2147483647 w 29"/>
              <a:gd name="T13" fmla="*/ 2147483647 h 23"/>
              <a:gd name="T14" fmla="*/ 0 w 29"/>
              <a:gd name="T15" fmla="*/ 2147483647 h 23"/>
              <a:gd name="T16" fmla="*/ 0 w 29"/>
              <a:gd name="T17" fmla="*/ 2147483647 h 23"/>
              <a:gd name="T18" fmla="*/ 2147483647 w 29"/>
              <a:gd name="T19" fmla="*/ 2147483647 h 23"/>
              <a:gd name="T20" fmla="*/ 2147483647 w 29"/>
              <a:gd name="T21" fmla="*/ 2147483647 h 23"/>
              <a:gd name="T22" fmla="*/ 2147483647 w 29"/>
              <a:gd name="T23" fmla="*/ 0 h 23"/>
              <a:gd name="T24" fmla="*/ 2147483647 w 29"/>
              <a:gd name="T25" fmla="*/ 2147483647 h 23"/>
              <a:gd name="T26" fmla="*/ 2147483647 w 29"/>
              <a:gd name="T27" fmla="*/ 2147483647 h 23"/>
              <a:gd name="T28" fmla="*/ 2147483647 w 29"/>
              <a:gd name="T29" fmla="*/ 2147483647 h 23"/>
              <a:gd name="T30" fmla="*/ 2147483647 w 29"/>
              <a:gd name="T31" fmla="*/ 2147483647 h 23"/>
              <a:gd name="T32" fmla="*/ 2147483647 w 29"/>
              <a:gd name="T33" fmla="*/ 2147483647 h 23"/>
              <a:gd name="T34" fmla="*/ 2147483647 w 29"/>
              <a:gd name="T35" fmla="*/ 2147483647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9" h="23">
                <a:moveTo>
                  <a:pt x="23" y="22"/>
                </a:moveTo>
                <a:lnTo>
                  <a:pt x="19" y="22"/>
                </a:lnTo>
                <a:lnTo>
                  <a:pt x="19" y="19"/>
                </a:lnTo>
                <a:lnTo>
                  <a:pt x="16" y="16"/>
                </a:lnTo>
                <a:lnTo>
                  <a:pt x="11" y="15"/>
                </a:lnTo>
                <a:lnTo>
                  <a:pt x="7" y="15"/>
                </a:lnTo>
                <a:lnTo>
                  <a:pt x="4" y="12"/>
                </a:lnTo>
                <a:lnTo>
                  <a:pt x="0" y="8"/>
                </a:lnTo>
                <a:lnTo>
                  <a:pt x="0" y="5"/>
                </a:lnTo>
                <a:lnTo>
                  <a:pt x="4" y="4"/>
                </a:lnTo>
                <a:lnTo>
                  <a:pt x="7" y="1"/>
                </a:lnTo>
                <a:lnTo>
                  <a:pt x="16" y="0"/>
                </a:lnTo>
                <a:lnTo>
                  <a:pt x="19" y="5"/>
                </a:lnTo>
                <a:lnTo>
                  <a:pt x="23" y="8"/>
                </a:lnTo>
                <a:lnTo>
                  <a:pt x="23" y="12"/>
                </a:lnTo>
                <a:lnTo>
                  <a:pt x="28" y="15"/>
                </a:lnTo>
                <a:lnTo>
                  <a:pt x="28" y="22"/>
                </a:lnTo>
                <a:lnTo>
                  <a:pt x="23" y="2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4" name="Freeform 44"/>
          <p:cNvSpPr>
            <a:spLocks/>
          </p:cNvSpPr>
          <p:nvPr/>
        </p:nvSpPr>
        <p:spPr bwMode="auto">
          <a:xfrm>
            <a:off x="2120900" y="3236913"/>
            <a:ext cx="50800" cy="50800"/>
          </a:xfrm>
          <a:custGeom>
            <a:avLst/>
            <a:gdLst>
              <a:gd name="T0" fmla="*/ 2147483647 w 28"/>
              <a:gd name="T1" fmla="*/ 2147483647 h 23"/>
              <a:gd name="T2" fmla="*/ 2147483647 w 28"/>
              <a:gd name="T3" fmla="*/ 2147483647 h 23"/>
              <a:gd name="T4" fmla="*/ 2147483647 w 28"/>
              <a:gd name="T5" fmla="*/ 2147483647 h 23"/>
              <a:gd name="T6" fmla="*/ 2147483647 w 28"/>
              <a:gd name="T7" fmla="*/ 2147483647 h 23"/>
              <a:gd name="T8" fmla="*/ 2147483647 w 28"/>
              <a:gd name="T9" fmla="*/ 2147483647 h 23"/>
              <a:gd name="T10" fmla="*/ 0 w 28"/>
              <a:gd name="T11" fmla="*/ 2147483647 h 23"/>
              <a:gd name="T12" fmla="*/ 2147483647 w 28"/>
              <a:gd name="T13" fmla="*/ 2147483647 h 23"/>
              <a:gd name="T14" fmla="*/ 2147483647 w 28"/>
              <a:gd name="T15" fmla="*/ 2147483647 h 23"/>
              <a:gd name="T16" fmla="*/ 2147483647 w 28"/>
              <a:gd name="T17" fmla="*/ 0 h 23"/>
              <a:gd name="T18" fmla="*/ 2147483647 w 28"/>
              <a:gd name="T19" fmla="*/ 0 h 23"/>
              <a:gd name="T20" fmla="*/ 2147483647 w 28"/>
              <a:gd name="T21" fmla="*/ 2147483647 h 23"/>
              <a:gd name="T22" fmla="*/ 2147483647 w 28"/>
              <a:gd name="T23" fmla="*/ 2147483647 h 23"/>
              <a:gd name="T24" fmla="*/ 2147483647 w 28"/>
              <a:gd name="T25" fmla="*/ 2147483647 h 23"/>
              <a:gd name="T26" fmla="*/ 2147483647 w 28"/>
              <a:gd name="T27" fmla="*/ 2147483647 h 23"/>
              <a:gd name="T28" fmla="*/ 2147483647 w 28"/>
              <a:gd name="T29" fmla="*/ 2147483647 h 2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8" h="23">
                <a:moveTo>
                  <a:pt x="24" y="22"/>
                </a:moveTo>
                <a:lnTo>
                  <a:pt x="20" y="18"/>
                </a:lnTo>
                <a:lnTo>
                  <a:pt x="10" y="18"/>
                </a:lnTo>
                <a:lnTo>
                  <a:pt x="3" y="16"/>
                </a:lnTo>
                <a:lnTo>
                  <a:pt x="3" y="15"/>
                </a:lnTo>
                <a:lnTo>
                  <a:pt x="0" y="11"/>
                </a:lnTo>
                <a:lnTo>
                  <a:pt x="3" y="5"/>
                </a:lnTo>
                <a:lnTo>
                  <a:pt x="3" y="4"/>
                </a:lnTo>
                <a:lnTo>
                  <a:pt x="10" y="0"/>
                </a:lnTo>
                <a:lnTo>
                  <a:pt x="14" y="0"/>
                </a:lnTo>
                <a:lnTo>
                  <a:pt x="24" y="4"/>
                </a:lnTo>
                <a:lnTo>
                  <a:pt x="24" y="11"/>
                </a:lnTo>
                <a:lnTo>
                  <a:pt x="27" y="11"/>
                </a:lnTo>
                <a:lnTo>
                  <a:pt x="27" y="16"/>
                </a:lnTo>
                <a:lnTo>
                  <a:pt x="24" y="2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5" name="Freeform 45"/>
          <p:cNvSpPr>
            <a:spLocks/>
          </p:cNvSpPr>
          <p:nvPr/>
        </p:nvSpPr>
        <p:spPr bwMode="auto">
          <a:xfrm>
            <a:off x="1778000" y="3255963"/>
            <a:ext cx="50800" cy="77787"/>
          </a:xfrm>
          <a:custGeom>
            <a:avLst/>
            <a:gdLst>
              <a:gd name="T0" fmla="*/ 0 w 28"/>
              <a:gd name="T1" fmla="*/ 2147483647 h 34"/>
              <a:gd name="T2" fmla="*/ 0 w 28"/>
              <a:gd name="T3" fmla="*/ 2147483647 h 34"/>
              <a:gd name="T4" fmla="*/ 0 w 28"/>
              <a:gd name="T5" fmla="*/ 2147483647 h 34"/>
              <a:gd name="T6" fmla="*/ 0 w 28"/>
              <a:gd name="T7" fmla="*/ 2147483647 h 34"/>
              <a:gd name="T8" fmla="*/ 2147483647 w 28"/>
              <a:gd name="T9" fmla="*/ 2147483647 h 34"/>
              <a:gd name="T10" fmla="*/ 2147483647 w 28"/>
              <a:gd name="T11" fmla="*/ 2147483647 h 34"/>
              <a:gd name="T12" fmla="*/ 2147483647 w 28"/>
              <a:gd name="T13" fmla="*/ 2147483647 h 34"/>
              <a:gd name="T14" fmla="*/ 2147483647 w 28"/>
              <a:gd name="T15" fmla="*/ 2147483647 h 34"/>
              <a:gd name="T16" fmla="*/ 2147483647 w 28"/>
              <a:gd name="T17" fmla="*/ 2147483647 h 34"/>
              <a:gd name="T18" fmla="*/ 2147483647 w 28"/>
              <a:gd name="T19" fmla="*/ 2147483647 h 34"/>
              <a:gd name="T20" fmla="*/ 2147483647 w 28"/>
              <a:gd name="T21" fmla="*/ 2147483647 h 34"/>
              <a:gd name="T22" fmla="*/ 2147483647 w 28"/>
              <a:gd name="T23" fmla="*/ 2147483647 h 34"/>
              <a:gd name="T24" fmla="*/ 2147483647 w 28"/>
              <a:gd name="T25" fmla="*/ 2147483647 h 34"/>
              <a:gd name="T26" fmla="*/ 2147483647 w 28"/>
              <a:gd name="T27" fmla="*/ 0 h 34"/>
              <a:gd name="T28" fmla="*/ 2147483647 w 28"/>
              <a:gd name="T29" fmla="*/ 2147483647 h 34"/>
              <a:gd name="T30" fmla="*/ 2147483647 w 28"/>
              <a:gd name="T31" fmla="*/ 2147483647 h 34"/>
              <a:gd name="T32" fmla="*/ 2147483647 w 28"/>
              <a:gd name="T33" fmla="*/ 2147483647 h 34"/>
              <a:gd name="T34" fmla="*/ 2147483647 w 28"/>
              <a:gd name="T35" fmla="*/ 2147483647 h 34"/>
              <a:gd name="T36" fmla="*/ 2147483647 w 28"/>
              <a:gd name="T37" fmla="*/ 2147483647 h 34"/>
              <a:gd name="T38" fmla="*/ 2147483647 w 28"/>
              <a:gd name="T39" fmla="*/ 2147483647 h 34"/>
              <a:gd name="T40" fmla="*/ 2147483647 w 28"/>
              <a:gd name="T41" fmla="*/ 2147483647 h 34"/>
              <a:gd name="T42" fmla="*/ 2147483647 w 28"/>
              <a:gd name="T43" fmla="*/ 2147483647 h 34"/>
              <a:gd name="T44" fmla="*/ 2147483647 w 28"/>
              <a:gd name="T45" fmla="*/ 2147483647 h 34"/>
              <a:gd name="T46" fmla="*/ 2147483647 w 28"/>
              <a:gd name="T47" fmla="*/ 2147483647 h 34"/>
              <a:gd name="T48" fmla="*/ 2147483647 w 28"/>
              <a:gd name="T49" fmla="*/ 2147483647 h 34"/>
              <a:gd name="T50" fmla="*/ 2147483647 w 28"/>
              <a:gd name="T51" fmla="*/ 2147483647 h 34"/>
              <a:gd name="T52" fmla="*/ 2147483647 w 28"/>
              <a:gd name="T53" fmla="*/ 2147483647 h 34"/>
              <a:gd name="T54" fmla="*/ 2147483647 w 28"/>
              <a:gd name="T55" fmla="*/ 2147483647 h 34"/>
              <a:gd name="T56" fmla="*/ 0 w 28"/>
              <a:gd name="T57" fmla="*/ 2147483647 h 3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8" h="34">
                <a:moveTo>
                  <a:pt x="0" y="33"/>
                </a:moveTo>
                <a:lnTo>
                  <a:pt x="0" y="33"/>
                </a:lnTo>
                <a:lnTo>
                  <a:pt x="0" y="30"/>
                </a:lnTo>
                <a:lnTo>
                  <a:pt x="0" y="29"/>
                </a:lnTo>
                <a:lnTo>
                  <a:pt x="3" y="27"/>
                </a:lnTo>
                <a:lnTo>
                  <a:pt x="7" y="25"/>
                </a:lnTo>
                <a:lnTo>
                  <a:pt x="10" y="22"/>
                </a:lnTo>
                <a:lnTo>
                  <a:pt x="10" y="21"/>
                </a:lnTo>
                <a:lnTo>
                  <a:pt x="10" y="18"/>
                </a:lnTo>
                <a:lnTo>
                  <a:pt x="17" y="14"/>
                </a:lnTo>
                <a:lnTo>
                  <a:pt x="17" y="12"/>
                </a:lnTo>
                <a:lnTo>
                  <a:pt x="20" y="5"/>
                </a:lnTo>
                <a:lnTo>
                  <a:pt x="17" y="5"/>
                </a:lnTo>
                <a:lnTo>
                  <a:pt x="17" y="0"/>
                </a:lnTo>
                <a:lnTo>
                  <a:pt x="24" y="3"/>
                </a:lnTo>
                <a:lnTo>
                  <a:pt x="27" y="4"/>
                </a:lnTo>
                <a:lnTo>
                  <a:pt x="27" y="7"/>
                </a:lnTo>
                <a:lnTo>
                  <a:pt x="24" y="9"/>
                </a:lnTo>
                <a:lnTo>
                  <a:pt x="24" y="12"/>
                </a:lnTo>
                <a:lnTo>
                  <a:pt x="20" y="12"/>
                </a:lnTo>
                <a:lnTo>
                  <a:pt x="20" y="16"/>
                </a:lnTo>
                <a:lnTo>
                  <a:pt x="17" y="18"/>
                </a:lnTo>
                <a:lnTo>
                  <a:pt x="17" y="21"/>
                </a:lnTo>
                <a:lnTo>
                  <a:pt x="17" y="22"/>
                </a:lnTo>
                <a:lnTo>
                  <a:pt x="17" y="25"/>
                </a:lnTo>
                <a:lnTo>
                  <a:pt x="17" y="27"/>
                </a:lnTo>
                <a:lnTo>
                  <a:pt x="17" y="30"/>
                </a:lnTo>
                <a:lnTo>
                  <a:pt x="7" y="33"/>
                </a:lnTo>
                <a:lnTo>
                  <a:pt x="0" y="33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6" name="Line 46"/>
          <p:cNvSpPr>
            <a:spLocks noChangeShapeType="1"/>
          </p:cNvSpPr>
          <p:nvPr/>
        </p:nvSpPr>
        <p:spPr bwMode="auto">
          <a:xfrm>
            <a:off x="5486400" y="3373438"/>
            <a:ext cx="1588" cy="0"/>
          </a:xfrm>
          <a:prstGeom prst="line">
            <a:avLst/>
          </a:prstGeom>
          <a:noFill/>
          <a:ln w="19050" cap="rnd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7" name="Line 47"/>
          <p:cNvSpPr>
            <a:spLocks noChangeShapeType="1"/>
          </p:cNvSpPr>
          <p:nvPr/>
        </p:nvSpPr>
        <p:spPr bwMode="auto">
          <a:xfrm>
            <a:off x="5475288" y="3405188"/>
            <a:ext cx="50800" cy="0"/>
          </a:xfrm>
          <a:prstGeom prst="line">
            <a:avLst/>
          </a:prstGeom>
          <a:noFill/>
          <a:ln w="19050" cap="rnd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8" name="Freeform 48"/>
          <p:cNvSpPr>
            <a:spLocks/>
          </p:cNvSpPr>
          <p:nvPr/>
        </p:nvSpPr>
        <p:spPr bwMode="auto">
          <a:xfrm>
            <a:off x="1720850" y="3340100"/>
            <a:ext cx="100013" cy="225425"/>
          </a:xfrm>
          <a:custGeom>
            <a:avLst/>
            <a:gdLst>
              <a:gd name="T0" fmla="*/ 2147483647 w 55"/>
              <a:gd name="T1" fmla="*/ 2147483647 h 100"/>
              <a:gd name="T2" fmla="*/ 2147483647 w 55"/>
              <a:gd name="T3" fmla="*/ 2147483647 h 100"/>
              <a:gd name="T4" fmla="*/ 2147483647 w 55"/>
              <a:gd name="T5" fmla="*/ 2147483647 h 100"/>
              <a:gd name="T6" fmla="*/ 2147483647 w 55"/>
              <a:gd name="T7" fmla="*/ 2147483647 h 100"/>
              <a:gd name="T8" fmla="*/ 2147483647 w 55"/>
              <a:gd name="T9" fmla="*/ 2147483647 h 100"/>
              <a:gd name="T10" fmla="*/ 2147483647 w 55"/>
              <a:gd name="T11" fmla="*/ 2147483647 h 100"/>
              <a:gd name="T12" fmla="*/ 2147483647 w 55"/>
              <a:gd name="T13" fmla="*/ 2147483647 h 100"/>
              <a:gd name="T14" fmla="*/ 2147483647 w 55"/>
              <a:gd name="T15" fmla="*/ 2147483647 h 100"/>
              <a:gd name="T16" fmla="*/ 2147483647 w 55"/>
              <a:gd name="T17" fmla="*/ 2147483647 h 100"/>
              <a:gd name="T18" fmla="*/ 2147483647 w 55"/>
              <a:gd name="T19" fmla="*/ 2147483647 h 100"/>
              <a:gd name="T20" fmla="*/ 2147483647 w 55"/>
              <a:gd name="T21" fmla="*/ 2147483647 h 100"/>
              <a:gd name="T22" fmla="*/ 2147483647 w 55"/>
              <a:gd name="T23" fmla="*/ 2147483647 h 100"/>
              <a:gd name="T24" fmla="*/ 2147483647 w 55"/>
              <a:gd name="T25" fmla="*/ 2147483647 h 100"/>
              <a:gd name="T26" fmla="*/ 2147483647 w 55"/>
              <a:gd name="T27" fmla="*/ 2147483647 h 100"/>
              <a:gd name="T28" fmla="*/ 2147483647 w 55"/>
              <a:gd name="T29" fmla="*/ 2147483647 h 100"/>
              <a:gd name="T30" fmla="*/ 2147483647 w 55"/>
              <a:gd name="T31" fmla="*/ 2147483647 h 100"/>
              <a:gd name="T32" fmla="*/ 2147483647 w 55"/>
              <a:gd name="T33" fmla="*/ 2147483647 h 100"/>
              <a:gd name="T34" fmla="*/ 2147483647 w 55"/>
              <a:gd name="T35" fmla="*/ 2147483647 h 100"/>
              <a:gd name="T36" fmla="*/ 2147483647 w 55"/>
              <a:gd name="T37" fmla="*/ 2147483647 h 100"/>
              <a:gd name="T38" fmla="*/ 2147483647 w 55"/>
              <a:gd name="T39" fmla="*/ 2147483647 h 100"/>
              <a:gd name="T40" fmla="*/ 2147483647 w 55"/>
              <a:gd name="T41" fmla="*/ 2147483647 h 100"/>
              <a:gd name="T42" fmla="*/ 2147483647 w 55"/>
              <a:gd name="T43" fmla="*/ 2147483647 h 100"/>
              <a:gd name="T44" fmla="*/ 2147483647 w 55"/>
              <a:gd name="T45" fmla="*/ 2147483647 h 100"/>
              <a:gd name="T46" fmla="*/ 2147483647 w 55"/>
              <a:gd name="T47" fmla="*/ 2147483647 h 100"/>
              <a:gd name="T48" fmla="*/ 2147483647 w 55"/>
              <a:gd name="T49" fmla="*/ 2147483647 h 100"/>
              <a:gd name="T50" fmla="*/ 2147483647 w 55"/>
              <a:gd name="T51" fmla="*/ 2147483647 h 100"/>
              <a:gd name="T52" fmla="*/ 2147483647 w 55"/>
              <a:gd name="T53" fmla="*/ 2147483647 h 100"/>
              <a:gd name="T54" fmla="*/ 2147483647 w 55"/>
              <a:gd name="T55" fmla="*/ 2147483647 h 100"/>
              <a:gd name="T56" fmla="*/ 2147483647 w 55"/>
              <a:gd name="T57" fmla="*/ 2147483647 h 100"/>
              <a:gd name="T58" fmla="*/ 2147483647 w 55"/>
              <a:gd name="T59" fmla="*/ 2147483647 h 100"/>
              <a:gd name="T60" fmla="*/ 2147483647 w 55"/>
              <a:gd name="T61" fmla="*/ 2147483647 h 100"/>
              <a:gd name="T62" fmla="*/ 2147483647 w 55"/>
              <a:gd name="T63" fmla="*/ 2147483647 h 100"/>
              <a:gd name="T64" fmla="*/ 2147483647 w 55"/>
              <a:gd name="T65" fmla="*/ 2147483647 h 100"/>
              <a:gd name="T66" fmla="*/ 2147483647 w 55"/>
              <a:gd name="T67" fmla="*/ 2147483647 h 100"/>
              <a:gd name="T68" fmla="*/ 2147483647 w 55"/>
              <a:gd name="T69" fmla="*/ 2147483647 h 100"/>
              <a:gd name="T70" fmla="*/ 2147483647 w 55"/>
              <a:gd name="T71" fmla="*/ 2147483647 h 100"/>
              <a:gd name="T72" fmla="*/ 2147483647 w 55"/>
              <a:gd name="T73" fmla="*/ 2147483647 h 100"/>
              <a:gd name="T74" fmla="*/ 2147483647 w 55"/>
              <a:gd name="T75" fmla="*/ 2147483647 h 100"/>
              <a:gd name="T76" fmla="*/ 2147483647 w 55"/>
              <a:gd name="T77" fmla="*/ 2147483647 h 100"/>
              <a:gd name="T78" fmla="*/ 2147483647 w 55"/>
              <a:gd name="T79" fmla="*/ 2147483647 h 100"/>
              <a:gd name="T80" fmla="*/ 2147483647 w 55"/>
              <a:gd name="T81" fmla="*/ 2147483647 h 100"/>
              <a:gd name="T82" fmla="*/ 2147483647 w 55"/>
              <a:gd name="T83" fmla="*/ 2147483647 h 100"/>
              <a:gd name="T84" fmla="*/ 2147483647 w 55"/>
              <a:gd name="T85" fmla="*/ 2147483647 h 100"/>
              <a:gd name="T86" fmla="*/ 2147483647 w 55"/>
              <a:gd name="T87" fmla="*/ 2147483647 h 100"/>
              <a:gd name="T88" fmla="*/ 2147483647 w 55"/>
              <a:gd name="T89" fmla="*/ 2147483647 h 100"/>
              <a:gd name="T90" fmla="*/ 2147483647 w 55"/>
              <a:gd name="T91" fmla="*/ 2147483647 h 100"/>
              <a:gd name="T92" fmla="*/ 2147483647 w 55"/>
              <a:gd name="T93" fmla="*/ 2147483647 h 100"/>
              <a:gd name="T94" fmla="*/ 2147483647 w 55"/>
              <a:gd name="T95" fmla="*/ 2147483647 h 100"/>
              <a:gd name="T96" fmla="*/ 2147483647 w 55"/>
              <a:gd name="T97" fmla="*/ 2147483647 h 100"/>
              <a:gd name="T98" fmla="*/ 2147483647 w 55"/>
              <a:gd name="T99" fmla="*/ 2147483647 h 100"/>
              <a:gd name="T100" fmla="*/ 2147483647 w 55"/>
              <a:gd name="T101" fmla="*/ 2147483647 h 100"/>
              <a:gd name="T102" fmla="*/ 2147483647 w 55"/>
              <a:gd name="T103" fmla="*/ 2147483647 h 100"/>
              <a:gd name="T104" fmla="*/ 2147483647 w 55"/>
              <a:gd name="T105" fmla="*/ 2147483647 h 1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5" h="100">
                <a:moveTo>
                  <a:pt x="51" y="99"/>
                </a:moveTo>
                <a:lnTo>
                  <a:pt x="49" y="99"/>
                </a:lnTo>
                <a:lnTo>
                  <a:pt x="45" y="97"/>
                </a:lnTo>
                <a:lnTo>
                  <a:pt x="44" y="97"/>
                </a:lnTo>
                <a:lnTo>
                  <a:pt x="40" y="95"/>
                </a:lnTo>
                <a:lnTo>
                  <a:pt x="40" y="93"/>
                </a:lnTo>
                <a:lnTo>
                  <a:pt x="37" y="93"/>
                </a:lnTo>
                <a:lnTo>
                  <a:pt x="35" y="93"/>
                </a:lnTo>
                <a:lnTo>
                  <a:pt x="35" y="91"/>
                </a:lnTo>
                <a:lnTo>
                  <a:pt x="31" y="91"/>
                </a:lnTo>
                <a:lnTo>
                  <a:pt x="31" y="89"/>
                </a:lnTo>
                <a:lnTo>
                  <a:pt x="30" y="89"/>
                </a:lnTo>
                <a:lnTo>
                  <a:pt x="21" y="87"/>
                </a:lnTo>
                <a:lnTo>
                  <a:pt x="19" y="84"/>
                </a:lnTo>
                <a:lnTo>
                  <a:pt x="19" y="82"/>
                </a:lnTo>
                <a:lnTo>
                  <a:pt x="23" y="78"/>
                </a:lnTo>
                <a:lnTo>
                  <a:pt x="23" y="76"/>
                </a:lnTo>
                <a:lnTo>
                  <a:pt x="26" y="74"/>
                </a:lnTo>
                <a:lnTo>
                  <a:pt x="26" y="71"/>
                </a:lnTo>
                <a:lnTo>
                  <a:pt x="23" y="70"/>
                </a:lnTo>
                <a:lnTo>
                  <a:pt x="19" y="67"/>
                </a:lnTo>
                <a:lnTo>
                  <a:pt x="16" y="64"/>
                </a:lnTo>
                <a:lnTo>
                  <a:pt x="14" y="62"/>
                </a:lnTo>
                <a:lnTo>
                  <a:pt x="12" y="61"/>
                </a:lnTo>
                <a:lnTo>
                  <a:pt x="10" y="59"/>
                </a:lnTo>
                <a:lnTo>
                  <a:pt x="9" y="62"/>
                </a:lnTo>
                <a:lnTo>
                  <a:pt x="10" y="64"/>
                </a:lnTo>
                <a:lnTo>
                  <a:pt x="9" y="67"/>
                </a:lnTo>
                <a:lnTo>
                  <a:pt x="7" y="64"/>
                </a:lnTo>
                <a:lnTo>
                  <a:pt x="3" y="64"/>
                </a:lnTo>
                <a:lnTo>
                  <a:pt x="0" y="63"/>
                </a:lnTo>
                <a:lnTo>
                  <a:pt x="3" y="59"/>
                </a:lnTo>
                <a:lnTo>
                  <a:pt x="3" y="58"/>
                </a:lnTo>
                <a:lnTo>
                  <a:pt x="7" y="54"/>
                </a:lnTo>
                <a:lnTo>
                  <a:pt x="9" y="53"/>
                </a:lnTo>
                <a:lnTo>
                  <a:pt x="9" y="51"/>
                </a:lnTo>
                <a:lnTo>
                  <a:pt x="9" y="50"/>
                </a:lnTo>
                <a:lnTo>
                  <a:pt x="9" y="47"/>
                </a:lnTo>
                <a:lnTo>
                  <a:pt x="10" y="46"/>
                </a:lnTo>
                <a:lnTo>
                  <a:pt x="14" y="42"/>
                </a:lnTo>
                <a:lnTo>
                  <a:pt x="14" y="39"/>
                </a:lnTo>
                <a:lnTo>
                  <a:pt x="14" y="37"/>
                </a:lnTo>
                <a:lnTo>
                  <a:pt x="16" y="34"/>
                </a:lnTo>
                <a:lnTo>
                  <a:pt x="19" y="33"/>
                </a:lnTo>
                <a:lnTo>
                  <a:pt x="19" y="30"/>
                </a:lnTo>
                <a:lnTo>
                  <a:pt x="19" y="29"/>
                </a:lnTo>
                <a:lnTo>
                  <a:pt x="23" y="26"/>
                </a:lnTo>
                <a:lnTo>
                  <a:pt x="23" y="25"/>
                </a:lnTo>
                <a:lnTo>
                  <a:pt x="23" y="24"/>
                </a:lnTo>
                <a:lnTo>
                  <a:pt x="26" y="16"/>
                </a:lnTo>
                <a:lnTo>
                  <a:pt x="26" y="13"/>
                </a:lnTo>
                <a:lnTo>
                  <a:pt x="26" y="12"/>
                </a:lnTo>
                <a:lnTo>
                  <a:pt x="26" y="11"/>
                </a:lnTo>
                <a:lnTo>
                  <a:pt x="28" y="8"/>
                </a:lnTo>
                <a:lnTo>
                  <a:pt x="28" y="5"/>
                </a:lnTo>
                <a:lnTo>
                  <a:pt x="31" y="3"/>
                </a:lnTo>
                <a:lnTo>
                  <a:pt x="31" y="0"/>
                </a:lnTo>
                <a:lnTo>
                  <a:pt x="33" y="1"/>
                </a:lnTo>
                <a:lnTo>
                  <a:pt x="35" y="1"/>
                </a:lnTo>
                <a:lnTo>
                  <a:pt x="31" y="5"/>
                </a:lnTo>
                <a:lnTo>
                  <a:pt x="31" y="13"/>
                </a:lnTo>
                <a:lnTo>
                  <a:pt x="30" y="18"/>
                </a:lnTo>
                <a:lnTo>
                  <a:pt x="28" y="20"/>
                </a:lnTo>
                <a:lnTo>
                  <a:pt x="28" y="25"/>
                </a:lnTo>
                <a:lnTo>
                  <a:pt x="26" y="26"/>
                </a:lnTo>
                <a:lnTo>
                  <a:pt x="26" y="28"/>
                </a:lnTo>
                <a:lnTo>
                  <a:pt x="23" y="33"/>
                </a:lnTo>
                <a:lnTo>
                  <a:pt x="19" y="37"/>
                </a:lnTo>
                <a:lnTo>
                  <a:pt x="19" y="42"/>
                </a:lnTo>
                <a:lnTo>
                  <a:pt x="21" y="42"/>
                </a:lnTo>
                <a:lnTo>
                  <a:pt x="21" y="43"/>
                </a:lnTo>
                <a:lnTo>
                  <a:pt x="21" y="46"/>
                </a:lnTo>
                <a:lnTo>
                  <a:pt x="19" y="47"/>
                </a:lnTo>
                <a:lnTo>
                  <a:pt x="19" y="49"/>
                </a:lnTo>
                <a:lnTo>
                  <a:pt x="16" y="50"/>
                </a:lnTo>
                <a:lnTo>
                  <a:pt x="16" y="54"/>
                </a:lnTo>
                <a:lnTo>
                  <a:pt x="19" y="54"/>
                </a:lnTo>
                <a:lnTo>
                  <a:pt x="19" y="58"/>
                </a:lnTo>
                <a:lnTo>
                  <a:pt x="21" y="59"/>
                </a:lnTo>
                <a:lnTo>
                  <a:pt x="21" y="61"/>
                </a:lnTo>
                <a:lnTo>
                  <a:pt x="21" y="63"/>
                </a:lnTo>
                <a:lnTo>
                  <a:pt x="23" y="64"/>
                </a:lnTo>
                <a:lnTo>
                  <a:pt x="23" y="67"/>
                </a:lnTo>
                <a:lnTo>
                  <a:pt x="28" y="70"/>
                </a:lnTo>
                <a:lnTo>
                  <a:pt x="28" y="72"/>
                </a:lnTo>
                <a:lnTo>
                  <a:pt x="28" y="74"/>
                </a:lnTo>
                <a:lnTo>
                  <a:pt x="28" y="76"/>
                </a:lnTo>
                <a:lnTo>
                  <a:pt x="26" y="78"/>
                </a:lnTo>
                <a:lnTo>
                  <a:pt x="26" y="82"/>
                </a:lnTo>
                <a:lnTo>
                  <a:pt x="26" y="83"/>
                </a:lnTo>
                <a:lnTo>
                  <a:pt x="26" y="84"/>
                </a:lnTo>
                <a:lnTo>
                  <a:pt x="28" y="86"/>
                </a:lnTo>
                <a:lnTo>
                  <a:pt x="30" y="87"/>
                </a:lnTo>
                <a:lnTo>
                  <a:pt x="31" y="87"/>
                </a:lnTo>
                <a:lnTo>
                  <a:pt x="35" y="87"/>
                </a:lnTo>
                <a:lnTo>
                  <a:pt x="37" y="87"/>
                </a:lnTo>
                <a:lnTo>
                  <a:pt x="40" y="87"/>
                </a:lnTo>
                <a:lnTo>
                  <a:pt x="40" y="88"/>
                </a:lnTo>
                <a:lnTo>
                  <a:pt x="45" y="88"/>
                </a:lnTo>
                <a:lnTo>
                  <a:pt x="47" y="89"/>
                </a:lnTo>
                <a:lnTo>
                  <a:pt x="49" y="91"/>
                </a:lnTo>
                <a:lnTo>
                  <a:pt x="51" y="93"/>
                </a:lnTo>
                <a:lnTo>
                  <a:pt x="54" y="93"/>
                </a:lnTo>
                <a:lnTo>
                  <a:pt x="54" y="95"/>
                </a:lnTo>
                <a:lnTo>
                  <a:pt x="54" y="97"/>
                </a:lnTo>
                <a:lnTo>
                  <a:pt x="51" y="99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9" name="Freeform 49"/>
          <p:cNvSpPr>
            <a:spLocks/>
          </p:cNvSpPr>
          <p:nvPr/>
        </p:nvSpPr>
        <p:spPr bwMode="auto">
          <a:xfrm>
            <a:off x="5430838" y="3516313"/>
            <a:ext cx="52387" cy="133350"/>
          </a:xfrm>
          <a:custGeom>
            <a:avLst/>
            <a:gdLst>
              <a:gd name="T0" fmla="*/ 2147483647 w 29"/>
              <a:gd name="T1" fmla="*/ 2147483647 h 59"/>
              <a:gd name="T2" fmla="*/ 2147483647 w 29"/>
              <a:gd name="T3" fmla="*/ 2147483647 h 59"/>
              <a:gd name="T4" fmla="*/ 2147483647 w 29"/>
              <a:gd name="T5" fmla="*/ 2147483647 h 59"/>
              <a:gd name="T6" fmla="*/ 2147483647 w 29"/>
              <a:gd name="T7" fmla="*/ 2147483647 h 59"/>
              <a:gd name="T8" fmla="*/ 2147483647 w 29"/>
              <a:gd name="T9" fmla="*/ 2147483647 h 59"/>
              <a:gd name="T10" fmla="*/ 2147483647 w 29"/>
              <a:gd name="T11" fmla="*/ 2147483647 h 59"/>
              <a:gd name="T12" fmla="*/ 2147483647 w 29"/>
              <a:gd name="T13" fmla="*/ 2147483647 h 59"/>
              <a:gd name="T14" fmla="*/ 2147483647 w 29"/>
              <a:gd name="T15" fmla="*/ 2147483647 h 59"/>
              <a:gd name="T16" fmla="*/ 0 w 29"/>
              <a:gd name="T17" fmla="*/ 2147483647 h 59"/>
              <a:gd name="T18" fmla="*/ 2147483647 w 29"/>
              <a:gd name="T19" fmla="*/ 2147483647 h 59"/>
              <a:gd name="T20" fmla="*/ 0 w 29"/>
              <a:gd name="T21" fmla="*/ 2147483647 h 59"/>
              <a:gd name="T22" fmla="*/ 2147483647 w 29"/>
              <a:gd name="T23" fmla="*/ 2147483647 h 59"/>
              <a:gd name="T24" fmla="*/ 2147483647 w 29"/>
              <a:gd name="T25" fmla="*/ 2147483647 h 59"/>
              <a:gd name="T26" fmla="*/ 2147483647 w 29"/>
              <a:gd name="T27" fmla="*/ 2147483647 h 59"/>
              <a:gd name="T28" fmla="*/ 2147483647 w 29"/>
              <a:gd name="T29" fmla="*/ 2147483647 h 59"/>
              <a:gd name="T30" fmla="*/ 2147483647 w 29"/>
              <a:gd name="T31" fmla="*/ 2147483647 h 59"/>
              <a:gd name="T32" fmla="*/ 2147483647 w 29"/>
              <a:gd name="T33" fmla="*/ 2147483647 h 59"/>
              <a:gd name="T34" fmla="*/ 2147483647 w 29"/>
              <a:gd name="T35" fmla="*/ 2147483647 h 59"/>
              <a:gd name="T36" fmla="*/ 2147483647 w 29"/>
              <a:gd name="T37" fmla="*/ 2147483647 h 59"/>
              <a:gd name="T38" fmla="*/ 2147483647 w 29"/>
              <a:gd name="T39" fmla="*/ 0 h 59"/>
              <a:gd name="T40" fmla="*/ 2147483647 w 29"/>
              <a:gd name="T41" fmla="*/ 2147483647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9" h="59">
                <a:moveTo>
                  <a:pt x="28" y="1"/>
                </a:moveTo>
                <a:lnTo>
                  <a:pt x="28" y="7"/>
                </a:lnTo>
                <a:lnTo>
                  <a:pt x="19" y="17"/>
                </a:lnTo>
                <a:lnTo>
                  <a:pt x="11" y="47"/>
                </a:lnTo>
                <a:lnTo>
                  <a:pt x="11" y="50"/>
                </a:lnTo>
                <a:lnTo>
                  <a:pt x="11" y="55"/>
                </a:lnTo>
                <a:lnTo>
                  <a:pt x="11" y="58"/>
                </a:lnTo>
                <a:lnTo>
                  <a:pt x="4" y="58"/>
                </a:lnTo>
                <a:lnTo>
                  <a:pt x="0" y="58"/>
                </a:lnTo>
                <a:lnTo>
                  <a:pt x="4" y="54"/>
                </a:lnTo>
                <a:lnTo>
                  <a:pt x="0" y="52"/>
                </a:lnTo>
                <a:lnTo>
                  <a:pt x="4" y="45"/>
                </a:lnTo>
                <a:lnTo>
                  <a:pt x="11" y="28"/>
                </a:lnTo>
                <a:lnTo>
                  <a:pt x="16" y="22"/>
                </a:lnTo>
                <a:lnTo>
                  <a:pt x="11" y="17"/>
                </a:lnTo>
                <a:lnTo>
                  <a:pt x="19" y="12"/>
                </a:lnTo>
                <a:lnTo>
                  <a:pt x="19" y="9"/>
                </a:lnTo>
                <a:lnTo>
                  <a:pt x="19" y="7"/>
                </a:lnTo>
                <a:lnTo>
                  <a:pt x="19" y="5"/>
                </a:lnTo>
                <a:lnTo>
                  <a:pt x="23" y="0"/>
                </a:lnTo>
                <a:lnTo>
                  <a:pt x="28" y="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0" name="Freeform 50"/>
          <p:cNvSpPr>
            <a:spLocks/>
          </p:cNvSpPr>
          <p:nvPr/>
        </p:nvSpPr>
        <p:spPr bwMode="auto">
          <a:xfrm>
            <a:off x="5403850" y="3910013"/>
            <a:ext cx="52388" cy="52387"/>
          </a:xfrm>
          <a:custGeom>
            <a:avLst/>
            <a:gdLst>
              <a:gd name="T0" fmla="*/ 2147483647 w 29"/>
              <a:gd name="T1" fmla="*/ 2147483647 h 22"/>
              <a:gd name="T2" fmla="*/ 2147483647 w 29"/>
              <a:gd name="T3" fmla="*/ 2147483647 h 22"/>
              <a:gd name="T4" fmla="*/ 2147483647 w 29"/>
              <a:gd name="T5" fmla="*/ 2147483647 h 22"/>
              <a:gd name="T6" fmla="*/ 0 w 29"/>
              <a:gd name="T7" fmla="*/ 2147483647 h 22"/>
              <a:gd name="T8" fmla="*/ 2147483647 w 29"/>
              <a:gd name="T9" fmla="*/ 2147483647 h 22"/>
              <a:gd name="T10" fmla="*/ 2147483647 w 29"/>
              <a:gd name="T11" fmla="*/ 2147483647 h 22"/>
              <a:gd name="T12" fmla="*/ 0 w 29"/>
              <a:gd name="T13" fmla="*/ 0 h 22"/>
              <a:gd name="T14" fmla="*/ 2147483647 w 29"/>
              <a:gd name="T15" fmla="*/ 0 h 22"/>
              <a:gd name="T16" fmla="*/ 2147483647 w 29"/>
              <a:gd name="T17" fmla="*/ 0 h 22"/>
              <a:gd name="T18" fmla="*/ 2147483647 w 29"/>
              <a:gd name="T19" fmla="*/ 2147483647 h 22"/>
              <a:gd name="T20" fmla="*/ 2147483647 w 29"/>
              <a:gd name="T21" fmla="*/ 2147483647 h 22"/>
              <a:gd name="T22" fmla="*/ 2147483647 w 29"/>
              <a:gd name="T23" fmla="*/ 2147483647 h 22"/>
              <a:gd name="T24" fmla="*/ 2147483647 w 29"/>
              <a:gd name="T25" fmla="*/ 2147483647 h 2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2">
                <a:moveTo>
                  <a:pt x="7" y="21"/>
                </a:moveTo>
                <a:lnTo>
                  <a:pt x="7" y="13"/>
                </a:lnTo>
                <a:lnTo>
                  <a:pt x="7" y="10"/>
                </a:lnTo>
                <a:lnTo>
                  <a:pt x="0" y="10"/>
                </a:lnTo>
                <a:lnTo>
                  <a:pt x="7" y="8"/>
                </a:lnTo>
                <a:lnTo>
                  <a:pt x="7" y="6"/>
                </a:lnTo>
                <a:lnTo>
                  <a:pt x="0" y="0"/>
                </a:lnTo>
                <a:lnTo>
                  <a:pt x="7" y="0"/>
                </a:lnTo>
                <a:lnTo>
                  <a:pt x="14" y="0"/>
                </a:lnTo>
                <a:lnTo>
                  <a:pt x="14" y="8"/>
                </a:lnTo>
                <a:lnTo>
                  <a:pt x="28" y="17"/>
                </a:lnTo>
                <a:lnTo>
                  <a:pt x="14" y="17"/>
                </a:lnTo>
                <a:lnTo>
                  <a:pt x="7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1" name="Freeform 51"/>
          <p:cNvSpPr>
            <a:spLocks/>
          </p:cNvSpPr>
          <p:nvPr/>
        </p:nvSpPr>
        <p:spPr bwMode="auto">
          <a:xfrm>
            <a:off x="5410200" y="3949700"/>
            <a:ext cx="50800" cy="52388"/>
          </a:xfrm>
          <a:custGeom>
            <a:avLst/>
            <a:gdLst>
              <a:gd name="T0" fmla="*/ 2147483647 w 28"/>
              <a:gd name="T1" fmla="*/ 2147483647 h 22"/>
              <a:gd name="T2" fmla="*/ 2147483647 w 28"/>
              <a:gd name="T3" fmla="*/ 2147483647 h 22"/>
              <a:gd name="T4" fmla="*/ 0 w 28"/>
              <a:gd name="T5" fmla="*/ 0 h 22"/>
              <a:gd name="T6" fmla="*/ 2147483647 w 28"/>
              <a:gd name="T7" fmla="*/ 2147483647 h 22"/>
              <a:gd name="T8" fmla="*/ 2147483647 w 28"/>
              <a:gd name="T9" fmla="*/ 2147483647 h 22"/>
              <a:gd name="T10" fmla="*/ 2147483647 w 28"/>
              <a:gd name="T11" fmla="*/ 2147483647 h 22"/>
              <a:gd name="T12" fmla="*/ 2147483647 w 28"/>
              <a:gd name="T13" fmla="*/ 2147483647 h 22"/>
              <a:gd name="T14" fmla="*/ 2147483647 w 28"/>
              <a:gd name="T15" fmla="*/ 2147483647 h 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8" h="22">
                <a:moveTo>
                  <a:pt x="14" y="21"/>
                </a:moveTo>
                <a:lnTo>
                  <a:pt x="14" y="3"/>
                </a:lnTo>
                <a:lnTo>
                  <a:pt x="0" y="0"/>
                </a:lnTo>
                <a:lnTo>
                  <a:pt x="27" y="3"/>
                </a:lnTo>
                <a:lnTo>
                  <a:pt x="27" y="8"/>
                </a:lnTo>
                <a:lnTo>
                  <a:pt x="27" y="12"/>
                </a:lnTo>
                <a:lnTo>
                  <a:pt x="27" y="17"/>
                </a:lnTo>
                <a:lnTo>
                  <a:pt x="14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2" name="Freeform 52"/>
          <p:cNvSpPr>
            <a:spLocks/>
          </p:cNvSpPr>
          <p:nvPr/>
        </p:nvSpPr>
        <p:spPr bwMode="auto">
          <a:xfrm>
            <a:off x="5430838" y="4114800"/>
            <a:ext cx="52387" cy="50800"/>
          </a:xfrm>
          <a:custGeom>
            <a:avLst/>
            <a:gdLst>
              <a:gd name="T0" fmla="*/ 0 w 29"/>
              <a:gd name="T1" fmla="*/ 2147483647 h 23"/>
              <a:gd name="T2" fmla="*/ 0 w 29"/>
              <a:gd name="T3" fmla="*/ 2147483647 h 23"/>
              <a:gd name="T4" fmla="*/ 2147483647 w 29"/>
              <a:gd name="T5" fmla="*/ 2147483647 h 23"/>
              <a:gd name="T6" fmla="*/ 2147483647 w 29"/>
              <a:gd name="T7" fmla="*/ 0 h 23"/>
              <a:gd name="T8" fmla="*/ 2147483647 w 29"/>
              <a:gd name="T9" fmla="*/ 0 h 23"/>
              <a:gd name="T10" fmla="*/ 2147483647 w 29"/>
              <a:gd name="T11" fmla="*/ 2147483647 h 23"/>
              <a:gd name="T12" fmla="*/ 2147483647 w 29"/>
              <a:gd name="T13" fmla="*/ 2147483647 h 23"/>
              <a:gd name="T14" fmla="*/ 2147483647 w 29"/>
              <a:gd name="T15" fmla="*/ 2147483647 h 23"/>
              <a:gd name="T16" fmla="*/ 0 w 29"/>
              <a:gd name="T17" fmla="*/ 2147483647 h 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23">
                <a:moveTo>
                  <a:pt x="0" y="22"/>
                </a:moveTo>
                <a:lnTo>
                  <a:pt x="0" y="12"/>
                </a:lnTo>
                <a:lnTo>
                  <a:pt x="9" y="8"/>
                </a:lnTo>
                <a:lnTo>
                  <a:pt x="9" y="0"/>
                </a:lnTo>
                <a:lnTo>
                  <a:pt x="28" y="0"/>
                </a:lnTo>
                <a:lnTo>
                  <a:pt x="28" y="5"/>
                </a:lnTo>
                <a:lnTo>
                  <a:pt x="9" y="18"/>
                </a:lnTo>
                <a:lnTo>
                  <a:pt x="9" y="22"/>
                </a:lnTo>
                <a:lnTo>
                  <a:pt x="0" y="2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3" name="Freeform 53"/>
          <p:cNvSpPr>
            <a:spLocks/>
          </p:cNvSpPr>
          <p:nvPr/>
        </p:nvSpPr>
        <p:spPr bwMode="auto">
          <a:xfrm>
            <a:off x="5421313" y="4141788"/>
            <a:ext cx="52387" cy="49212"/>
          </a:xfrm>
          <a:custGeom>
            <a:avLst/>
            <a:gdLst>
              <a:gd name="T0" fmla="*/ 2147483647 w 28"/>
              <a:gd name="T1" fmla="*/ 2147483647 h 22"/>
              <a:gd name="T2" fmla="*/ 2147483647 w 28"/>
              <a:gd name="T3" fmla="*/ 2147483647 h 22"/>
              <a:gd name="T4" fmla="*/ 0 w 28"/>
              <a:gd name="T5" fmla="*/ 2147483647 h 22"/>
              <a:gd name="T6" fmla="*/ 2147483647 w 28"/>
              <a:gd name="T7" fmla="*/ 2147483647 h 22"/>
              <a:gd name="T8" fmla="*/ 2147483647 w 28"/>
              <a:gd name="T9" fmla="*/ 0 h 22"/>
              <a:gd name="T10" fmla="*/ 2147483647 w 28"/>
              <a:gd name="T11" fmla="*/ 0 h 22"/>
              <a:gd name="T12" fmla="*/ 2147483647 w 28"/>
              <a:gd name="T13" fmla="*/ 2147483647 h 22"/>
              <a:gd name="T14" fmla="*/ 2147483647 w 28"/>
              <a:gd name="T15" fmla="*/ 2147483647 h 22"/>
              <a:gd name="T16" fmla="*/ 2147483647 w 28"/>
              <a:gd name="T17" fmla="*/ 2147483647 h 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" h="22">
                <a:moveTo>
                  <a:pt x="17" y="21"/>
                </a:moveTo>
                <a:lnTo>
                  <a:pt x="9" y="17"/>
                </a:lnTo>
                <a:lnTo>
                  <a:pt x="0" y="14"/>
                </a:lnTo>
                <a:lnTo>
                  <a:pt x="9" y="12"/>
                </a:lnTo>
                <a:lnTo>
                  <a:pt x="17" y="0"/>
                </a:lnTo>
                <a:lnTo>
                  <a:pt x="27" y="0"/>
                </a:lnTo>
                <a:lnTo>
                  <a:pt x="27" y="5"/>
                </a:lnTo>
                <a:lnTo>
                  <a:pt x="17" y="14"/>
                </a:lnTo>
                <a:lnTo>
                  <a:pt x="17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4" name="Freeform 54"/>
          <p:cNvSpPr>
            <a:spLocks/>
          </p:cNvSpPr>
          <p:nvPr/>
        </p:nvSpPr>
        <p:spPr bwMode="auto">
          <a:xfrm>
            <a:off x="5418138" y="4165600"/>
            <a:ext cx="53975" cy="53975"/>
          </a:xfrm>
          <a:custGeom>
            <a:avLst/>
            <a:gdLst>
              <a:gd name="T0" fmla="*/ 0 w 29"/>
              <a:gd name="T1" fmla="*/ 2147483647 h 22"/>
              <a:gd name="T2" fmla="*/ 0 w 29"/>
              <a:gd name="T3" fmla="*/ 2147483647 h 22"/>
              <a:gd name="T4" fmla="*/ 2147483647 w 29"/>
              <a:gd name="T5" fmla="*/ 0 h 22"/>
              <a:gd name="T6" fmla="*/ 0 w 29"/>
              <a:gd name="T7" fmla="*/ 2147483647 h 2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" h="22">
                <a:moveTo>
                  <a:pt x="0" y="21"/>
                </a:moveTo>
                <a:lnTo>
                  <a:pt x="0" y="8"/>
                </a:lnTo>
                <a:lnTo>
                  <a:pt x="28" y="0"/>
                </a:lnTo>
                <a:lnTo>
                  <a:pt x="0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5" name="Freeform 55"/>
          <p:cNvSpPr>
            <a:spLocks/>
          </p:cNvSpPr>
          <p:nvPr/>
        </p:nvSpPr>
        <p:spPr bwMode="auto">
          <a:xfrm>
            <a:off x="8310563" y="4283075"/>
            <a:ext cx="52387" cy="50800"/>
          </a:xfrm>
          <a:custGeom>
            <a:avLst/>
            <a:gdLst>
              <a:gd name="T0" fmla="*/ 2147483647 w 29"/>
              <a:gd name="T1" fmla="*/ 2147483647 h 23"/>
              <a:gd name="T2" fmla="*/ 2147483647 w 29"/>
              <a:gd name="T3" fmla="*/ 2147483647 h 23"/>
              <a:gd name="T4" fmla="*/ 2147483647 w 29"/>
              <a:gd name="T5" fmla="*/ 2147483647 h 23"/>
              <a:gd name="T6" fmla="*/ 2147483647 w 29"/>
              <a:gd name="T7" fmla="*/ 2147483647 h 23"/>
              <a:gd name="T8" fmla="*/ 0 w 29"/>
              <a:gd name="T9" fmla="*/ 2147483647 h 23"/>
              <a:gd name="T10" fmla="*/ 0 w 29"/>
              <a:gd name="T11" fmla="*/ 0 h 23"/>
              <a:gd name="T12" fmla="*/ 2147483647 w 29"/>
              <a:gd name="T13" fmla="*/ 0 h 23"/>
              <a:gd name="T14" fmla="*/ 2147483647 w 29"/>
              <a:gd name="T15" fmla="*/ 2147483647 h 23"/>
              <a:gd name="T16" fmla="*/ 2147483647 w 29"/>
              <a:gd name="T17" fmla="*/ 2147483647 h 23"/>
              <a:gd name="T18" fmla="*/ 2147483647 w 29"/>
              <a:gd name="T19" fmla="*/ 2147483647 h 2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23">
                <a:moveTo>
                  <a:pt x="28" y="22"/>
                </a:moveTo>
                <a:lnTo>
                  <a:pt x="18" y="12"/>
                </a:lnTo>
                <a:lnTo>
                  <a:pt x="9" y="8"/>
                </a:lnTo>
                <a:lnTo>
                  <a:pt x="9" y="5"/>
                </a:lnTo>
                <a:lnTo>
                  <a:pt x="0" y="5"/>
                </a:lnTo>
                <a:lnTo>
                  <a:pt x="0" y="0"/>
                </a:lnTo>
                <a:lnTo>
                  <a:pt x="9" y="0"/>
                </a:lnTo>
                <a:lnTo>
                  <a:pt x="18" y="8"/>
                </a:lnTo>
                <a:lnTo>
                  <a:pt x="28" y="12"/>
                </a:lnTo>
                <a:lnTo>
                  <a:pt x="28" y="2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6" name="Line 56"/>
          <p:cNvSpPr>
            <a:spLocks noChangeShapeType="1"/>
          </p:cNvSpPr>
          <p:nvPr/>
        </p:nvSpPr>
        <p:spPr bwMode="auto">
          <a:xfrm flipH="1">
            <a:off x="8329613" y="4311650"/>
            <a:ext cx="1587" cy="0"/>
          </a:xfrm>
          <a:prstGeom prst="line">
            <a:avLst/>
          </a:prstGeom>
          <a:noFill/>
          <a:ln w="19050" cap="rnd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7" name="Line 57"/>
          <p:cNvSpPr>
            <a:spLocks noChangeShapeType="1"/>
          </p:cNvSpPr>
          <p:nvPr/>
        </p:nvSpPr>
        <p:spPr bwMode="auto">
          <a:xfrm flipH="1">
            <a:off x="8332788" y="4325938"/>
            <a:ext cx="3175" cy="1587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18" name="Freeform 58"/>
          <p:cNvSpPr>
            <a:spLocks/>
          </p:cNvSpPr>
          <p:nvPr/>
        </p:nvSpPr>
        <p:spPr bwMode="auto">
          <a:xfrm>
            <a:off x="7994650" y="4313238"/>
            <a:ext cx="79375" cy="52387"/>
          </a:xfrm>
          <a:custGeom>
            <a:avLst/>
            <a:gdLst>
              <a:gd name="T0" fmla="*/ 2147483647 w 44"/>
              <a:gd name="T1" fmla="*/ 2147483647 h 23"/>
              <a:gd name="T2" fmla="*/ 2147483647 w 44"/>
              <a:gd name="T3" fmla="*/ 2147483647 h 23"/>
              <a:gd name="T4" fmla="*/ 2147483647 w 44"/>
              <a:gd name="T5" fmla="*/ 2147483647 h 23"/>
              <a:gd name="T6" fmla="*/ 2147483647 w 44"/>
              <a:gd name="T7" fmla="*/ 2147483647 h 23"/>
              <a:gd name="T8" fmla="*/ 2147483647 w 44"/>
              <a:gd name="T9" fmla="*/ 2147483647 h 23"/>
              <a:gd name="T10" fmla="*/ 2147483647 w 44"/>
              <a:gd name="T11" fmla="*/ 2147483647 h 23"/>
              <a:gd name="T12" fmla="*/ 2147483647 w 44"/>
              <a:gd name="T13" fmla="*/ 2147483647 h 23"/>
              <a:gd name="T14" fmla="*/ 2147483647 w 44"/>
              <a:gd name="T15" fmla="*/ 2147483647 h 23"/>
              <a:gd name="T16" fmla="*/ 2147483647 w 44"/>
              <a:gd name="T17" fmla="*/ 2147483647 h 23"/>
              <a:gd name="T18" fmla="*/ 2147483647 w 44"/>
              <a:gd name="T19" fmla="*/ 2147483647 h 23"/>
              <a:gd name="T20" fmla="*/ 2147483647 w 44"/>
              <a:gd name="T21" fmla="*/ 2147483647 h 23"/>
              <a:gd name="T22" fmla="*/ 0 w 44"/>
              <a:gd name="T23" fmla="*/ 2147483647 h 23"/>
              <a:gd name="T24" fmla="*/ 0 w 44"/>
              <a:gd name="T25" fmla="*/ 0 h 23"/>
              <a:gd name="T26" fmla="*/ 2147483647 w 44"/>
              <a:gd name="T27" fmla="*/ 2147483647 h 23"/>
              <a:gd name="T28" fmla="*/ 2147483647 w 44"/>
              <a:gd name="T29" fmla="*/ 2147483647 h 23"/>
              <a:gd name="T30" fmla="*/ 2147483647 w 44"/>
              <a:gd name="T31" fmla="*/ 2147483647 h 23"/>
              <a:gd name="T32" fmla="*/ 2147483647 w 44"/>
              <a:gd name="T33" fmla="*/ 2147483647 h 23"/>
              <a:gd name="T34" fmla="*/ 2147483647 w 44"/>
              <a:gd name="T35" fmla="*/ 2147483647 h 23"/>
              <a:gd name="T36" fmla="*/ 2147483647 w 44"/>
              <a:gd name="T37" fmla="*/ 2147483647 h 23"/>
              <a:gd name="T38" fmla="*/ 2147483647 w 44"/>
              <a:gd name="T39" fmla="*/ 2147483647 h 23"/>
              <a:gd name="T40" fmla="*/ 2147483647 w 44"/>
              <a:gd name="T41" fmla="*/ 2147483647 h 23"/>
              <a:gd name="T42" fmla="*/ 2147483647 w 44"/>
              <a:gd name="T43" fmla="*/ 2147483647 h 23"/>
              <a:gd name="T44" fmla="*/ 2147483647 w 44"/>
              <a:gd name="T45" fmla="*/ 2147483647 h 23"/>
              <a:gd name="T46" fmla="*/ 2147483647 w 44"/>
              <a:gd name="T47" fmla="*/ 214748364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23">
                <a:moveTo>
                  <a:pt x="43" y="22"/>
                </a:moveTo>
                <a:lnTo>
                  <a:pt x="40" y="22"/>
                </a:lnTo>
                <a:lnTo>
                  <a:pt x="31" y="19"/>
                </a:lnTo>
                <a:lnTo>
                  <a:pt x="29" y="16"/>
                </a:lnTo>
                <a:lnTo>
                  <a:pt x="24" y="14"/>
                </a:lnTo>
                <a:lnTo>
                  <a:pt x="21" y="14"/>
                </a:lnTo>
                <a:lnTo>
                  <a:pt x="16" y="14"/>
                </a:lnTo>
                <a:lnTo>
                  <a:pt x="12" y="14"/>
                </a:lnTo>
                <a:lnTo>
                  <a:pt x="7" y="11"/>
                </a:lnTo>
                <a:lnTo>
                  <a:pt x="5" y="8"/>
                </a:lnTo>
                <a:lnTo>
                  <a:pt x="2" y="8"/>
                </a:lnTo>
                <a:lnTo>
                  <a:pt x="0" y="5"/>
                </a:lnTo>
                <a:lnTo>
                  <a:pt x="0" y="0"/>
                </a:lnTo>
                <a:lnTo>
                  <a:pt x="2" y="5"/>
                </a:lnTo>
                <a:lnTo>
                  <a:pt x="12" y="5"/>
                </a:lnTo>
                <a:lnTo>
                  <a:pt x="12" y="8"/>
                </a:lnTo>
                <a:lnTo>
                  <a:pt x="21" y="8"/>
                </a:lnTo>
                <a:lnTo>
                  <a:pt x="22" y="8"/>
                </a:lnTo>
                <a:lnTo>
                  <a:pt x="24" y="11"/>
                </a:lnTo>
                <a:lnTo>
                  <a:pt x="35" y="16"/>
                </a:lnTo>
                <a:lnTo>
                  <a:pt x="38" y="16"/>
                </a:lnTo>
                <a:lnTo>
                  <a:pt x="40" y="19"/>
                </a:lnTo>
                <a:lnTo>
                  <a:pt x="42" y="19"/>
                </a:lnTo>
                <a:lnTo>
                  <a:pt x="43" y="2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9" name="Freeform 59"/>
          <p:cNvSpPr>
            <a:spLocks/>
          </p:cNvSpPr>
          <p:nvPr/>
        </p:nvSpPr>
        <p:spPr bwMode="auto">
          <a:xfrm>
            <a:off x="8308975" y="4318000"/>
            <a:ext cx="50800" cy="49213"/>
          </a:xfrm>
          <a:custGeom>
            <a:avLst/>
            <a:gdLst>
              <a:gd name="T0" fmla="*/ 2147483647 w 28"/>
              <a:gd name="T1" fmla="*/ 2147483647 h 22"/>
              <a:gd name="T2" fmla="*/ 2147483647 w 28"/>
              <a:gd name="T3" fmla="*/ 2147483647 h 22"/>
              <a:gd name="T4" fmla="*/ 2147483647 w 28"/>
              <a:gd name="T5" fmla="*/ 2147483647 h 22"/>
              <a:gd name="T6" fmla="*/ 2147483647 w 28"/>
              <a:gd name="T7" fmla="*/ 2147483647 h 22"/>
              <a:gd name="T8" fmla="*/ 0 w 28"/>
              <a:gd name="T9" fmla="*/ 2147483647 h 22"/>
              <a:gd name="T10" fmla="*/ 0 w 28"/>
              <a:gd name="T11" fmla="*/ 0 h 22"/>
              <a:gd name="T12" fmla="*/ 2147483647 w 28"/>
              <a:gd name="T13" fmla="*/ 2147483647 h 22"/>
              <a:gd name="T14" fmla="*/ 2147483647 w 28"/>
              <a:gd name="T15" fmla="*/ 2147483647 h 22"/>
              <a:gd name="T16" fmla="*/ 2147483647 w 28"/>
              <a:gd name="T17" fmla="*/ 2147483647 h 22"/>
              <a:gd name="T18" fmla="*/ 2147483647 w 28"/>
              <a:gd name="T19" fmla="*/ 2147483647 h 22"/>
              <a:gd name="T20" fmla="*/ 2147483647 w 28"/>
              <a:gd name="T21" fmla="*/ 2147483647 h 22"/>
              <a:gd name="T22" fmla="*/ 2147483647 w 28"/>
              <a:gd name="T23" fmla="*/ 2147483647 h 22"/>
              <a:gd name="T24" fmla="*/ 2147483647 w 28"/>
              <a:gd name="T25" fmla="*/ 2147483647 h 2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" h="22">
                <a:moveTo>
                  <a:pt x="14" y="21"/>
                </a:moveTo>
                <a:lnTo>
                  <a:pt x="7" y="16"/>
                </a:lnTo>
                <a:lnTo>
                  <a:pt x="14" y="13"/>
                </a:lnTo>
                <a:lnTo>
                  <a:pt x="14" y="6"/>
                </a:lnTo>
                <a:lnTo>
                  <a:pt x="0" y="4"/>
                </a:lnTo>
                <a:lnTo>
                  <a:pt x="0" y="0"/>
                </a:lnTo>
                <a:lnTo>
                  <a:pt x="14" y="4"/>
                </a:lnTo>
                <a:lnTo>
                  <a:pt x="20" y="4"/>
                </a:lnTo>
                <a:lnTo>
                  <a:pt x="20" y="6"/>
                </a:lnTo>
                <a:lnTo>
                  <a:pt x="20" y="9"/>
                </a:lnTo>
                <a:lnTo>
                  <a:pt x="27" y="13"/>
                </a:lnTo>
                <a:lnTo>
                  <a:pt x="27" y="16"/>
                </a:lnTo>
                <a:lnTo>
                  <a:pt x="14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0" name="Freeform 60"/>
          <p:cNvSpPr>
            <a:spLocks/>
          </p:cNvSpPr>
          <p:nvPr/>
        </p:nvSpPr>
        <p:spPr bwMode="auto">
          <a:xfrm>
            <a:off x="8034338" y="4338638"/>
            <a:ext cx="52387" cy="49212"/>
          </a:xfrm>
          <a:custGeom>
            <a:avLst/>
            <a:gdLst>
              <a:gd name="T0" fmla="*/ 2147483647 w 29"/>
              <a:gd name="T1" fmla="*/ 2147483647 h 22"/>
              <a:gd name="T2" fmla="*/ 2147483647 w 29"/>
              <a:gd name="T3" fmla="*/ 2147483647 h 22"/>
              <a:gd name="T4" fmla="*/ 2147483647 w 29"/>
              <a:gd name="T5" fmla="*/ 2147483647 h 22"/>
              <a:gd name="T6" fmla="*/ 0 w 29"/>
              <a:gd name="T7" fmla="*/ 2147483647 h 22"/>
              <a:gd name="T8" fmla="*/ 0 w 29"/>
              <a:gd name="T9" fmla="*/ 0 h 22"/>
              <a:gd name="T10" fmla="*/ 2147483647 w 29"/>
              <a:gd name="T11" fmla="*/ 0 h 22"/>
              <a:gd name="T12" fmla="*/ 2147483647 w 29"/>
              <a:gd name="T13" fmla="*/ 0 h 22"/>
              <a:gd name="T14" fmla="*/ 2147483647 w 29"/>
              <a:gd name="T15" fmla="*/ 0 h 22"/>
              <a:gd name="T16" fmla="*/ 2147483647 w 29"/>
              <a:gd name="T17" fmla="*/ 2147483647 h 22"/>
              <a:gd name="T18" fmla="*/ 2147483647 w 29"/>
              <a:gd name="T19" fmla="*/ 2147483647 h 22"/>
              <a:gd name="T20" fmla="*/ 2147483647 w 29"/>
              <a:gd name="T21" fmla="*/ 2147483647 h 22"/>
              <a:gd name="T22" fmla="*/ 2147483647 w 29"/>
              <a:gd name="T23" fmla="*/ 2147483647 h 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2">
                <a:moveTo>
                  <a:pt x="23" y="21"/>
                </a:moveTo>
                <a:lnTo>
                  <a:pt x="11" y="10"/>
                </a:lnTo>
                <a:lnTo>
                  <a:pt x="7" y="10"/>
                </a:lnTo>
                <a:lnTo>
                  <a:pt x="0" y="5"/>
                </a:lnTo>
                <a:lnTo>
                  <a:pt x="0" y="0"/>
                </a:lnTo>
                <a:lnTo>
                  <a:pt x="7" y="0"/>
                </a:lnTo>
                <a:lnTo>
                  <a:pt x="11" y="0"/>
                </a:lnTo>
                <a:lnTo>
                  <a:pt x="19" y="0"/>
                </a:lnTo>
                <a:lnTo>
                  <a:pt x="23" y="5"/>
                </a:lnTo>
                <a:lnTo>
                  <a:pt x="28" y="10"/>
                </a:lnTo>
                <a:lnTo>
                  <a:pt x="28" y="21"/>
                </a:lnTo>
                <a:lnTo>
                  <a:pt x="23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1" name="Freeform 61"/>
          <p:cNvSpPr>
            <a:spLocks/>
          </p:cNvSpPr>
          <p:nvPr/>
        </p:nvSpPr>
        <p:spPr bwMode="auto">
          <a:xfrm>
            <a:off x="8331200" y="4333875"/>
            <a:ext cx="50800" cy="52388"/>
          </a:xfrm>
          <a:custGeom>
            <a:avLst/>
            <a:gdLst>
              <a:gd name="T0" fmla="*/ 2147483647 w 28"/>
              <a:gd name="T1" fmla="*/ 2147483647 h 22"/>
              <a:gd name="T2" fmla="*/ 2147483647 w 28"/>
              <a:gd name="T3" fmla="*/ 2147483647 h 22"/>
              <a:gd name="T4" fmla="*/ 2147483647 w 28"/>
              <a:gd name="T5" fmla="*/ 2147483647 h 22"/>
              <a:gd name="T6" fmla="*/ 2147483647 w 28"/>
              <a:gd name="T7" fmla="*/ 2147483647 h 22"/>
              <a:gd name="T8" fmla="*/ 0 w 28"/>
              <a:gd name="T9" fmla="*/ 0 h 22"/>
              <a:gd name="T10" fmla="*/ 2147483647 w 28"/>
              <a:gd name="T11" fmla="*/ 0 h 22"/>
              <a:gd name="T12" fmla="*/ 2147483647 w 28"/>
              <a:gd name="T13" fmla="*/ 2147483647 h 22"/>
              <a:gd name="T14" fmla="*/ 2147483647 w 28"/>
              <a:gd name="T15" fmla="*/ 2147483647 h 22"/>
              <a:gd name="T16" fmla="*/ 2147483647 w 28"/>
              <a:gd name="T17" fmla="*/ 2147483647 h 22"/>
              <a:gd name="T18" fmla="*/ 2147483647 w 28"/>
              <a:gd name="T19" fmla="*/ 2147483647 h 22"/>
              <a:gd name="T20" fmla="*/ 2147483647 w 28"/>
              <a:gd name="T21" fmla="*/ 2147483647 h 22"/>
              <a:gd name="T22" fmla="*/ 2147483647 w 28"/>
              <a:gd name="T23" fmla="*/ 2147483647 h 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" h="22">
                <a:moveTo>
                  <a:pt x="15" y="21"/>
                </a:moveTo>
                <a:lnTo>
                  <a:pt x="15" y="18"/>
                </a:lnTo>
                <a:lnTo>
                  <a:pt x="10" y="10"/>
                </a:lnTo>
                <a:lnTo>
                  <a:pt x="10" y="5"/>
                </a:lnTo>
                <a:lnTo>
                  <a:pt x="0" y="0"/>
                </a:lnTo>
                <a:lnTo>
                  <a:pt x="10" y="0"/>
                </a:lnTo>
                <a:lnTo>
                  <a:pt x="10" y="3"/>
                </a:lnTo>
                <a:lnTo>
                  <a:pt x="10" y="5"/>
                </a:lnTo>
                <a:lnTo>
                  <a:pt x="10" y="8"/>
                </a:lnTo>
                <a:lnTo>
                  <a:pt x="15" y="13"/>
                </a:lnTo>
                <a:lnTo>
                  <a:pt x="27" y="16"/>
                </a:lnTo>
                <a:lnTo>
                  <a:pt x="15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2" name="Freeform 62"/>
          <p:cNvSpPr>
            <a:spLocks/>
          </p:cNvSpPr>
          <p:nvPr/>
        </p:nvSpPr>
        <p:spPr bwMode="auto">
          <a:xfrm>
            <a:off x="7772400" y="4354513"/>
            <a:ext cx="50800" cy="49212"/>
          </a:xfrm>
          <a:custGeom>
            <a:avLst/>
            <a:gdLst>
              <a:gd name="T0" fmla="*/ 0 w 28"/>
              <a:gd name="T1" fmla="*/ 2147483647 h 23"/>
              <a:gd name="T2" fmla="*/ 0 w 28"/>
              <a:gd name="T3" fmla="*/ 2147483647 h 23"/>
              <a:gd name="T4" fmla="*/ 2147483647 w 28"/>
              <a:gd name="T5" fmla="*/ 2147483647 h 23"/>
              <a:gd name="T6" fmla="*/ 2147483647 w 28"/>
              <a:gd name="T7" fmla="*/ 0 h 23"/>
              <a:gd name="T8" fmla="*/ 2147483647 w 28"/>
              <a:gd name="T9" fmla="*/ 2147483647 h 23"/>
              <a:gd name="T10" fmla="*/ 0 w 28"/>
              <a:gd name="T11" fmla="*/ 2147483647 h 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8" h="23">
                <a:moveTo>
                  <a:pt x="0" y="22"/>
                </a:moveTo>
                <a:lnTo>
                  <a:pt x="0" y="11"/>
                </a:lnTo>
                <a:lnTo>
                  <a:pt x="17" y="11"/>
                </a:lnTo>
                <a:lnTo>
                  <a:pt x="27" y="0"/>
                </a:lnTo>
                <a:lnTo>
                  <a:pt x="27" y="11"/>
                </a:lnTo>
                <a:lnTo>
                  <a:pt x="0" y="2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3" name="Freeform 63"/>
          <p:cNvSpPr>
            <a:spLocks/>
          </p:cNvSpPr>
          <p:nvPr/>
        </p:nvSpPr>
        <p:spPr bwMode="auto">
          <a:xfrm>
            <a:off x="5486400" y="4398963"/>
            <a:ext cx="49213" cy="52387"/>
          </a:xfrm>
          <a:custGeom>
            <a:avLst/>
            <a:gdLst>
              <a:gd name="T0" fmla="*/ 0 w 28"/>
              <a:gd name="T1" fmla="*/ 0 h 23"/>
              <a:gd name="T2" fmla="*/ 2147483647 w 28"/>
              <a:gd name="T3" fmla="*/ 2147483647 h 23"/>
              <a:gd name="T4" fmla="*/ 2147483647 w 28"/>
              <a:gd name="T5" fmla="*/ 2147483647 h 23"/>
              <a:gd name="T6" fmla="*/ 2147483647 w 28"/>
              <a:gd name="T7" fmla="*/ 2147483647 h 23"/>
              <a:gd name="T8" fmla="*/ 2147483647 w 28"/>
              <a:gd name="T9" fmla="*/ 2147483647 h 23"/>
              <a:gd name="T10" fmla="*/ 2147483647 w 28"/>
              <a:gd name="T11" fmla="*/ 2147483647 h 23"/>
              <a:gd name="T12" fmla="*/ 2147483647 w 28"/>
              <a:gd name="T13" fmla="*/ 2147483647 h 23"/>
              <a:gd name="T14" fmla="*/ 2147483647 w 28"/>
              <a:gd name="T15" fmla="*/ 2147483647 h 23"/>
              <a:gd name="T16" fmla="*/ 2147483647 w 28"/>
              <a:gd name="T17" fmla="*/ 2147483647 h 23"/>
              <a:gd name="T18" fmla="*/ 2147483647 w 28"/>
              <a:gd name="T19" fmla="*/ 2147483647 h 23"/>
              <a:gd name="T20" fmla="*/ 2147483647 w 28"/>
              <a:gd name="T21" fmla="*/ 2147483647 h 23"/>
              <a:gd name="T22" fmla="*/ 2147483647 w 28"/>
              <a:gd name="T23" fmla="*/ 2147483647 h 23"/>
              <a:gd name="T24" fmla="*/ 2147483647 w 28"/>
              <a:gd name="T25" fmla="*/ 2147483647 h 23"/>
              <a:gd name="T26" fmla="*/ 2147483647 w 28"/>
              <a:gd name="T27" fmla="*/ 2147483647 h 23"/>
              <a:gd name="T28" fmla="*/ 2147483647 w 28"/>
              <a:gd name="T29" fmla="*/ 2147483647 h 23"/>
              <a:gd name="T30" fmla="*/ 2147483647 w 28"/>
              <a:gd name="T31" fmla="*/ 2147483647 h 23"/>
              <a:gd name="T32" fmla="*/ 2147483647 w 28"/>
              <a:gd name="T33" fmla="*/ 2147483647 h 23"/>
              <a:gd name="T34" fmla="*/ 2147483647 w 28"/>
              <a:gd name="T35" fmla="*/ 2147483647 h 23"/>
              <a:gd name="T36" fmla="*/ 2147483647 w 28"/>
              <a:gd name="T37" fmla="*/ 2147483647 h 23"/>
              <a:gd name="T38" fmla="*/ 2147483647 w 28"/>
              <a:gd name="T39" fmla="*/ 2147483647 h 23"/>
              <a:gd name="T40" fmla="*/ 2147483647 w 28"/>
              <a:gd name="T41" fmla="*/ 2147483647 h 23"/>
              <a:gd name="T42" fmla="*/ 0 w 28"/>
              <a:gd name="T43" fmla="*/ 0 h 2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" h="23">
                <a:moveTo>
                  <a:pt x="0" y="0"/>
                </a:moveTo>
                <a:lnTo>
                  <a:pt x="5" y="1"/>
                </a:lnTo>
                <a:lnTo>
                  <a:pt x="5" y="3"/>
                </a:lnTo>
                <a:lnTo>
                  <a:pt x="7" y="5"/>
                </a:lnTo>
                <a:lnTo>
                  <a:pt x="10" y="8"/>
                </a:lnTo>
                <a:lnTo>
                  <a:pt x="10" y="9"/>
                </a:lnTo>
                <a:lnTo>
                  <a:pt x="14" y="12"/>
                </a:lnTo>
                <a:lnTo>
                  <a:pt x="15" y="12"/>
                </a:lnTo>
                <a:lnTo>
                  <a:pt x="20" y="15"/>
                </a:lnTo>
                <a:lnTo>
                  <a:pt x="20" y="18"/>
                </a:lnTo>
                <a:lnTo>
                  <a:pt x="20" y="19"/>
                </a:lnTo>
                <a:lnTo>
                  <a:pt x="27" y="22"/>
                </a:lnTo>
                <a:lnTo>
                  <a:pt x="20" y="19"/>
                </a:lnTo>
                <a:lnTo>
                  <a:pt x="20" y="22"/>
                </a:lnTo>
                <a:lnTo>
                  <a:pt x="19" y="19"/>
                </a:lnTo>
                <a:lnTo>
                  <a:pt x="14" y="18"/>
                </a:lnTo>
                <a:lnTo>
                  <a:pt x="14" y="16"/>
                </a:lnTo>
                <a:lnTo>
                  <a:pt x="10" y="12"/>
                </a:lnTo>
                <a:lnTo>
                  <a:pt x="5" y="8"/>
                </a:lnTo>
                <a:lnTo>
                  <a:pt x="5" y="5"/>
                </a:lnTo>
                <a:lnTo>
                  <a:pt x="2" y="3"/>
                </a:lnTo>
                <a:lnTo>
                  <a:pt x="0" y="0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4" name="Freeform 64"/>
          <p:cNvSpPr>
            <a:spLocks/>
          </p:cNvSpPr>
          <p:nvPr/>
        </p:nvSpPr>
        <p:spPr bwMode="auto">
          <a:xfrm>
            <a:off x="5541963" y="4495800"/>
            <a:ext cx="52387" cy="50800"/>
          </a:xfrm>
          <a:custGeom>
            <a:avLst/>
            <a:gdLst>
              <a:gd name="T0" fmla="*/ 2147483647 w 28"/>
              <a:gd name="T1" fmla="*/ 2147483647 h 22"/>
              <a:gd name="T2" fmla="*/ 2147483647 w 28"/>
              <a:gd name="T3" fmla="*/ 2147483647 h 22"/>
              <a:gd name="T4" fmla="*/ 2147483647 w 28"/>
              <a:gd name="T5" fmla="*/ 2147483647 h 22"/>
              <a:gd name="T6" fmla="*/ 0 w 28"/>
              <a:gd name="T7" fmla="*/ 2147483647 h 22"/>
              <a:gd name="T8" fmla="*/ 2147483647 w 28"/>
              <a:gd name="T9" fmla="*/ 0 h 22"/>
              <a:gd name="T10" fmla="*/ 2147483647 w 28"/>
              <a:gd name="T11" fmla="*/ 2147483647 h 22"/>
              <a:gd name="T12" fmla="*/ 2147483647 w 28"/>
              <a:gd name="T13" fmla="*/ 0 h 22"/>
              <a:gd name="T14" fmla="*/ 2147483647 w 28"/>
              <a:gd name="T15" fmla="*/ 2147483647 h 22"/>
              <a:gd name="T16" fmla="*/ 2147483647 w 28"/>
              <a:gd name="T17" fmla="*/ 2147483647 h 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" h="22">
                <a:moveTo>
                  <a:pt x="27" y="21"/>
                </a:moveTo>
                <a:lnTo>
                  <a:pt x="17" y="16"/>
                </a:lnTo>
                <a:lnTo>
                  <a:pt x="9" y="10"/>
                </a:lnTo>
                <a:lnTo>
                  <a:pt x="0" y="5"/>
                </a:lnTo>
                <a:lnTo>
                  <a:pt x="17" y="0"/>
                </a:lnTo>
                <a:lnTo>
                  <a:pt x="27" y="5"/>
                </a:lnTo>
                <a:lnTo>
                  <a:pt x="27" y="0"/>
                </a:lnTo>
                <a:lnTo>
                  <a:pt x="27" y="10"/>
                </a:lnTo>
                <a:lnTo>
                  <a:pt x="27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5" name="Line 65"/>
          <p:cNvSpPr>
            <a:spLocks noChangeShapeType="1"/>
          </p:cNvSpPr>
          <p:nvPr/>
        </p:nvSpPr>
        <p:spPr bwMode="auto">
          <a:xfrm>
            <a:off x="8318500" y="4548188"/>
            <a:ext cx="1588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26" name="Freeform 66"/>
          <p:cNvSpPr>
            <a:spLocks/>
          </p:cNvSpPr>
          <p:nvPr/>
        </p:nvSpPr>
        <p:spPr bwMode="auto">
          <a:xfrm>
            <a:off x="5548313" y="4530725"/>
            <a:ext cx="50800" cy="53975"/>
          </a:xfrm>
          <a:custGeom>
            <a:avLst/>
            <a:gdLst>
              <a:gd name="T0" fmla="*/ 2147483647 w 28"/>
              <a:gd name="T1" fmla="*/ 2147483647 h 23"/>
              <a:gd name="T2" fmla="*/ 2147483647 w 28"/>
              <a:gd name="T3" fmla="*/ 2147483647 h 23"/>
              <a:gd name="T4" fmla="*/ 2147483647 w 28"/>
              <a:gd name="T5" fmla="*/ 2147483647 h 23"/>
              <a:gd name="T6" fmla="*/ 2147483647 w 28"/>
              <a:gd name="T7" fmla="*/ 2147483647 h 23"/>
              <a:gd name="T8" fmla="*/ 2147483647 w 28"/>
              <a:gd name="T9" fmla="*/ 2147483647 h 23"/>
              <a:gd name="T10" fmla="*/ 2147483647 w 28"/>
              <a:gd name="T11" fmla="*/ 2147483647 h 23"/>
              <a:gd name="T12" fmla="*/ 0 w 28"/>
              <a:gd name="T13" fmla="*/ 2147483647 h 23"/>
              <a:gd name="T14" fmla="*/ 0 w 28"/>
              <a:gd name="T15" fmla="*/ 2147483647 h 23"/>
              <a:gd name="T16" fmla="*/ 2147483647 w 28"/>
              <a:gd name="T17" fmla="*/ 2147483647 h 23"/>
              <a:gd name="T18" fmla="*/ 2147483647 w 28"/>
              <a:gd name="T19" fmla="*/ 2147483647 h 23"/>
              <a:gd name="T20" fmla="*/ 2147483647 w 28"/>
              <a:gd name="T21" fmla="*/ 2147483647 h 23"/>
              <a:gd name="T22" fmla="*/ 2147483647 w 28"/>
              <a:gd name="T23" fmla="*/ 2147483647 h 23"/>
              <a:gd name="T24" fmla="*/ 2147483647 w 28"/>
              <a:gd name="T25" fmla="*/ 0 h 23"/>
              <a:gd name="T26" fmla="*/ 2147483647 w 28"/>
              <a:gd name="T27" fmla="*/ 0 h 23"/>
              <a:gd name="T28" fmla="*/ 2147483647 w 28"/>
              <a:gd name="T29" fmla="*/ 2147483647 h 23"/>
              <a:gd name="T30" fmla="*/ 2147483647 w 28"/>
              <a:gd name="T31" fmla="*/ 2147483647 h 23"/>
              <a:gd name="T32" fmla="*/ 2147483647 w 28"/>
              <a:gd name="T33" fmla="*/ 2147483647 h 23"/>
              <a:gd name="T34" fmla="*/ 2147483647 w 28"/>
              <a:gd name="T35" fmla="*/ 2147483647 h 23"/>
              <a:gd name="T36" fmla="*/ 2147483647 w 28"/>
              <a:gd name="T37" fmla="*/ 2147483647 h 23"/>
              <a:gd name="T38" fmla="*/ 2147483647 w 28"/>
              <a:gd name="T39" fmla="*/ 2147483647 h 2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8" h="23">
                <a:moveTo>
                  <a:pt x="14" y="22"/>
                </a:moveTo>
                <a:lnTo>
                  <a:pt x="3" y="19"/>
                </a:lnTo>
                <a:lnTo>
                  <a:pt x="3" y="18"/>
                </a:lnTo>
                <a:lnTo>
                  <a:pt x="3" y="16"/>
                </a:lnTo>
                <a:lnTo>
                  <a:pt x="3" y="14"/>
                </a:lnTo>
                <a:lnTo>
                  <a:pt x="3" y="12"/>
                </a:lnTo>
                <a:lnTo>
                  <a:pt x="0" y="11"/>
                </a:lnTo>
                <a:lnTo>
                  <a:pt x="0" y="8"/>
                </a:lnTo>
                <a:lnTo>
                  <a:pt x="3" y="8"/>
                </a:lnTo>
                <a:lnTo>
                  <a:pt x="3" y="4"/>
                </a:lnTo>
                <a:lnTo>
                  <a:pt x="14" y="3"/>
                </a:lnTo>
                <a:lnTo>
                  <a:pt x="17" y="1"/>
                </a:lnTo>
                <a:lnTo>
                  <a:pt x="22" y="0"/>
                </a:lnTo>
                <a:lnTo>
                  <a:pt x="27" y="0"/>
                </a:lnTo>
                <a:lnTo>
                  <a:pt x="22" y="3"/>
                </a:lnTo>
                <a:lnTo>
                  <a:pt x="22" y="4"/>
                </a:lnTo>
                <a:lnTo>
                  <a:pt x="22" y="8"/>
                </a:lnTo>
                <a:lnTo>
                  <a:pt x="22" y="11"/>
                </a:lnTo>
                <a:lnTo>
                  <a:pt x="22" y="14"/>
                </a:lnTo>
                <a:lnTo>
                  <a:pt x="14" y="2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7" name="Freeform 67"/>
          <p:cNvSpPr>
            <a:spLocks/>
          </p:cNvSpPr>
          <p:nvPr/>
        </p:nvSpPr>
        <p:spPr bwMode="auto">
          <a:xfrm>
            <a:off x="8275638" y="4540250"/>
            <a:ext cx="73025" cy="114300"/>
          </a:xfrm>
          <a:custGeom>
            <a:avLst/>
            <a:gdLst>
              <a:gd name="T0" fmla="*/ 2147483647 w 39"/>
              <a:gd name="T1" fmla="*/ 2147483647 h 50"/>
              <a:gd name="T2" fmla="*/ 2147483647 w 39"/>
              <a:gd name="T3" fmla="*/ 2147483647 h 50"/>
              <a:gd name="T4" fmla="*/ 0 w 39"/>
              <a:gd name="T5" fmla="*/ 2147483647 h 50"/>
              <a:gd name="T6" fmla="*/ 0 w 39"/>
              <a:gd name="T7" fmla="*/ 2147483647 h 50"/>
              <a:gd name="T8" fmla="*/ 2147483647 w 39"/>
              <a:gd name="T9" fmla="*/ 2147483647 h 50"/>
              <a:gd name="T10" fmla="*/ 2147483647 w 39"/>
              <a:gd name="T11" fmla="*/ 2147483647 h 50"/>
              <a:gd name="T12" fmla="*/ 2147483647 w 39"/>
              <a:gd name="T13" fmla="*/ 2147483647 h 50"/>
              <a:gd name="T14" fmla="*/ 2147483647 w 39"/>
              <a:gd name="T15" fmla="*/ 2147483647 h 50"/>
              <a:gd name="T16" fmla="*/ 2147483647 w 39"/>
              <a:gd name="T17" fmla="*/ 2147483647 h 50"/>
              <a:gd name="T18" fmla="*/ 2147483647 w 39"/>
              <a:gd name="T19" fmla="*/ 2147483647 h 50"/>
              <a:gd name="T20" fmla="*/ 2147483647 w 39"/>
              <a:gd name="T21" fmla="*/ 2147483647 h 50"/>
              <a:gd name="T22" fmla="*/ 2147483647 w 39"/>
              <a:gd name="T23" fmla="*/ 2147483647 h 50"/>
              <a:gd name="T24" fmla="*/ 2147483647 w 39"/>
              <a:gd name="T25" fmla="*/ 2147483647 h 50"/>
              <a:gd name="T26" fmla="*/ 2147483647 w 39"/>
              <a:gd name="T27" fmla="*/ 2147483647 h 50"/>
              <a:gd name="T28" fmla="*/ 2147483647 w 39"/>
              <a:gd name="T29" fmla="*/ 2147483647 h 50"/>
              <a:gd name="T30" fmla="*/ 2147483647 w 39"/>
              <a:gd name="T31" fmla="*/ 2147483647 h 50"/>
              <a:gd name="T32" fmla="*/ 2147483647 w 39"/>
              <a:gd name="T33" fmla="*/ 2147483647 h 50"/>
              <a:gd name="T34" fmla="*/ 2147483647 w 39"/>
              <a:gd name="T35" fmla="*/ 2147483647 h 50"/>
              <a:gd name="T36" fmla="*/ 2147483647 w 39"/>
              <a:gd name="T37" fmla="*/ 2147483647 h 50"/>
              <a:gd name="T38" fmla="*/ 2147483647 w 39"/>
              <a:gd name="T39" fmla="*/ 2147483647 h 50"/>
              <a:gd name="T40" fmla="*/ 2147483647 w 39"/>
              <a:gd name="T41" fmla="*/ 2147483647 h 50"/>
              <a:gd name="T42" fmla="*/ 2147483647 w 39"/>
              <a:gd name="T43" fmla="*/ 2147483647 h 50"/>
              <a:gd name="T44" fmla="*/ 2147483647 w 39"/>
              <a:gd name="T45" fmla="*/ 2147483647 h 50"/>
              <a:gd name="T46" fmla="*/ 2147483647 w 39"/>
              <a:gd name="T47" fmla="*/ 2147483647 h 50"/>
              <a:gd name="T48" fmla="*/ 2147483647 w 39"/>
              <a:gd name="T49" fmla="*/ 2147483647 h 50"/>
              <a:gd name="T50" fmla="*/ 2147483647 w 39"/>
              <a:gd name="T51" fmla="*/ 2147483647 h 50"/>
              <a:gd name="T52" fmla="*/ 2147483647 w 39"/>
              <a:gd name="T53" fmla="*/ 0 h 50"/>
              <a:gd name="T54" fmla="*/ 2147483647 w 39"/>
              <a:gd name="T55" fmla="*/ 2147483647 h 50"/>
              <a:gd name="T56" fmla="*/ 2147483647 w 39"/>
              <a:gd name="T57" fmla="*/ 2147483647 h 50"/>
              <a:gd name="T58" fmla="*/ 2147483647 w 39"/>
              <a:gd name="T59" fmla="*/ 2147483647 h 50"/>
              <a:gd name="T60" fmla="*/ 2147483647 w 39"/>
              <a:gd name="T61" fmla="*/ 2147483647 h 50"/>
              <a:gd name="T62" fmla="*/ 2147483647 w 39"/>
              <a:gd name="T63" fmla="*/ 2147483647 h 50"/>
              <a:gd name="T64" fmla="*/ 2147483647 w 39"/>
              <a:gd name="T65" fmla="*/ 2147483647 h 50"/>
              <a:gd name="T66" fmla="*/ 2147483647 w 39"/>
              <a:gd name="T67" fmla="*/ 2147483647 h 50"/>
              <a:gd name="T68" fmla="*/ 2147483647 w 39"/>
              <a:gd name="T69" fmla="*/ 2147483647 h 50"/>
              <a:gd name="T70" fmla="*/ 2147483647 w 39"/>
              <a:gd name="T71" fmla="*/ 2147483647 h 50"/>
              <a:gd name="T72" fmla="*/ 2147483647 w 39"/>
              <a:gd name="T73" fmla="*/ 2147483647 h 50"/>
              <a:gd name="T74" fmla="*/ 2147483647 w 39"/>
              <a:gd name="T75" fmla="*/ 2147483647 h 50"/>
              <a:gd name="T76" fmla="*/ 2147483647 w 39"/>
              <a:gd name="T77" fmla="*/ 2147483647 h 50"/>
              <a:gd name="T78" fmla="*/ 2147483647 w 39"/>
              <a:gd name="T79" fmla="*/ 2147483647 h 50"/>
              <a:gd name="T80" fmla="*/ 2147483647 w 39"/>
              <a:gd name="T81" fmla="*/ 2147483647 h 5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39" h="50">
                <a:moveTo>
                  <a:pt x="5" y="49"/>
                </a:moveTo>
                <a:lnTo>
                  <a:pt x="2" y="43"/>
                </a:lnTo>
                <a:lnTo>
                  <a:pt x="0" y="42"/>
                </a:lnTo>
                <a:lnTo>
                  <a:pt x="0" y="37"/>
                </a:lnTo>
                <a:lnTo>
                  <a:pt x="2" y="37"/>
                </a:lnTo>
                <a:lnTo>
                  <a:pt x="2" y="34"/>
                </a:lnTo>
                <a:lnTo>
                  <a:pt x="2" y="28"/>
                </a:lnTo>
                <a:lnTo>
                  <a:pt x="5" y="26"/>
                </a:lnTo>
                <a:lnTo>
                  <a:pt x="7" y="26"/>
                </a:lnTo>
                <a:lnTo>
                  <a:pt x="7" y="24"/>
                </a:lnTo>
                <a:lnTo>
                  <a:pt x="9" y="22"/>
                </a:lnTo>
                <a:lnTo>
                  <a:pt x="9" y="20"/>
                </a:lnTo>
                <a:lnTo>
                  <a:pt x="9" y="17"/>
                </a:lnTo>
                <a:lnTo>
                  <a:pt x="10" y="14"/>
                </a:lnTo>
                <a:lnTo>
                  <a:pt x="10" y="12"/>
                </a:lnTo>
                <a:lnTo>
                  <a:pt x="14" y="9"/>
                </a:lnTo>
                <a:lnTo>
                  <a:pt x="14" y="8"/>
                </a:lnTo>
                <a:lnTo>
                  <a:pt x="16" y="8"/>
                </a:lnTo>
                <a:lnTo>
                  <a:pt x="17" y="9"/>
                </a:lnTo>
                <a:lnTo>
                  <a:pt x="19" y="9"/>
                </a:lnTo>
                <a:lnTo>
                  <a:pt x="23" y="9"/>
                </a:lnTo>
                <a:lnTo>
                  <a:pt x="24" y="9"/>
                </a:lnTo>
                <a:lnTo>
                  <a:pt x="30" y="7"/>
                </a:lnTo>
                <a:lnTo>
                  <a:pt x="33" y="4"/>
                </a:lnTo>
                <a:lnTo>
                  <a:pt x="35" y="4"/>
                </a:lnTo>
                <a:lnTo>
                  <a:pt x="35" y="3"/>
                </a:lnTo>
                <a:lnTo>
                  <a:pt x="38" y="0"/>
                </a:lnTo>
                <a:lnTo>
                  <a:pt x="37" y="14"/>
                </a:lnTo>
                <a:lnTo>
                  <a:pt x="35" y="18"/>
                </a:lnTo>
                <a:lnTo>
                  <a:pt x="28" y="26"/>
                </a:lnTo>
                <a:lnTo>
                  <a:pt x="28" y="29"/>
                </a:lnTo>
                <a:lnTo>
                  <a:pt x="26" y="34"/>
                </a:lnTo>
                <a:lnTo>
                  <a:pt x="24" y="36"/>
                </a:lnTo>
                <a:lnTo>
                  <a:pt x="26" y="37"/>
                </a:lnTo>
                <a:lnTo>
                  <a:pt x="19" y="41"/>
                </a:lnTo>
                <a:lnTo>
                  <a:pt x="17" y="43"/>
                </a:lnTo>
                <a:lnTo>
                  <a:pt x="14" y="46"/>
                </a:lnTo>
                <a:lnTo>
                  <a:pt x="10" y="47"/>
                </a:lnTo>
                <a:lnTo>
                  <a:pt x="10" y="49"/>
                </a:lnTo>
                <a:lnTo>
                  <a:pt x="9" y="49"/>
                </a:lnTo>
                <a:lnTo>
                  <a:pt x="5" y="49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8" name="Freeform 68"/>
          <p:cNvSpPr>
            <a:spLocks/>
          </p:cNvSpPr>
          <p:nvPr/>
        </p:nvSpPr>
        <p:spPr bwMode="auto">
          <a:xfrm>
            <a:off x="8193088" y="4859338"/>
            <a:ext cx="53975" cy="52387"/>
          </a:xfrm>
          <a:custGeom>
            <a:avLst/>
            <a:gdLst>
              <a:gd name="T0" fmla="*/ 2147483647 w 29"/>
              <a:gd name="T1" fmla="*/ 0 h 22"/>
              <a:gd name="T2" fmla="*/ 2147483647 w 29"/>
              <a:gd name="T3" fmla="*/ 2147483647 h 22"/>
              <a:gd name="T4" fmla="*/ 2147483647 w 29"/>
              <a:gd name="T5" fmla="*/ 2147483647 h 22"/>
              <a:gd name="T6" fmla="*/ 2147483647 w 29"/>
              <a:gd name="T7" fmla="*/ 2147483647 h 22"/>
              <a:gd name="T8" fmla="*/ 2147483647 w 29"/>
              <a:gd name="T9" fmla="*/ 2147483647 h 22"/>
              <a:gd name="T10" fmla="*/ 2147483647 w 29"/>
              <a:gd name="T11" fmla="*/ 2147483647 h 22"/>
              <a:gd name="T12" fmla="*/ 2147483647 w 29"/>
              <a:gd name="T13" fmla="*/ 2147483647 h 22"/>
              <a:gd name="T14" fmla="*/ 0 w 29"/>
              <a:gd name="T15" fmla="*/ 2147483647 h 22"/>
              <a:gd name="T16" fmla="*/ 0 w 29"/>
              <a:gd name="T17" fmla="*/ 2147483647 h 22"/>
              <a:gd name="T18" fmla="*/ 2147483647 w 29"/>
              <a:gd name="T19" fmla="*/ 2147483647 h 22"/>
              <a:gd name="T20" fmla="*/ 2147483647 w 29"/>
              <a:gd name="T21" fmla="*/ 2147483647 h 22"/>
              <a:gd name="T22" fmla="*/ 2147483647 w 29"/>
              <a:gd name="T23" fmla="*/ 2147483647 h 22"/>
              <a:gd name="T24" fmla="*/ 2147483647 w 29"/>
              <a:gd name="T25" fmla="*/ 0 h 2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2">
                <a:moveTo>
                  <a:pt x="28" y="0"/>
                </a:moveTo>
                <a:lnTo>
                  <a:pt x="28" y="5"/>
                </a:lnTo>
                <a:lnTo>
                  <a:pt x="28" y="8"/>
                </a:lnTo>
                <a:lnTo>
                  <a:pt x="18" y="14"/>
                </a:lnTo>
                <a:lnTo>
                  <a:pt x="9" y="14"/>
                </a:lnTo>
                <a:lnTo>
                  <a:pt x="9" y="21"/>
                </a:lnTo>
                <a:lnTo>
                  <a:pt x="9" y="17"/>
                </a:lnTo>
                <a:lnTo>
                  <a:pt x="0" y="14"/>
                </a:lnTo>
                <a:lnTo>
                  <a:pt x="0" y="8"/>
                </a:lnTo>
                <a:lnTo>
                  <a:pt x="9" y="8"/>
                </a:lnTo>
                <a:lnTo>
                  <a:pt x="18" y="5"/>
                </a:lnTo>
                <a:lnTo>
                  <a:pt x="18" y="3"/>
                </a:lnTo>
                <a:lnTo>
                  <a:pt x="28" y="0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9" name="Freeform 69"/>
          <p:cNvSpPr>
            <a:spLocks/>
          </p:cNvSpPr>
          <p:nvPr/>
        </p:nvSpPr>
        <p:spPr bwMode="auto">
          <a:xfrm>
            <a:off x="8189913" y="4930775"/>
            <a:ext cx="50800" cy="53975"/>
          </a:xfrm>
          <a:custGeom>
            <a:avLst/>
            <a:gdLst>
              <a:gd name="T0" fmla="*/ 2147483647 w 28"/>
              <a:gd name="T1" fmla="*/ 2147483647 h 22"/>
              <a:gd name="T2" fmla="*/ 0 w 28"/>
              <a:gd name="T3" fmla="*/ 2147483647 h 22"/>
              <a:gd name="T4" fmla="*/ 0 w 28"/>
              <a:gd name="T5" fmla="*/ 0 h 22"/>
              <a:gd name="T6" fmla="*/ 2147483647 w 28"/>
              <a:gd name="T7" fmla="*/ 0 h 22"/>
              <a:gd name="T8" fmla="*/ 2147483647 w 28"/>
              <a:gd name="T9" fmla="*/ 2147483647 h 22"/>
              <a:gd name="T10" fmla="*/ 2147483647 w 28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8" h="22">
                <a:moveTo>
                  <a:pt x="27" y="21"/>
                </a:moveTo>
                <a:lnTo>
                  <a:pt x="0" y="10"/>
                </a:lnTo>
                <a:lnTo>
                  <a:pt x="0" y="0"/>
                </a:lnTo>
                <a:lnTo>
                  <a:pt x="7" y="0"/>
                </a:lnTo>
                <a:lnTo>
                  <a:pt x="20" y="5"/>
                </a:lnTo>
                <a:lnTo>
                  <a:pt x="27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0" name="Freeform 70"/>
          <p:cNvSpPr>
            <a:spLocks/>
          </p:cNvSpPr>
          <p:nvPr/>
        </p:nvSpPr>
        <p:spPr bwMode="auto">
          <a:xfrm>
            <a:off x="8169275" y="5022850"/>
            <a:ext cx="52388" cy="52388"/>
          </a:xfrm>
          <a:custGeom>
            <a:avLst/>
            <a:gdLst>
              <a:gd name="T0" fmla="*/ 2147483647 w 29"/>
              <a:gd name="T1" fmla="*/ 0 h 23"/>
              <a:gd name="T2" fmla="*/ 2147483647 w 29"/>
              <a:gd name="T3" fmla="*/ 2147483647 h 23"/>
              <a:gd name="T4" fmla="*/ 2147483647 w 29"/>
              <a:gd name="T5" fmla="*/ 2147483647 h 23"/>
              <a:gd name="T6" fmla="*/ 0 w 29"/>
              <a:gd name="T7" fmla="*/ 2147483647 h 23"/>
              <a:gd name="T8" fmla="*/ 2147483647 w 29"/>
              <a:gd name="T9" fmla="*/ 0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23">
                <a:moveTo>
                  <a:pt x="28" y="0"/>
                </a:moveTo>
                <a:lnTo>
                  <a:pt x="28" y="11"/>
                </a:lnTo>
                <a:lnTo>
                  <a:pt x="14" y="11"/>
                </a:lnTo>
                <a:lnTo>
                  <a:pt x="0" y="22"/>
                </a:lnTo>
                <a:lnTo>
                  <a:pt x="28" y="0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1" name="Line 71"/>
          <p:cNvSpPr>
            <a:spLocks noChangeShapeType="1"/>
          </p:cNvSpPr>
          <p:nvPr/>
        </p:nvSpPr>
        <p:spPr bwMode="auto">
          <a:xfrm flipH="1">
            <a:off x="8056563" y="5114925"/>
            <a:ext cx="1587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32" name="Line 72"/>
          <p:cNvSpPr>
            <a:spLocks noChangeShapeType="1"/>
          </p:cNvSpPr>
          <p:nvPr/>
        </p:nvSpPr>
        <p:spPr bwMode="auto">
          <a:xfrm flipV="1">
            <a:off x="8270875" y="5124450"/>
            <a:ext cx="0" cy="317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33" name="Line 73"/>
          <p:cNvSpPr>
            <a:spLocks noChangeShapeType="1"/>
          </p:cNvSpPr>
          <p:nvPr/>
        </p:nvSpPr>
        <p:spPr bwMode="auto">
          <a:xfrm flipV="1">
            <a:off x="8270875" y="5141913"/>
            <a:ext cx="0" cy="1587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34" name="Freeform 74"/>
          <p:cNvSpPr>
            <a:spLocks/>
          </p:cNvSpPr>
          <p:nvPr/>
        </p:nvSpPr>
        <p:spPr bwMode="auto">
          <a:xfrm>
            <a:off x="8031163" y="5164138"/>
            <a:ext cx="52387" cy="53975"/>
          </a:xfrm>
          <a:custGeom>
            <a:avLst/>
            <a:gdLst>
              <a:gd name="T0" fmla="*/ 0 w 29"/>
              <a:gd name="T1" fmla="*/ 2147483647 h 23"/>
              <a:gd name="T2" fmla="*/ 0 w 29"/>
              <a:gd name="T3" fmla="*/ 2147483647 h 23"/>
              <a:gd name="T4" fmla="*/ 2147483647 w 29"/>
              <a:gd name="T5" fmla="*/ 2147483647 h 23"/>
              <a:gd name="T6" fmla="*/ 2147483647 w 29"/>
              <a:gd name="T7" fmla="*/ 2147483647 h 23"/>
              <a:gd name="T8" fmla="*/ 2147483647 w 29"/>
              <a:gd name="T9" fmla="*/ 2147483647 h 23"/>
              <a:gd name="T10" fmla="*/ 2147483647 w 29"/>
              <a:gd name="T11" fmla="*/ 0 h 23"/>
              <a:gd name="T12" fmla="*/ 2147483647 w 29"/>
              <a:gd name="T13" fmla="*/ 2147483647 h 23"/>
              <a:gd name="T14" fmla="*/ 2147483647 w 29"/>
              <a:gd name="T15" fmla="*/ 2147483647 h 23"/>
              <a:gd name="T16" fmla="*/ 2147483647 w 29"/>
              <a:gd name="T17" fmla="*/ 2147483647 h 23"/>
              <a:gd name="T18" fmla="*/ 2147483647 w 29"/>
              <a:gd name="T19" fmla="*/ 2147483647 h 23"/>
              <a:gd name="T20" fmla="*/ 0 w 29"/>
              <a:gd name="T21" fmla="*/ 2147483647 h 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" h="23">
                <a:moveTo>
                  <a:pt x="0" y="22"/>
                </a:moveTo>
                <a:lnTo>
                  <a:pt x="0" y="15"/>
                </a:lnTo>
                <a:lnTo>
                  <a:pt x="14" y="12"/>
                </a:lnTo>
                <a:lnTo>
                  <a:pt x="14" y="8"/>
                </a:lnTo>
                <a:lnTo>
                  <a:pt x="14" y="5"/>
                </a:lnTo>
                <a:lnTo>
                  <a:pt x="14" y="0"/>
                </a:lnTo>
                <a:lnTo>
                  <a:pt x="28" y="3"/>
                </a:lnTo>
                <a:lnTo>
                  <a:pt x="14" y="5"/>
                </a:lnTo>
                <a:lnTo>
                  <a:pt x="14" y="12"/>
                </a:lnTo>
                <a:lnTo>
                  <a:pt x="14" y="15"/>
                </a:lnTo>
                <a:lnTo>
                  <a:pt x="0" y="2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5" name="Freeform 75"/>
          <p:cNvSpPr>
            <a:spLocks/>
          </p:cNvSpPr>
          <p:nvPr/>
        </p:nvSpPr>
        <p:spPr bwMode="auto">
          <a:xfrm>
            <a:off x="8054975" y="5189538"/>
            <a:ext cx="0" cy="49212"/>
          </a:xfrm>
          <a:custGeom>
            <a:avLst/>
            <a:gdLst>
              <a:gd name="T0" fmla="*/ 0 w 1"/>
              <a:gd name="T1" fmla="*/ 2147483647 h 22"/>
              <a:gd name="T2" fmla="*/ 0 w 1"/>
              <a:gd name="T3" fmla="*/ 0 h 22"/>
              <a:gd name="T4" fmla="*/ 0 w 1"/>
              <a:gd name="T5" fmla="*/ 2147483647 h 2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22">
                <a:moveTo>
                  <a:pt x="0" y="21"/>
                </a:moveTo>
                <a:lnTo>
                  <a:pt x="0" y="0"/>
                </a:lnTo>
                <a:lnTo>
                  <a:pt x="0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6" name="Freeform 76"/>
          <p:cNvSpPr>
            <a:spLocks/>
          </p:cNvSpPr>
          <p:nvPr/>
        </p:nvSpPr>
        <p:spPr bwMode="auto">
          <a:xfrm>
            <a:off x="6827838" y="5267325"/>
            <a:ext cx="52387" cy="47625"/>
          </a:xfrm>
          <a:custGeom>
            <a:avLst/>
            <a:gdLst>
              <a:gd name="T0" fmla="*/ 2147483647 w 28"/>
              <a:gd name="T1" fmla="*/ 2147483647 h 22"/>
              <a:gd name="T2" fmla="*/ 0 w 28"/>
              <a:gd name="T3" fmla="*/ 2147483647 h 22"/>
              <a:gd name="T4" fmla="*/ 0 w 28"/>
              <a:gd name="T5" fmla="*/ 0 h 22"/>
              <a:gd name="T6" fmla="*/ 2147483647 w 28"/>
              <a:gd name="T7" fmla="*/ 0 h 22"/>
              <a:gd name="T8" fmla="*/ 2147483647 w 28"/>
              <a:gd name="T9" fmla="*/ 2147483647 h 22"/>
              <a:gd name="T10" fmla="*/ 2147483647 w 28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8" h="22">
                <a:moveTo>
                  <a:pt x="27" y="21"/>
                </a:moveTo>
                <a:lnTo>
                  <a:pt x="0" y="13"/>
                </a:lnTo>
                <a:lnTo>
                  <a:pt x="0" y="0"/>
                </a:lnTo>
                <a:lnTo>
                  <a:pt x="14" y="0"/>
                </a:lnTo>
                <a:lnTo>
                  <a:pt x="27" y="13"/>
                </a:lnTo>
                <a:lnTo>
                  <a:pt x="27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7" name="Freeform 77"/>
          <p:cNvSpPr>
            <a:spLocks/>
          </p:cNvSpPr>
          <p:nvPr/>
        </p:nvSpPr>
        <p:spPr bwMode="auto">
          <a:xfrm>
            <a:off x="3752850" y="5264150"/>
            <a:ext cx="74613" cy="47625"/>
          </a:xfrm>
          <a:custGeom>
            <a:avLst/>
            <a:gdLst>
              <a:gd name="T0" fmla="*/ 2147483647 w 40"/>
              <a:gd name="T1" fmla="*/ 2147483647 h 22"/>
              <a:gd name="T2" fmla="*/ 2147483647 w 40"/>
              <a:gd name="T3" fmla="*/ 2147483647 h 22"/>
              <a:gd name="T4" fmla="*/ 2147483647 w 40"/>
              <a:gd name="T5" fmla="*/ 2147483647 h 22"/>
              <a:gd name="T6" fmla="*/ 2147483647 w 40"/>
              <a:gd name="T7" fmla="*/ 2147483647 h 22"/>
              <a:gd name="T8" fmla="*/ 2147483647 w 40"/>
              <a:gd name="T9" fmla="*/ 2147483647 h 22"/>
              <a:gd name="T10" fmla="*/ 2147483647 w 40"/>
              <a:gd name="T11" fmla="*/ 2147483647 h 22"/>
              <a:gd name="T12" fmla="*/ 2147483647 w 40"/>
              <a:gd name="T13" fmla="*/ 2147483647 h 22"/>
              <a:gd name="T14" fmla="*/ 2147483647 w 40"/>
              <a:gd name="T15" fmla="*/ 2147483647 h 22"/>
              <a:gd name="T16" fmla="*/ 2147483647 w 40"/>
              <a:gd name="T17" fmla="*/ 2147483647 h 22"/>
              <a:gd name="T18" fmla="*/ 2147483647 w 40"/>
              <a:gd name="T19" fmla="*/ 2147483647 h 22"/>
              <a:gd name="T20" fmla="*/ 2147483647 w 40"/>
              <a:gd name="T21" fmla="*/ 2147483647 h 22"/>
              <a:gd name="T22" fmla="*/ 2147483647 w 40"/>
              <a:gd name="T23" fmla="*/ 2147483647 h 22"/>
              <a:gd name="T24" fmla="*/ 2147483647 w 40"/>
              <a:gd name="T25" fmla="*/ 2147483647 h 22"/>
              <a:gd name="T26" fmla="*/ 2147483647 w 40"/>
              <a:gd name="T27" fmla="*/ 2147483647 h 22"/>
              <a:gd name="T28" fmla="*/ 2147483647 w 40"/>
              <a:gd name="T29" fmla="*/ 2147483647 h 22"/>
              <a:gd name="T30" fmla="*/ 2147483647 w 40"/>
              <a:gd name="T31" fmla="*/ 2147483647 h 22"/>
              <a:gd name="T32" fmla="*/ 2147483647 w 40"/>
              <a:gd name="T33" fmla="*/ 2147483647 h 22"/>
              <a:gd name="T34" fmla="*/ 2147483647 w 40"/>
              <a:gd name="T35" fmla="*/ 2147483647 h 22"/>
              <a:gd name="T36" fmla="*/ 2147483647 w 40"/>
              <a:gd name="T37" fmla="*/ 2147483647 h 22"/>
              <a:gd name="T38" fmla="*/ 2147483647 w 40"/>
              <a:gd name="T39" fmla="*/ 2147483647 h 22"/>
              <a:gd name="T40" fmla="*/ 0 w 40"/>
              <a:gd name="T41" fmla="*/ 2147483647 h 22"/>
              <a:gd name="T42" fmla="*/ 0 w 40"/>
              <a:gd name="T43" fmla="*/ 2147483647 h 22"/>
              <a:gd name="T44" fmla="*/ 2147483647 w 40"/>
              <a:gd name="T45" fmla="*/ 0 h 22"/>
              <a:gd name="T46" fmla="*/ 2147483647 w 40"/>
              <a:gd name="T47" fmla="*/ 0 h 22"/>
              <a:gd name="T48" fmla="*/ 2147483647 w 40"/>
              <a:gd name="T49" fmla="*/ 2147483647 h 22"/>
              <a:gd name="T50" fmla="*/ 2147483647 w 40"/>
              <a:gd name="T51" fmla="*/ 2147483647 h 22"/>
              <a:gd name="T52" fmla="*/ 2147483647 w 40"/>
              <a:gd name="T53" fmla="*/ 2147483647 h 22"/>
              <a:gd name="T54" fmla="*/ 2147483647 w 40"/>
              <a:gd name="T55" fmla="*/ 2147483647 h 22"/>
              <a:gd name="T56" fmla="*/ 2147483647 w 40"/>
              <a:gd name="T57" fmla="*/ 2147483647 h 22"/>
              <a:gd name="T58" fmla="*/ 2147483647 w 40"/>
              <a:gd name="T59" fmla="*/ 2147483647 h 22"/>
              <a:gd name="T60" fmla="*/ 2147483647 w 40"/>
              <a:gd name="T61" fmla="*/ 2147483647 h 22"/>
              <a:gd name="T62" fmla="*/ 2147483647 w 40"/>
              <a:gd name="T63" fmla="*/ 2147483647 h 22"/>
              <a:gd name="T64" fmla="*/ 2147483647 w 40"/>
              <a:gd name="T65" fmla="*/ 2147483647 h 22"/>
              <a:gd name="T66" fmla="*/ 2147483647 w 40"/>
              <a:gd name="T67" fmla="*/ 2147483647 h 22"/>
              <a:gd name="T68" fmla="*/ 2147483647 w 40"/>
              <a:gd name="T69" fmla="*/ 2147483647 h 2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0" h="22">
                <a:moveTo>
                  <a:pt x="31" y="8"/>
                </a:moveTo>
                <a:lnTo>
                  <a:pt x="34" y="10"/>
                </a:lnTo>
                <a:lnTo>
                  <a:pt x="36" y="12"/>
                </a:lnTo>
                <a:lnTo>
                  <a:pt x="36" y="16"/>
                </a:lnTo>
                <a:lnTo>
                  <a:pt x="36" y="17"/>
                </a:lnTo>
                <a:lnTo>
                  <a:pt x="38" y="21"/>
                </a:lnTo>
                <a:lnTo>
                  <a:pt x="39" y="21"/>
                </a:lnTo>
                <a:lnTo>
                  <a:pt x="38" y="21"/>
                </a:lnTo>
                <a:lnTo>
                  <a:pt x="36" y="21"/>
                </a:lnTo>
                <a:lnTo>
                  <a:pt x="31" y="16"/>
                </a:lnTo>
                <a:lnTo>
                  <a:pt x="29" y="14"/>
                </a:lnTo>
                <a:lnTo>
                  <a:pt x="27" y="12"/>
                </a:lnTo>
                <a:lnTo>
                  <a:pt x="24" y="12"/>
                </a:lnTo>
                <a:lnTo>
                  <a:pt x="20" y="10"/>
                </a:lnTo>
                <a:lnTo>
                  <a:pt x="17" y="10"/>
                </a:lnTo>
                <a:lnTo>
                  <a:pt x="12" y="8"/>
                </a:lnTo>
                <a:lnTo>
                  <a:pt x="9" y="8"/>
                </a:lnTo>
                <a:lnTo>
                  <a:pt x="9" y="5"/>
                </a:lnTo>
                <a:lnTo>
                  <a:pt x="3" y="4"/>
                </a:lnTo>
                <a:lnTo>
                  <a:pt x="2" y="4"/>
                </a:lnTo>
                <a:lnTo>
                  <a:pt x="0" y="4"/>
                </a:lnTo>
                <a:lnTo>
                  <a:pt x="0" y="1"/>
                </a:lnTo>
                <a:lnTo>
                  <a:pt x="2" y="0"/>
                </a:lnTo>
                <a:lnTo>
                  <a:pt x="9" y="0"/>
                </a:lnTo>
                <a:lnTo>
                  <a:pt x="9" y="3"/>
                </a:lnTo>
                <a:lnTo>
                  <a:pt x="9" y="4"/>
                </a:lnTo>
                <a:lnTo>
                  <a:pt x="10" y="5"/>
                </a:lnTo>
                <a:lnTo>
                  <a:pt x="15" y="5"/>
                </a:lnTo>
                <a:lnTo>
                  <a:pt x="17" y="4"/>
                </a:lnTo>
                <a:lnTo>
                  <a:pt x="20" y="5"/>
                </a:lnTo>
                <a:lnTo>
                  <a:pt x="22" y="4"/>
                </a:lnTo>
                <a:lnTo>
                  <a:pt x="24" y="5"/>
                </a:lnTo>
                <a:lnTo>
                  <a:pt x="27" y="10"/>
                </a:lnTo>
                <a:lnTo>
                  <a:pt x="29" y="10"/>
                </a:lnTo>
                <a:lnTo>
                  <a:pt x="31" y="8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8" name="Freeform 78"/>
          <p:cNvSpPr>
            <a:spLocks/>
          </p:cNvSpPr>
          <p:nvPr/>
        </p:nvSpPr>
        <p:spPr bwMode="auto">
          <a:xfrm>
            <a:off x="5475288" y="4545013"/>
            <a:ext cx="52387" cy="49212"/>
          </a:xfrm>
          <a:custGeom>
            <a:avLst/>
            <a:gdLst>
              <a:gd name="T0" fmla="*/ 2147483647 w 29"/>
              <a:gd name="T1" fmla="*/ 0 h 22"/>
              <a:gd name="T2" fmla="*/ 2147483647 w 29"/>
              <a:gd name="T3" fmla="*/ 0 h 22"/>
              <a:gd name="T4" fmla="*/ 2147483647 w 29"/>
              <a:gd name="T5" fmla="*/ 0 h 22"/>
              <a:gd name="T6" fmla="*/ 2147483647 w 29"/>
              <a:gd name="T7" fmla="*/ 2147483647 h 22"/>
              <a:gd name="T8" fmla="*/ 2147483647 w 29"/>
              <a:gd name="T9" fmla="*/ 2147483647 h 22"/>
              <a:gd name="T10" fmla="*/ 2147483647 w 29"/>
              <a:gd name="T11" fmla="*/ 2147483647 h 22"/>
              <a:gd name="T12" fmla="*/ 2147483647 w 29"/>
              <a:gd name="T13" fmla="*/ 2147483647 h 22"/>
              <a:gd name="T14" fmla="*/ 2147483647 w 29"/>
              <a:gd name="T15" fmla="*/ 2147483647 h 22"/>
              <a:gd name="T16" fmla="*/ 2147483647 w 29"/>
              <a:gd name="T17" fmla="*/ 2147483647 h 22"/>
              <a:gd name="T18" fmla="*/ 2147483647 w 29"/>
              <a:gd name="T19" fmla="*/ 2147483647 h 22"/>
              <a:gd name="T20" fmla="*/ 0 w 29"/>
              <a:gd name="T21" fmla="*/ 2147483647 h 22"/>
              <a:gd name="T22" fmla="*/ 0 w 29"/>
              <a:gd name="T23" fmla="*/ 0 h 22"/>
              <a:gd name="T24" fmla="*/ 2147483647 w 29"/>
              <a:gd name="T25" fmla="*/ 0 h 22"/>
              <a:gd name="T26" fmla="*/ 2147483647 w 29"/>
              <a:gd name="T27" fmla="*/ 0 h 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9" h="22">
                <a:moveTo>
                  <a:pt x="4" y="0"/>
                </a:moveTo>
                <a:lnTo>
                  <a:pt x="12" y="0"/>
                </a:lnTo>
                <a:lnTo>
                  <a:pt x="18" y="0"/>
                </a:lnTo>
                <a:lnTo>
                  <a:pt x="18" y="6"/>
                </a:lnTo>
                <a:lnTo>
                  <a:pt x="25" y="13"/>
                </a:lnTo>
                <a:lnTo>
                  <a:pt x="28" y="21"/>
                </a:lnTo>
                <a:lnTo>
                  <a:pt x="25" y="21"/>
                </a:lnTo>
                <a:lnTo>
                  <a:pt x="18" y="21"/>
                </a:lnTo>
                <a:lnTo>
                  <a:pt x="12" y="13"/>
                </a:lnTo>
                <a:lnTo>
                  <a:pt x="2" y="13"/>
                </a:lnTo>
                <a:lnTo>
                  <a:pt x="0" y="6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9" name="Freeform 79"/>
          <p:cNvSpPr>
            <a:spLocks/>
          </p:cNvSpPr>
          <p:nvPr/>
        </p:nvSpPr>
        <p:spPr bwMode="auto">
          <a:xfrm>
            <a:off x="6619875" y="6096000"/>
            <a:ext cx="50800" cy="47625"/>
          </a:xfrm>
          <a:custGeom>
            <a:avLst/>
            <a:gdLst>
              <a:gd name="T0" fmla="*/ 2147483647 w 28"/>
              <a:gd name="T1" fmla="*/ 2147483647 h 22"/>
              <a:gd name="T2" fmla="*/ 2147483647 w 28"/>
              <a:gd name="T3" fmla="*/ 2147483647 h 22"/>
              <a:gd name="T4" fmla="*/ 2147483647 w 28"/>
              <a:gd name="T5" fmla="*/ 2147483647 h 22"/>
              <a:gd name="T6" fmla="*/ 2147483647 w 28"/>
              <a:gd name="T7" fmla="*/ 2147483647 h 22"/>
              <a:gd name="T8" fmla="*/ 2147483647 w 28"/>
              <a:gd name="T9" fmla="*/ 2147483647 h 22"/>
              <a:gd name="T10" fmla="*/ 0 w 28"/>
              <a:gd name="T11" fmla="*/ 2147483647 h 22"/>
              <a:gd name="T12" fmla="*/ 0 w 28"/>
              <a:gd name="T13" fmla="*/ 2147483647 h 22"/>
              <a:gd name="T14" fmla="*/ 0 w 28"/>
              <a:gd name="T15" fmla="*/ 2147483647 h 22"/>
              <a:gd name="T16" fmla="*/ 2147483647 w 28"/>
              <a:gd name="T17" fmla="*/ 2147483647 h 22"/>
              <a:gd name="T18" fmla="*/ 2147483647 w 28"/>
              <a:gd name="T19" fmla="*/ 2147483647 h 22"/>
              <a:gd name="T20" fmla="*/ 2147483647 w 28"/>
              <a:gd name="T21" fmla="*/ 0 h 22"/>
              <a:gd name="T22" fmla="*/ 2147483647 w 28"/>
              <a:gd name="T23" fmla="*/ 2147483647 h 22"/>
              <a:gd name="T24" fmla="*/ 2147483647 w 28"/>
              <a:gd name="T25" fmla="*/ 2147483647 h 22"/>
              <a:gd name="T26" fmla="*/ 2147483647 w 28"/>
              <a:gd name="T27" fmla="*/ 2147483647 h 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8" h="22">
                <a:moveTo>
                  <a:pt x="22" y="21"/>
                </a:moveTo>
                <a:lnTo>
                  <a:pt x="19" y="17"/>
                </a:lnTo>
                <a:lnTo>
                  <a:pt x="12" y="17"/>
                </a:lnTo>
                <a:lnTo>
                  <a:pt x="9" y="21"/>
                </a:lnTo>
                <a:lnTo>
                  <a:pt x="7" y="21"/>
                </a:lnTo>
                <a:lnTo>
                  <a:pt x="0" y="17"/>
                </a:lnTo>
                <a:lnTo>
                  <a:pt x="0" y="13"/>
                </a:lnTo>
                <a:lnTo>
                  <a:pt x="0" y="10"/>
                </a:lnTo>
                <a:lnTo>
                  <a:pt x="2" y="10"/>
                </a:lnTo>
                <a:lnTo>
                  <a:pt x="7" y="6"/>
                </a:lnTo>
                <a:lnTo>
                  <a:pt x="19" y="0"/>
                </a:lnTo>
                <a:lnTo>
                  <a:pt x="27" y="10"/>
                </a:lnTo>
                <a:lnTo>
                  <a:pt x="27" y="17"/>
                </a:lnTo>
                <a:lnTo>
                  <a:pt x="22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0" name="Freeform 80" descr="nacobbus"/>
          <p:cNvSpPr>
            <a:spLocks/>
          </p:cNvSpPr>
          <p:nvPr/>
        </p:nvSpPr>
        <p:spPr bwMode="auto">
          <a:xfrm>
            <a:off x="5673725" y="6126163"/>
            <a:ext cx="53975" cy="50800"/>
          </a:xfrm>
          <a:custGeom>
            <a:avLst/>
            <a:gdLst>
              <a:gd name="T0" fmla="*/ 2147483647 w 29"/>
              <a:gd name="T1" fmla="*/ 0 h 22"/>
              <a:gd name="T2" fmla="*/ 2147483647 w 29"/>
              <a:gd name="T3" fmla="*/ 0 h 22"/>
              <a:gd name="T4" fmla="*/ 2147483647 w 29"/>
              <a:gd name="T5" fmla="*/ 2147483647 h 22"/>
              <a:gd name="T6" fmla="*/ 2147483647 w 29"/>
              <a:gd name="T7" fmla="*/ 2147483647 h 22"/>
              <a:gd name="T8" fmla="*/ 0 w 29"/>
              <a:gd name="T9" fmla="*/ 0 h 22"/>
              <a:gd name="T10" fmla="*/ 2147483647 w 29"/>
              <a:gd name="T11" fmla="*/ 0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22">
                <a:moveTo>
                  <a:pt x="28" y="0"/>
                </a:moveTo>
                <a:lnTo>
                  <a:pt x="28" y="0"/>
                </a:lnTo>
                <a:lnTo>
                  <a:pt x="21" y="21"/>
                </a:lnTo>
                <a:lnTo>
                  <a:pt x="7" y="21"/>
                </a:lnTo>
                <a:lnTo>
                  <a:pt x="0" y="0"/>
                </a:lnTo>
                <a:lnTo>
                  <a:pt x="28" y="0"/>
                </a:lnTo>
              </a:path>
            </a:pathLst>
          </a:custGeom>
          <a:blipFill dpi="0" rotWithShape="0">
            <a:blip r:embed="rId2"/>
            <a:srcRect/>
            <a:stretch>
              <a:fillRect/>
            </a:stretch>
          </a:blip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1" name="Line 81"/>
          <p:cNvSpPr>
            <a:spLocks noChangeShapeType="1"/>
          </p:cNvSpPr>
          <p:nvPr/>
        </p:nvSpPr>
        <p:spPr bwMode="auto">
          <a:xfrm>
            <a:off x="8174038" y="5026025"/>
            <a:ext cx="0" cy="1588"/>
          </a:xfrm>
          <a:prstGeom prst="line">
            <a:avLst/>
          </a:prstGeom>
          <a:noFill/>
          <a:ln w="19050" cap="rnd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2" name="Freeform 82"/>
          <p:cNvSpPr>
            <a:spLocks/>
          </p:cNvSpPr>
          <p:nvPr/>
        </p:nvSpPr>
        <p:spPr bwMode="auto">
          <a:xfrm>
            <a:off x="1247775" y="1387475"/>
            <a:ext cx="52388" cy="69850"/>
          </a:xfrm>
          <a:custGeom>
            <a:avLst/>
            <a:gdLst>
              <a:gd name="T0" fmla="*/ 2147483647 w 29"/>
              <a:gd name="T1" fmla="*/ 0 h 31"/>
              <a:gd name="T2" fmla="*/ 2147483647 w 29"/>
              <a:gd name="T3" fmla="*/ 2147483647 h 31"/>
              <a:gd name="T4" fmla="*/ 2147483647 w 29"/>
              <a:gd name="T5" fmla="*/ 2147483647 h 31"/>
              <a:gd name="T6" fmla="*/ 2147483647 w 29"/>
              <a:gd name="T7" fmla="*/ 2147483647 h 31"/>
              <a:gd name="T8" fmla="*/ 2147483647 w 29"/>
              <a:gd name="T9" fmla="*/ 2147483647 h 31"/>
              <a:gd name="T10" fmla="*/ 2147483647 w 29"/>
              <a:gd name="T11" fmla="*/ 2147483647 h 31"/>
              <a:gd name="T12" fmla="*/ 2147483647 w 29"/>
              <a:gd name="T13" fmla="*/ 2147483647 h 31"/>
              <a:gd name="T14" fmla="*/ 2147483647 w 29"/>
              <a:gd name="T15" fmla="*/ 2147483647 h 31"/>
              <a:gd name="T16" fmla="*/ 2147483647 w 29"/>
              <a:gd name="T17" fmla="*/ 2147483647 h 31"/>
              <a:gd name="T18" fmla="*/ 2147483647 w 29"/>
              <a:gd name="T19" fmla="*/ 2147483647 h 31"/>
              <a:gd name="T20" fmla="*/ 2147483647 w 29"/>
              <a:gd name="T21" fmla="*/ 2147483647 h 31"/>
              <a:gd name="T22" fmla="*/ 2147483647 w 29"/>
              <a:gd name="T23" fmla="*/ 2147483647 h 31"/>
              <a:gd name="T24" fmla="*/ 2147483647 w 29"/>
              <a:gd name="T25" fmla="*/ 2147483647 h 31"/>
              <a:gd name="T26" fmla="*/ 2147483647 w 29"/>
              <a:gd name="T27" fmla="*/ 2147483647 h 31"/>
              <a:gd name="T28" fmla="*/ 2147483647 w 29"/>
              <a:gd name="T29" fmla="*/ 2147483647 h 31"/>
              <a:gd name="T30" fmla="*/ 2147483647 w 29"/>
              <a:gd name="T31" fmla="*/ 2147483647 h 31"/>
              <a:gd name="T32" fmla="*/ 2147483647 w 29"/>
              <a:gd name="T33" fmla="*/ 2147483647 h 31"/>
              <a:gd name="T34" fmla="*/ 2147483647 w 29"/>
              <a:gd name="T35" fmla="*/ 2147483647 h 31"/>
              <a:gd name="T36" fmla="*/ 2147483647 w 29"/>
              <a:gd name="T37" fmla="*/ 2147483647 h 31"/>
              <a:gd name="T38" fmla="*/ 2147483647 w 29"/>
              <a:gd name="T39" fmla="*/ 2147483647 h 31"/>
              <a:gd name="T40" fmla="*/ 2147483647 w 29"/>
              <a:gd name="T41" fmla="*/ 2147483647 h 31"/>
              <a:gd name="T42" fmla="*/ 2147483647 w 29"/>
              <a:gd name="T43" fmla="*/ 2147483647 h 31"/>
              <a:gd name="T44" fmla="*/ 2147483647 w 29"/>
              <a:gd name="T45" fmla="*/ 2147483647 h 31"/>
              <a:gd name="T46" fmla="*/ 2147483647 w 29"/>
              <a:gd name="T47" fmla="*/ 2147483647 h 31"/>
              <a:gd name="T48" fmla="*/ 2147483647 w 29"/>
              <a:gd name="T49" fmla="*/ 2147483647 h 31"/>
              <a:gd name="T50" fmla="*/ 2147483647 w 29"/>
              <a:gd name="T51" fmla="*/ 2147483647 h 31"/>
              <a:gd name="T52" fmla="*/ 2147483647 w 29"/>
              <a:gd name="T53" fmla="*/ 2147483647 h 31"/>
              <a:gd name="T54" fmla="*/ 2147483647 w 29"/>
              <a:gd name="T55" fmla="*/ 2147483647 h 31"/>
              <a:gd name="T56" fmla="*/ 2147483647 w 29"/>
              <a:gd name="T57" fmla="*/ 2147483647 h 31"/>
              <a:gd name="T58" fmla="*/ 0 w 29"/>
              <a:gd name="T59" fmla="*/ 2147483647 h 31"/>
              <a:gd name="T60" fmla="*/ 0 w 29"/>
              <a:gd name="T61" fmla="*/ 2147483647 h 31"/>
              <a:gd name="T62" fmla="*/ 2147483647 w 29"/>
              <a:gd name="T63" fmla="*/ 2147483647 h 31"/>
              <a:gd name="T64" fmla="*/ 2147483647 w 29"/>
              <a:gd name="T65" fmla="*/ 2147483647 h 31"/>
              <a:gd name="T66" fmla="*/ 2147483647 w 29"/>
              <a:gd name="T67" fmla="*/ 2147483647 h 31"/>
              <a:gd name="T68" fmla="*/ 2147483647 w 29"/>
              <a:gd name="T69" fmla="*/ 2147483647 h 31"/>
              <a:gd name="T70" fmla="*/ 2147483647 w 29"/>
              <a:gd name="T71" fmla="*/ 0 h 31"/>
              <a:gd name="T72" fmla="*/ 2147483647 w 29"/>
              <a:gd name="T73" fmla="*/ 0 h 3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9" h="31">
                <a:moveTo>
                  <a:pt x="14" y="0"/>
                </a:moveTo>
                <a:lnTo>
                  <a:pt x="16" y="3"/>
                </a:lnTo>
                <a:lnTo>
                  <a:pt x="16" y="1"/>
                </a:lnTo>
                <a:lnTo>
                  <a:pt x="21" y="3"/>
                </a:lnTo>
                <a:lnTo>
                  <a:pt x="23" y="3"/>
                </a:lnTo>
                <a:lnTo>
                  <a:pt x="28" y="3"/>
                </a:lnTo>
                <a:lnTo>
                  <a:pt x="28" y="5"/>
                </a:lnTo>
                <a:lnTo>
                  <a:pt x="28" y="6"/>
                </a:lnTo>
                <a:lnTo>
                  <a:pt x="23" y="6"/>
                </a:lnTo>
                <a:lnTo>
                  <a:pt x="19" y="5"/>
                </a:lnTo>
                <a:lnTo>
                  <a:pt x="16" y="5"/>
                </a:lnTo>
                <a:lnTo>
                  <a:pt x="14" y="5"/>
                </a:lnTo>
                <a:lnTo>
                  <a:pt x="11" y="5"/>
                </a:lnTo>
                <a:lnTo>
                  <a:pt x="7" y="6"/>
                </a:lnTo>
                <a:lnTo>
                  <a:pt x="4" y="9"/>
                </a:lnTo>
                <a:lnTo>
                  <a:pt x="4" y="10"/>
                </a:lnTo>
                <a:lnTo>
                  <a:pt x="4" y="13"/>
                </a:lnTo>
                <a:lnTo>
                  <a:pt x="4" y="14"/>
                </a:lnTo>
                <a:lnTo>
                  <a:pt x="4" y="17"/>
                </a:lnTo>
                <a:lnTo>
                  <a:pt x="4" y="18"/>
                </a:lnTo>
                <a:lnTo>
                  <a:pt x="7" y="21"/>
                </a:lnTo>
                <a:lnTo>
                  <a:pt x="7" y="23"/>
                </a:lnTo>
                <a:lnTo>
                  <a:pt x="11" y="26"/>
                </a:lnTo>
                <a:lnTo>
                  <a:pt x="11" y="28"/>
                </a:lnTo>
                <a:lnTo>
                  <a:pt x="7" y="30"/>
                </a:lnTo>
                <a:lnTo>
                  <a:pt x="4" y="25"/>
                </a:lnTo>
                <a:lnTo>
                  <a:pt x="4" y="23"/>
                </a:lnTo>
                <a:lnTo>
                  <a:pt x="4" y="18"/>
                </a:lnTo>
                <a:lnTo>
                  <a:pt x="4" y="15"/>
                </a:lnTo>
                <a:lnTo>
                  <a:pt x="0" y="13"/>
                </a:lnTo>
                <a:lnTo>
                  <a:pt x="0" y="10"/>
                </a:lnTo>
                <a:lnTo>
                  <a:pt x="4" y="8"/>
                </a:lnTo>
                <a:lnTo>
                  <a:pt x="4" y="5"/>
                </a:lnTo>
                <a:lnTo>
                  <a:pt x="4" y="1"/>
                </a:lnTo>
                <a:lnTo>
                  <a:pt x="7" y="1"/>
                </a:lnTo>
                <a:lnTo>
                  <a:pt x="7" y="0"/>
                </a:lnTo>
                <a:lnTo>
                  <a:pt x="14" y="0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3" name="Freeform 83"/>
          <p:cNvSpPr>
            <a:spLocks/>
          </p:cNvSpPr>
          <p:nvPr/>
        </p:nvSpPr>
        <p:spPr bwMode="auto">
          <a:xfrm>
            <a:off x="935038" y="1674813"/>
            <a:ext cx="50800" cy="52387"/>
          </a:xfrm>
          <a:custGeom>
            <a:avLst/>
            <a:gdLst>
              <a:gd name="T0" fmla="*/ 2147483647 w 28"/>
              <a:gd name="T1" fmla="*/ 2147483647 h 23"/>
              <a:gd name="T2" fmla="*/ 2147483647 w 28"/>
              <a:gd name="T3" fmla="*/ 2147483647 h 23"/>
              <a:gd name="T4" fmla="*/ 0 w 28"/>
              <a:gd name="T5" fmla="*/ 2147483647 h 23"/>
              <a:gd name="T6" fmla="*/ 2147483647 w 28"/>
              <a:gd name="T7" fmla="*/ 0 h 23"/>
              <a:gd name="T8" fmla="*/ 2147483647 w 28"/>
              <a:gd name="T9" fmla="*/ 2147483647 h 23"/>
              <a:gd name="T10" fmla="*/ 2147483647 w 28"/>
              <a:gd name="T11" fmla="*/ 2147483647 h 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8" h="23">
                <a:moveTo>
                  <a:pt x="27" y="22"/>
                </a:moveTo>
                <a:lnTo>
                  <a:pt x="14" y="14"/>
                </a:lnTo>
                <a:lnTo>
                  <a:pt x="0" y="7"/>
                </a:lnTo>
                <a:lnTo>
                  <a:pt x="27" y="0"/>
                </a:lnTo>
                <a:lnTo>
                  <a:pt x="27" y="14"/>
                </a:lnTo>
                <a:lnTo>
                  <a:pt x="27" y="2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4" name="Line 84"/>
          <p:cNvSpPr>
            <a:spLocks noChangeShapeType="1"/>
          </p:cNvSpPr>
          <p:nvPr/>
        </p:nvSpPr>
        <p:spPr bwMode="auto">
          <a:xfrm>
            <a:off x="998538" y="1892300"/>
            <a:ext cx="0" cy="0"/>
          </a:xfrm>
          <a:prstGeom prst="line">
            <a:avLst/>
          </a:prstGeom>
          <a:noFill/>
          <a:ln w="19050" cap="rnd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5" name="Freeform 85"/>
          <p:cNvSpPr>
            <a:spLocks/>
          </p:cNvSpPr>
          <p:nvPr/>
        </p:nvSpPr>
        <p:spPr bwMode="auto">
          <a:xfrm>
            <a:off x="998538" y="1892300"/>
            <a:ext cx="50800" cy="50800"/>
          </a:xfrm>
          <a:custGeom>
            <a:avLst/>
            <a:gdLst>
              <a:gd name="T0" fmla="*/ 2147483647 w 28"/>
              <a:gd name="T1" fmla="*/ 0 h 23"/>
              <a:gd name="T2" fmla="*/ 2147483647 w 28"/>
              <a:gd name="T3" fmla="*/ 2147483647 h 23"/>
              <a:gd name="T4" fmla="*/ 0 w 28"/>
              <a:gd name="T5" fmla="*/ 2147483647 h 23"/>
              <a:gd name="T6" fmla="*/ 0 w 28"/>
              <a:gd name="T7" fmla="*/ 2147483647 h 2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" h="23">
                <a:moveTo>
                  <a:pt x="27" y="0"/>
                </a:moveTo>
                <a:lnTo>
                  <a:pt x="27" y="7"/>
                </a:lnTo>
                <a:lnTo>
                  <a:pt x="0" y="22"/>
                </a:lnTo>
                <a:lnTo>
                  <a:pt x="0" y="7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6" name="Freeform 86"/>
          <p:cNvSpPr>
            <a:spLocks/>
          </p:cNvSpPr>
          <p:nvPr/>
        </p:nvSpPr>
        <p:spPr bwMode="auto">
          <a:xfrm>
            <a:off x="1531938" y="2032000"/>
            <a:ext cx="125412" cy="188913"/>
          </a:xfrm>
          <a:custGeom>
            <a:avLst/>
            <a:gdLst>
              <a:gd name="T0" fmla="*/ 2147483647 w 68"/>
              <a:gd name="T1" fmla="*/ 2147483647 h 83"/>
              <a:gd name="T2" fmla="*/ 2147483647 w 68"/>
              <a:gd name="T3" fmla="*/ 2147483647 h 83"/>
              <a:gd name="T4" fmla="*/ 2147483647 w 68"/>
              <a:gd name="T5" fmla="*/ 2147483647 h 83"/>
              <a:gd name="T6" fmla="*/ 2147483647 w 68"/>
              <a:gd name="T7" fmla="*/ 2147483647 h 83"/>
              <a:gd name="T8" fmla="*/ 2147483647 w 68"/>
              <a:gd name="T9" fmla="*/ 2147483647 h 83"/>
              <a:gd name="T10" fmla="*/ 2147483647 w 68"/>
              <a:gd name="T11" fmla="*/ 2147483647 h 83"/>
              <a:gd name="T12" fmla="*/ 2147483647 w 68"/>
              <a:gd name="T13" fmla="*/ 2147483647 h 83"/>
              <a:gd name="T14" fmla="*/ 2147483647 w 68"/>
              <a:gd name="T15" fmla="*/ 2147483647 h 83"/>
              <a:gd name="T16" fmla="*/ 2147483647 w 68"/>
              <a:gd name="T17" fmla="*/ 2147483647 h 83"/>
              <a:gd name="T18" fmla="*/ 2147483647 w 68"/>
              <a:gd name="T19" fmla="*/ 2147483647 h 83"/>
              <a:gd name="T20" fmla="*/ 2147483647 w 68"/>
              <a:gd name="T21" fmla="*/ 2147483647 h 83"/>
              <a:gd name="T22" fmla="*/ 2147483647 w 68"/>
              <a:gd name="T23" fmla="*/ 2147483647 h 83"/>
              <a:gd name="T24" fmla="*/ 2147483647 w 68"/>
              <a:gd name="T25" fmla="*/ 2147483647 h 83"/>
              <a:gd name="T26" fmla="*/ 2147483647 w 68"/>
              <a:gd name="T27" fmla="*/ 2147483647 h 83"/>
              <a:gd name="T28" fmla="*/ 2147483647 w 68"/>
              <a:gd name="T29" fmla="*/ 2147483647 h 83"/>
              <a:gd name="T30" fmla="*/ 2147483647 w 68"/>
              <a:gd name="T31" fmla="*/ 2147483647 h 83"/>
              <a:gd name="T32" fmla="*/ 2147483647 w 68"/>
              <a:gd name="T33" fmla="*/ 2147483647 h 83"/>
              <a:gd name="T34" fmla="*/ 2147483647 w 68"/>
              <a:gd name="T35" fmla="*/ 2147483647 h 83"/>
              <a:gd name="T36" fmla="*/ 2147483647 w 68"/>
              <a:gd name="T37" fmla="*/ 2147483647 h 83"/>
              <a:gd name="T38" fmla="*/ 2147483647 w 68"/>
              <a:gd name="T39" fmla="*/ 2147483647 h 83"/>
              <a:gd name="T40" fmla="*/ 0 w 68"/>
              <a:gd name="T41" fmla="*/ 2147483647 h 83"/>
              <a:gd name="T42" fmla="*/ 2147483647 w 68"/>
              <a:gd name="T43" fmla="*/ 2147483647 h 83"/>
              <a:gd name="T44" fmla="*/ 2147483647 w 68"/>
              <a:gd name="T45" fmla="*/ 2147483647 h 83"/>
              <a:gd name="T46" fmla="*/ 2147483647 w 68"/>
              <a:gd name="T47" fmla="*/ 0 h 83"/>
              <a:gd name="T48" fmla="*/ 2147483647 w 68"/>
              <a:gd name="T49" fmla="*/ 2147483647 h 83"/>
              <a:gd name="T50" fmla="*/ 2147483647 w 68"/>
              <a:gd name="T51" fmla="*/ 2147483647 h 83"/>
              <a:gd name="T52" fmla="*/ 2147483647 w 68"/>
              <a:gd name="T53" fmla="*/ 2147483647 h 83"/>
              <a:gd name="T54" fmla="*/ 2147483647 w 68"/>
              <a:gd name="T55" fmla="*/ 2147483647 h 83"/>
              <a:gd name="T56" fmla="*/ 2147483647 w 68"/>
              <a:gd name="T57" fmla="*/ 2147483647 h 83"/>
              <a:gd name="T58" fmla="*/ 2147483647 w 68"/>
              <a:gd name="T59" fmla="*/ 2147483647 h 83"/>
              <a:gd name="T60" fmla="*/ 2147483647 w 68"/>
              <a:gd name="T61" fmla="*/ 2147483647 h 83"/>
              <a:gd name="T62" fmla="*/ 2147483647 w 68"/>
              <a:gd name="T63" fmla="*/ 2147483647 h 83"/>
              <a:gd name="T64" fmla="*/ 2147483647 w 68"/>
              <a:gd name="T65" fmla="*/ 2147483647 h 83"/>
              <a:gd name="T66" fmla="*/ 2147483647 w 68"/>
              <a:gd name="T67" fmla="*/ 2147483647 h 83"/>
              <a:gd name="T68" fmla="*/ 2147483647 w 68"/>
              <a:gd name="T69" fmla="*/ 2147483647 h 83"/>
              <a:gd name="T70" fmla="*/ 2147483647 w 68"/>
              <a:gd name="T71" fmla="*/ 2147483647 h 83"/>
              <a:gd name="T72" fmla="*/ 2147483647 w 68"/>
              <a:gd name="T73" fmla="*/ 2147483647 h 83"/>
              <a:gd name="T74" fmla="*/ 2147483647 w 68"/>
              <a:gd name="T75" fmla="*/ 2147483647 h 83"/>
              <a:gd name="T76" fmla="*/ 2147483647 w 68"/>
              <a:gd name="T77" fmla="*/ 2147483647 h 83"/>
              <a:gd name="T78" fmla="*/ 2147483647 w 68"/>
              <a:gd name="T79" fmla="*/ 2147483647 h 83"/>
              <a:gd name="T80" fmla="*/ 2147483647 w 68"/>
              <a:gd name="T81" fmla="*/ 2147483647 h 83"/>
              <a:gd name="T82" fmla="*/ 2147483647 w 68"/>
              <a:gd name="T83" fmla="*/ 2147483647 h 83"/>
              <a:gd name="T84" fmla="*/ 2147483647 w 68"/>
              <a:gd name="T85" fmla="*/ 2147483647 h 83"/>
              <a:gd name="T86" fmla="*/ 2147483647 w 68"/>
              <a:gd name="T87" fmla="*/ 2147483647 h 83"/>
              <a:gd name="T88" fmla="*/ 2147483647 w 68"/>
              <a:gd name="T89" fmla="*/ 2147483647 h 83"/>
              <a:gd name="T90" fmla="*/ 2147483647 w 68"/>
              <a:gd name="T91" fmla="*/ 2147483647 h 83"/>
              <a:gd name="T92" fmla="*/ 2147483647 w 68"/>
              <a:gd name="T93" fmla="*/ 2147483647 h 8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8" h="83">
                <a:moveTo>
                  <a:pt x="66" y="82"/>
                </a:moveTo>
                <a:lnTo>
                  <a:pt x="64" y="82"/>
                </a:lnTo>
                <a:lnTo>
                  <a:pt x="60" y="80"/>
                </a:lnTo>
                <a:lnTo>
                  <a:pt x="60" y="79"/>
                </a:lnTo>
                <a:lnTo>
                  <a:pt x="59" y="79"/>
                </a:lnTo>
                <a:lnTo>
                  <a:pt x="55" y="79"/>
                </a:lnTo>
                <a:lnTo>
                  <a:pt x="52" y="76"/>
                </a:lnTo>
                <a:lnTo>
                  <a:pt x="50" y="76"/>
                </a:lnTo>
                <a:lnTo>
                  <a:pt x="50" y="74"/>
                </a:lnTo>
                <a:lnTo>
                  <a:pt x="48" y="72"/>
                </a:lnTo>
                <a:lnTo>
                  <a:pt x="47" y="71"/>
                </a:lnTo>
                <a:lnTo>
                  <a:pt x="41" y="69"/>
                </a:lnTo>
                <a:lnTo>
                  <a:pt x="40" y="69"/>
                </a:lnTo>
                <a:lnTo>
                  <a:pt x="38" y="65"/>
                </a:lnTo>
                <a:lnTo>
                  <a:pt x="34" y="65"/>
                </a:lnTo>
                <a:lnTo>
                  <a:pt x="33" y="63"/>
                </a:lnTo>
                <a:lnTo>
                  <a:pt x="33" y="61"/>
                </a:lnTo>
                <a:lnTo>
                  <a:pt x="33" y="59"/>
                </a:lnTo>
                <a:lnTo>
                  <a:pt x="31" y="58"/>
                </a:lnTo>
                <a:lnTo>
                  <a:pt x="28" y="55"/>
                </a:lnTo>
                <a:lnTo>
                  <a:pt x="28" y="54"/>
                </a:lnTo>
                <a:lnTo>
                  <a:pt x="28" y="51"/>
                </a:lnTo>
                <a:lnTo>
                  <a:pt x="24" y="47"/>
                </a:lnTo>
                <a:lnTo>
                  <a:pt x="22" y="47"/>
                </a:lnTo>
                <a:lnTo>
                  <a:pt x="22" y="46"/>
                </a:lnTo>
                <a:lnTo>
                  <a:pt x="19" y="45"/>
                </a:lnTo>
                <a:lnTo>
                  <a:pt x="17" y="45"/>
                </a:lnTo>
                <a:lnTo>
                  <a:pt x="16" y="46"/>
                </a:lnTo>
                <a:lnTo>
                  <a:pt x="14" y="43"/>
                </a:lnTo>
                <a:lnTo>
                  <a:pt x="10" y="43"/>
                </a:lnTo>
                <a:lnTo>
                  <a:pt x="9" y="42"/>
                </a:lnTo>
                <a:lnTo>
                  <a:pt x="10" y="41"/>
                </a:lnTo>
                <a:lnTo>
                  <a:pt x="9" y="38"/>
                </a:lnTo>
                <a:lnTo>
                  <a:pt x="9" y="36"/>
                </a:lnTo>
                <a:lnTo>
                  <a:pt x="9" y="32"/>
                </a:lnTo>
                <a:lnTo>
                  <a:pt x="9" y="30"/>
                </a:lnTo>
                <a:lnTo>
                  <a:pt x="3" y="25"/>
                </a:lnTo>
                <a:lnTo>
                  <a:pt x="3" y="22"/>
                </a:lnTo>
                <a:lnTo>
                  <a:pt x="2" y="21"/>
                </a:lnTo>
                <a:lnTo>
                  <a:pt x="2" y="20"/>
                </a:lnTo>
                <a:lnTo>
                  <a:pt x="0" y="17"/>
                </a:lnTo>
                <a:lnTo>
                  <a:pt x="0" y="16"/>
                </a:lnTo>
                <a:lnTo>
                  <a:pt x="2" y="14"/>
                </a:lnTo>
                <a:lnTo>
                  <a:pt x="3" y="13"/>
                </a:lnTo>
                <a:lnTo>
                  <a:pt x="2" y="8"/>
                </a:lnTo>
                <a:lnTo>
                  <a:pt x="3" y="8"/>
                </a:lnTo>
                <a:lnTo>
                  <a:pt x="3" y="0"/>
                </a:lnTo>
                <a:lnTo>
                  <a:pt x="7" y="0"/>
                </a:lnTo>
                <a:lnTo>
                  <a:pt x="10" y="0"/>
                </a:lnTo>
                <a:lnTo>
                  <a:pt x="14" y="3"/>
                </a:lnTo>
                <a:lnTo>
                  <a:pt x="16" y="0"/>
                </a:lnTo>
                <a:lnTo>
                  <a:pt x="16" y="3"/>
                </a:lnTo>
                <a:lnTo>
                  <a:pt x="17" y="4"/>
                </a:lnTo>
                <a:lnTo>
                  <a:pt x="19" y="4"/>
                </a:lnTo>
                <a:lnTo>
                  <a:pt x="19" y="5"/>
                </a:lnTo>
                <a:lnTo>
                  <a:pt x="22" y="7"/>
                </a:lnTo>
                <a:lnTo>
                  <a:pt x="24" y="8"/>
                </a:lnTo>
                <a:lnTo>
                  <a:pt x="24" y="12"/>
                </a:lnTo>
                <a:lnTo>
                  <a:pt x="28" y="12"/>
                </a:lnTo>
                <a:lnTo>
                  <a:pt x="29" y="12"/>
                </a:lnTo>
                <a:lnTo>
                  <a:pt x="33" y="13"/>
                </a:lnTo>
                <a:lnTo>
                  <a:pt x="33" y="14"/>
                </a:lnTo>
                <a:lnTo>
                  <a:pt x="33" y="16"/>
                </a:lnTo>
                <a:lnTo>
                  <a:pt x="33" y="17"/>
                </a:lnTo>
                <a:lnTo>
                  <a:pt x="33" y="20"/>
                </a:lnTo>
                <a:lnTo>
                  <a:pt x="33" y="21"/>
                </a:lnTo>
                <a:lnTo>
                  <a:pt x="33" y="22"/>
                </a:lnTo>
                <a:lnTo>
                  <a:pt x="33" y="25"/>
                </a:lnTo>
                <a:lnTo>
                  <a:pt x="31" y="25"/>
                </a:lnTo>
                <a:lnTo>
                  <a:pt x="31" y="28"/>
                </a:lnTo>
                <a:lnTo>
                  <a:pt x="29" y="33"/>
                </a:lnTo>
                <a:lnTo>
                  <a:pt x="33" y="34"/>
                </a:lnTo>
                <a:lnTo>
                  <a:pt x="34" y="38"/>
                </a:lnTo>
                <a:lnTo>
                  <a:pt x="38" y="41"/>
                </a:lnTo>
                <a:lnTo>
                  <a:pt x="48" y="41"/>
                </a:lnTo>
                <a:lnTo>
                  <a:pt x="50" y="38"/>
                </a:lnTo>
                <a:lnTo>
                  <a:pt x="52" y="38"/>
                </a:lnTo>
                <a:lnTo>
                  <a:pt x="55" y="38"/>
                </a:lnTo>
                <a:lnTo>
                  <a:pt x="59" y="38"/>
                </a:lnTo>
                <a:lnTo>
                  <a:pt x="60" y="41"/>
                </a:lnTo>
                <a:lnTo>
                  <a:pt x="59" y="42"/>
                </a:lnTo>
                <a:lnTo>
                  <a:pt x="57" y="42"/>
                </a:lnTo>
                <a:lnTo>
                  <a:pt x="55" y="49"/>
                </a:lnTo>
                <a:lnTo>
                  <a:pt x="55" y="55"/>
                </a:lnTo>
                <a:lnTo>
                  <a:pt x="55" y="58"/>
                </a:lnTo>
                <a:lnTo>
                  <a:pt x="55" y="63"/>
                </a:lnTo>
                <a:lnTo>
                  <a:pt x="55" y="65"/>
                </a:lnTo>
                <a:lnTo>
                  <a:pt x="55" y="66"/>
                </a:lnTo>
                <a:lnTo>
                  <a:pt x="55" y="69"/>
                </a:lnTo>
                <a:lnTo>
                  <a:pt x="60" y="74"/>
                </a:lnTo>
                <a:lnTo>
                  <a:pt x="64" y="76"/>
                </a:lnTo>
                <a:lnTo>
                  <a:pt x="67" y="76"/>
                </a:lnTo>
                <a:lnTo>
                  <a:pt x="67" y="79"/>
                </a:lnTo>
                <a:lnTo>
                  <a:pt x="66" y="80"/>
                </a:lnTo>
                <a:lnTo>
                  <a:pt x="66" y="8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7" name="Freeform 87"/>
          <p:cNvSpPr>
            <a:spLocks/>
          </p:cNvSpPr>
          <p:nvPr/>
        </p:nvSpPr>
        <p:spPr bwMode="auto">
          <a:xfrm>
            <a:off x="1758950" y="2154238"/>
            <a:ext cx="104775" cy="153987"/>
          </a:xfrm>
          <a:custGeom>
            <a:avLst/>
            <a:gdLst>
              <a:gd name="T0" fmla="*/ 2147483647 w 58"/>
              <a:gd name="T1" fmla="*/ 2147483647 h 68"/>
              <a:gd name="T2" fmla="*/ 2147483647 w 58"/>
              <a:gd name="T3" fmla="*/ 2147483647 h 68"/>
              <a:gd name="T4" fmla="*/ 2147483647 w 58"/>
              <a:gd name="T5" fmla="*/ 2147483647 h 68"/>
              <a:gd name="T6" fmla="*/ 2147483647 w 58"/>
              <a:gd name="T7" fmla="*/ 2147483647 h 68"/>
              <a:gd name="T8" fmla="*/ 2147483647 w 58"/>
              <a:gd name="T9" fmla="*/ 2147483647 h 68"/>
              <a:gd name="T10" fmla="*/ 2147483647 w 58"/>
              <a:gd name="T11" fmla="*/ 2147483647 h 68"/>
              <a:gd name="T12" fmla="*/ 2147483647 w 58"/>
              <a:gd name="T13" fmla="*/ 2147483647 h 68"/>
              <a:gd name="T14" fmla="*/ 2147483647 w 58"/>
              <a:gd name="T15" fmla="*/ 2147483647 h 68"/>
              <a:gd name="T16" fmla="*/ 2147483647 w 58"/>
              <a:gd name="T17" fmla="*/ 2147483647 h 68"/>
              <a:gd name="T18" fmla="*/ 2147483647 w 58"/>
              <a:gd name="T19" fmla="*/ 2147483647 h 68"/>
              <a:gd name="T20" fmla="*/ 2147483647 w 58"/>
              <a:gd name="T21" fmla="*/ 2147483647 h 68"/>
              <a:gd name="T22" fmla="*/ 2147483647 w 58"/>
              <a:gd name="T23" fmla="*/ 2147483647 h 68"/>
              <a:gd name="T24" fmla="*/ 2147483647 w 58"/>
              <a:gd name="T25" fmla="*/ 2147483647 h 68"/>
              <a:gd name="T26" fmla="*/ 2147483647 w 58"/>
              <a:gd name="T27" fmla="*/ 2147483647 h 68"/>
              <a:gd name="T28" fmla="*/ 2147483647 w 58"/>
              <a:gd name="T29" fmla="*/ 2147483647 h 68"/>
              <a:gd name="T30" fmla="*/ 2147483647 w 58"/>
              <a:gd name="T31" fmla="*/ 2147483647 h 68"/>
              <a:gd name="T32" fmla="*/ 2147483647 w 58"/>
              <a:gd name="T33" fmla="*/ 2147483647 h 68"/>
              <a:gd name="T34" fmla="*/ 2147483647 w 58"/>
              <a:gd name="T35" fmla="*/ 2147483647 h 68"/>
              <a:gd name="T36" fmla="*/ 2147483647 w 58"/>
              <a:gd name="T37" fmla="*/ 2147483647 h 68"/>
              <a:gd name="T38" fmla="*/ 2147483647 w 58"/>
              <a:gd name="T39" fmla="*/ 2147483647 h 68"/>
              <a:gd name="T40" fmla="*/ 2147483647 w 58"/>
              <a:gd name="T41" fmla="*/ 2147483647 h 68"/>
              <a:gd name="T42" fmla="*/ 2147483647 w 58"/>
              <a:gd name="T43" fmla="*/ 2147483647 h 68"/>
              <a:gd name="T44" fmla="*/ 2147483647 w 58"/>
              <a:gd name="T45" fmla="*/ 2147483647 h 68"/>
              <a:gd name="T46" fmla="*/ 2147483647 w 58"/>
              <a:gd name="T47" fmla="*/ 2147483647 h 68"/>
              <a:gd name="T48" fmla="*/ 2147483647 w 58"/>
              <a:gd name="T49" fmla="*/ 2147483647 h 68"/>
              <a:gd name="T50" fmla="*/ 2147483647 w 58"/>
              <a:gd name="T51" fmla="*/ 2147483647 h 68"/>
              <a:gd name="T52" fmla="*/ 2147483647 w 58"/>
              <a:gd name="T53" fmla="*/ 2147483647 h 68"/>
              <a:gd name="T54" fmla="*/ 2147483647 w 58"/>
              <a:gd name="T55" fmla="*/ 2147483647 h 68"/>
              <a:gd name="T56" fmla="*/ 2147483647 w 58"/>
              <a:gd name="T57" fmla="*/ 2147483647 h 68"/>
              <a:gd name="T58" fmla="*/ 2147483647 w 58"/>
              <a:gd name="T59" fmla="*/ 2147483647 h 68"/>
              <a:gd name="T60" fmla="*/ 2147483647 w 58"/>
              <a:gd name="T61" fmla="*/ 2147483647 h 68"/>
              <a:gd name="T62" fmla="*/ 2147483647 w 58"/>
              <a:gd name="T63" fmla="*/ 2147483647 h 68"/>
              <a:gd name="T64" fmla="*/ 2147483647 w 58"/>
              <a:gd name="T65" fmla="*/ 2147483647 h 68"/>
              <a:gd name="T66" fmla="*/ 2147483647 w 58"/>
              <a:gd name="T67" fmla="*/ 2147483647 h 68"/>
              <a:gd name="T68" fmla="*/ 2147483647 w 58"/>
              <a:gd name="T69" fmla="*/ 2147483647 h 68"/>
              <a:gd name="T70" fmla="*/ 2147483647 w 58"/>
              <a:gd name="T71" fmla="*/ 2147483647 h 68"/>
              <a:gd name="T72" fmla="*/ 2147483647 w 58"/>
              <a:gd name="T73" fmla="*/ 2147483647 h 68"/>
              <a:gd name="T74" fmla="*/ 2147483647 w 58"/>
              <a:gd name="T75" fmla="*/ 2147483647 h 68"/>
              <a:gd name="T76" fmla="*/ 2147483647 w 58"/>
              <a:gd name="T77" fmla="*/ 2147483647 h 6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8" h="68">
                <a:moveTo>
                  <a:pt x="42" y="67"/>
                </a:moveTo>
                <a:lnTo>
                  <a:pt x="38" y="65"/>
                </a:lnTo>
                <a:lnTo>
                  <a:pt x="36" y="67"/>
                </a:lnTo>
                <a:lnTo>
                  <a:pt x="35" y="67"/>
                </a:lnTo>
                <a:lnTo>
                  <a:pt x="33" y="65"/>
                </a:lnTo>
                <a:lnTo>
                  <a:pt x="29" y="61"/>
                </a:lnTo>
                <a:lnTo>
                  <a:pt x="29" y="60"/>
                </a:lnTo>
                <a:lnTo>
                  <a:pt x="28" y="61"/>
                </a:lnTo>
                <a:lnTo>
                  <a:pt x="26" y="61"/>
                </a:lnTo>
                <a:lnTo>
                  <a:pt x="24" y="60"/>
                </a:lnTo>
                <a:lnTo>
                  <a:pt x="21" y="56"/>
                </a:lnTo>
                <a:lnTo>
                  <a:pt x="19" y="55"/>
                </a:lnTo>
                <a:lnTo>
                  <a:pt x="16" y="55"/>
                </a:lnTo>
                <a:lnTo>
                  <a:pt x="10" y="55"/>
                </a:lnTo>
                <a:lnTo>
                  <a:pt x="9" y="55"/>
                </a:lnTo>
                <a:lnTo>
                  <a:pt x="5" y="54"/>
                </a:lnTo>
                <a:lnTo>
                  <a:pt x="0" y="50"/>
                </a:lnTo>
                <a:lnTo>
                  <a:pt x="2" y="48"/>
                </a:lnTo>
                <a:lnTo>
                  <a:pt x="5" y="46"/>
                </a:lnTo>
                <a:lnTo>
                  <a:pt x="5" y="44"/>
                </a:lnTo>
                <a:lnTo>
                  <a:pt x="7" y="42"/>
                </a:lnTo>
                <a:lnTo>
                  <a:pt x="9" y="39"/>
                </a:lnTo>
                <a:lnTo>
                  <a:pt x="10" y="39"/>
                </a:lnTo>
                <a:lnTo>
                  <a:pt x="14" y="37"/>
                </a:lnTo>
                <a:lnTo>
                  <a:pt x="16" y="34"/>
                </a:lnTo>
                <a:lnTo>
                  <a:pt x="19" y="31"/>
                </a:lnTo>
                <a:lnTo>
                  <a:pt x="19" y="30"/>
                </a:lnTo>
                <a:lnTo>
                  <a:pt x="16" y="27"/>
                </a:lnTo>
                <a:lnTo>
                  <a:pt x="19" y="27"/>
                </a:lnTo>
                <a:lnTo>
                  <a:pt x="19" y="22"/>
                </a:lnTo>
                <a:lnTo>
                  <a:pt x="19" y="21"/>
                </a:lnTo>
                <a:lnTo>
                  <a:pt x="19" y="17"/>
                </a:lnTo>
                <a:lnTo>
                  <a:pt x="19" y="14"/>
                </a:lnTo>
                <a:lnTo>
                  <a:pt x="19" y="12"/>
                </a:lnTo>
                <a:lnTo>
                  <a:pt x="21" y="8"/>
                </a:lnTo>
                <a:lnTo>
                  <a:pt x="24" y="7"/>
                </a:lnTo>
                <a:lnTo>
                  <a:pt x="28" y="7"/>
                </a:lnTo>
                <a:lnTo>
                  <a:pt x="29" y="5"/>
                </a:lnTo>
                <a:lnTo>
                  <a:pt x="33" y="4"/>
                </a:lnTo>
                <a:lnTo>
                  <a:pt x="35" y="4"/>
                </a:lnTo>
                <a:lnTo>
                  <a:pt x="36" y="4"/>
                </a:lnTo>
                <a:lnTo>
                  <a:pt x="38" y="3"/>
                </a:lnTo>
                <a:lnTo>
                  <a:pt x="42" y="0"/>
                </a:lnTo>
                <a:lnTo>
                  <a:pt x="43" y="1"/>
                </a:lnTo>
                <a:lnTo>
                  <a:pt x="43" y="4"/>
                </a:lnTo>
                <a:lnTo>
                  <a:pt x="43" y="5"/>
                </a:lnTo>
                <a:lnTo>
                  <a:pt x="47" y="8"/>
                </a:lnTo>
                <a:lnTo>
                  <a:pt x="52" y="12"/>
                </a:lnTo>
                <a:lnTo>
                  <a:pt x="52" y="14"/>
                </a:lnTo>
                <a:lnTo>
                  <a:pt x="52" y="18"/>
                </a:lnTo>
                <a:lnTo>
                  <a:pt x="52" y="20"/>
                </a:lnTo>
                <a:lnTo>
                  <a:pt x="52" y="22"/>
                </a:lnTo>
                <a:lnTo>
                  <a:pt x="52" y="24"/>
                </a:lnTo>
                <a:lnTo>
                  <a:pt x="52" y="25"/>
                </a:lnTo>
                <a:lnTo>
                  <a:pt x="52" y="26"/>
                </a:lnTo>
                <a:lnTo>
                  <a:pt x="56" y="27"/>
                </a:lnTo>
                <a:lnTo>
                  <a:pt x="52" y="29"/>
                </a:lnTo>
                <a:lnTo>
                  <a:pt x="56" y="31"/>
                </a:lnTo>
                <a:lnTo>
                  <a:pt x="56" y="34"/>
                </a:lnTo>
                <a:lnTo>
                  <a:pt x="57" y="34"/>
                </a:lnTo>
                <a:lnTo>
                  <a:pt x="57" y="35"/>
                </a:lnTo>
                <a:lnTo>
                  <a:pt x="57" y="37"/>
                </a:lnTo>
                <a:lnTo>
                  <a:pt x="57" y="39"/>
                </a:lnTo>
                <a:lnTo>
                  <a:pt x="56" y="44"/>
                </a:lnTo>
                <a:lnTo>
                  <a:pt x="56" y="46"/>
                </a:lnTo>
                <a:lnTo>
                  <a:pt x="52" y="46"/>
                </a:lnTo>
                <a:lnTo>
                  <a:pt x="52" y="48"/>
                </a:lnTo>
                <a:lnTo>
                  <a:pt x="50" y="50"/>
                </a:lnTo>
                <a:lnTo>
                  <a:pt x="47" y="51"/>
                </a:lnTo>
                <a:lnTo>
                  <a:pt x="47" y="55"/>
                </a:lnTo>
                <a:lnTo>
                  <a:pt x="47" y="58"/>
                </a:lnTo>
                <a:lnTo>
                  <a:pt x="50" y="59"/>
                </a:lnTo>
                <a:lnTo>
                  <a:pt x="52" y="60"/>
                </a:lnTo>
                <a:lnTo>
                  <a:pt x="50" y="61"/>
                </a:lnTo>
                <a:lnTo>
                  <a:pt x="50" y="63"/>
                </a:lnTo>
                <a:lnTo>
                  <a:pt x="47" y="67"/>
                </a:lnTo>
                <a:lnTo>
                  <a:pt x="47" y="65"/>
                </a:lnTo>
                <a:lnTo>
                  <a:pt x="42" y="67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8" name="Freeform 88"/>
          <p:cNvSpPr>
            <a:spLocks/>
          </p:cNvSpPr>
          <p:nvPr/>
        </p:nvSpPr>
        <p:spPr bwMode="auto">
          <a:xfrm>
            <a:off x="1766888" y="2298700"/>
            <a:ext cx="53975" cy="53975"/>
          </a:xfrm>
          <a:custGeom>
            <a:avLst/>
            <a:gdLst>
              <a:gd name="T0" fmla="*/ 2147483647 w 29"/>
              <a:gd name="T1" fmla="*/ 2147483647 h 23"/>
              <a:gd name="T2" fmla="*/ 2147483647 w 29"/>
              <a:gd name="T3" fmla="*/ 2147483647 h 23"/>
              <a:gd name="T4" fmla="*/ 0 w 29"/>
              <a:gd name="T5" fmla="*/ 2147483647 h 23"/>
              <a:gd name="T6" fmla="*/ 0 w 29"/>
              <a:gd name="T7" fmla="*/ 2147483647 h 23"/>
              <a:gd name="T8" fmla="*/ 0 w 29"/>
              <a:gd name="T9" fmla="*/ 2147483647 h 23"/>
              <a:gd name="T10" fmla="*/ 0 w 29"/>
              <a:gd name="T11" fmla="*/ 2147483647 h 23"/>
              <a:gd name="T12" fmla="*/ 0 w 29"/>
              <a:gd name="T13" fmla="*/ 2147483647 h 23"/>
              <a:gd name="T14" fmla="*/ 0 w 29"/>
              <a:gd name="T15" fmla="*/ 2147483647 h 23"/>
              <a:gd name="T16" fmla="*/ 2147483647 w 29"/>
              <a:gd name="T17" fmla="*/ 0 h 23"/>
              <a:gd name="T18" fmla="*/ 2147483647 w 29"/>
              <a:gd name="T19" fmla="*/ 2147483647 h 23"/>
              <a:gd name="T20" fmla="*/ 2147483647 w 29"/>
              <a:gd name="T21" fmla="*/ 2147483647 h 23"/>
              <a:gd name="T22" fmla="*/ 2147483647 w 29"/>
              <a:gd name="T23" fmla="*/ 2147483647 h 23"/>
              <a:gd name="T24" fmla="*/ 2147483647 w 29"/>
              <a:gd name="T25" fmla="*/ 2147483647 h 23"/>
              <a:gd name="T26" fmla="*/ 2147483647 w 29"/>
              <a:gd name="T27" fmla="*/ 2147483647 h 23"/>
              <a:gd name="T28" fmla="*/ 2147483647 w 29"/>
              <a:gd name="T29" fmla="*/ 2147483647 h 23"/>
              <a:gd name="T30" fmla="*/ 2147483647 w 29"/>
              <a:gd name="T31" fmla="*/ 2147483647 h 2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9" h="23">
                <a:moveTo>
                  <a:pt x="16" y="22"/>
                </a:moveTo>
                <a:lnTo>
                  <a:pt x="5" y="22"/>
                </a:lnTo>
                <a:lnTo>
                  <a:pt x="0" y="19"/>
                </a:lnTo>
                <a:lnTo>
                  <a:pt x="0" y="14"/>
                </a:lnTo>
                <a:lnTo>
                  <a:pt x="0" y="9"/>
                </a:lnTo>
                <a:lnTo>
                  <a:pt x="0" y="7"/>
                </a:lnTo>
                <a:lnTo>
                  <a:pt x="0" y="4"/>
                </a:lnTo>
                <a:lnTo>
                  <a:pt x="0" y="1"/>
                </a:lnTo>
                <a:lnTo>
                  <a:pt x="5" y="0"/>
                </a:lnTo>
                <a:lnTo>
                  <a:pt x="16" y="1"/>
                </a:lnTo>
                <a:lnTo>
                  <a:pt x="28" y="4"/>
                </a:lnTo>
                <a:lnTo>
                  <a:pt x="28" y="7"/>
                </a:lnTo>
                <a:lnTo>
                  <a:pt x="28" y="9"/>
                </a:lnTo>
                <a:lnTo>
                  <a:pt x="28" y="14"/>
                </a:lnTo>
                <a:lnTo>
                  <a:pt x="16" y="16"/>
                </a:lnTo>
                <a:lnTo>
                  <a:pt x="16" y="2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9" name="Freeform 89"/>
          <p:cNvSpPr>
            <a:spLocks/>
          </p:cNvSpPr>
          <p:nvPr/>
        </p:nvSpPr>
        <p:spPr bwMode="auto">
          <a:xfrm>
            <a:off x="1681163" y="2314575"/>
            <a:ext cx="50800" cy="49213"/>
          </a:xfrm>
          <a:custGeom>
            <a:avLst/>
            <a:gdLst>
              <a:gd name="T0" fmla="*/ 2147483647 w 28"/>
              <a:gd name="T1" fmla="*/ 2147483647 h 22"/>
              <a:gd name="T2" fmla="*/ 2147483647 w 28"/>
              <a:gd name="T3" fmla="*/ 2147483647 h 22"/>
              <a:gd name="T4" fmla="*/ 2147483647 w 28"/>
              <a:gd name="T5" fmla="*/ 2147483647 h 22"/>
              <a:gd name="T6" fmla="*/ 2147483647 w 28"/>
              <a:gd name="T7" fmla="*/ 2147483647 h 22"/>
              <a:gd name="T8" fmla="*/ 2147483647 w 28"/>
              <a:gd name="T9" fmla="*/ 2147483647 h 22"/>
              <a:gd name="T10" fmla="*/ 2147483647 w 28"/>
              <a:gd name="T11" fmla="*/ 2147483647 h 22"/>
              <a:gd name="T12" fmla="*/ 2147483647 w 28"/>
              <a:gd name="T13" fmla="*/ 2147483647 h 22"/>
              <a:gd name="T14" fmla="*/ 2147483647 w 28"/>
              <a:gd name="T15" fmla="*/ 2147483647 h 22"/>
              <a:gd name="T16" fmla="*/ 0 w 28"/>
              <a:gd name="T17" fmla="*/ 2147483647 h 22"/>
              <a:gd name="T18" fmla="*/ 2147483647 w 28"/>
              <a:gd name="T19" fmla="*/ 0 h 22"/>
              <a:gd name="T20" fmla="*/ 2147483647 w 28"/>
              <a:gd name="T21" fmla="*/ 0 h 22"/>
              <a:gd name="T22" fmla="*/ 2147483647 w 28"/>
              <a:gd name="T23" fmla="*/ 2147483647 h 22"/>
              <a:gd name="T24" fmla="*/ 2147483647 w 28"/>
              <a:gd name="T25" fmla="*/ 2147483647 h 22"/>
              <a:gd name="T26" fmla="*/ 2147483647 w 28"/>
              <a:gd name="T27" fmla="*/ 2147483647 h 22"/>
              <a:gd name="T28" fmla="*/ 2147483647 w 28"/>
              <a:gd name="T29" fmla="*/ 2147483647 h 22"/>
              <a:gd name="T30" fmla="*/ 2147483647 w 28"/>
              <a:gd name="T31" fmla="*/ 2147483647 h 22"/>
              <a:gd name="T32" fmla="*/ 2147483647 w 28"/>
              <a:gd name="T33" fmla="*/ 2147483647 h 2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8" h="22">
                <a:moveTo>
                  <a:pt x="27" y="21"/>
                </a:moveTo>
                <a:lnTo>
                  <a:pt x="20" y="16"/>
                </a:lnTo>
                <a:lnTo>
                  <a:pt x="19" y="16"/>
                </a:lnTo>
                <a:lnTo>
                  <a:pt x="14" y="16"/>
                </a:lnTo>
                <a:lnTo>
                  <a:pt x="12" y="14"/>
                </a:lnTo>
                <a:lnTo>
                  <a:pt x="7" y="12"/>
                </a:lnTo>
                <a:lnTo>
                  <a:pt x="5" y="10"/>
                </a:lnTo>
                <a:lnTo>
                  <a:pt x="2" y="5"/>
                </a:lnTo>
                <a:lnTo>
                  <a:pt x="0" y="4"/>
                </a:lnTo>
                <a:lnTo>
                  <a:pt x="2" y="0"/>
                </a:lnTo>
                <a:lnTo>
                  <a:pt x="7" y="0"/>
                </a:lnTo>
                <a:lnTo>
                  <a:pt x="12" y="4"/>
                </a:lnTo>
                <a:lnTo>
                  <a:pt x="14" y="4"/>
                </a:lnTo>
                <a:lnTo>
                  <a:pt x="20" y="10"/>
                </a:lnTo>
                <a:lnTo>
                  <a:pt x="24" y="16"/>
                </a:lnTo>
                <a:lnTo>
                  <a:pt x="27" y="16"/>
                </a:lnTo>
                <a:lnTo>
                  <a:pt x="27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0" name="Freeform 90"/>
          <p:cNvSpPr>
            <a:spLocks/>
          </p:cNvSpPr>
          <p:nvPr/>
        </p:nvSpPr>
        <p:spPr bwMode="auto">
          <a:xfrm>
            <a:off x="1057275" y="2327275"/>
            <a:ext cx="71438" cy="122238"/>
          </a:xfrm>
          <a:custGeom>
            <a:avLst/>
            <a:gdLst>
              <a:gd name="T0" fmla="*/ 2147483647 w 38"/>
              <a:gd name="T1" fmla="*/ 2147483647 h 53"/>
              <a:gd name="T2" fmla="*/ 2147483647 w 38"/>
              <a:gd name="T3" fmla="*/ 2147483647 h 53"/>
              <a:gd name="T4" fmla="*/ 2147483647 w 38"/>
              <a:gd name="T5" fmla="*/ 2147483647 h 53"/>
              <a:gd name="T6" fmla="*/ 2147483647 w 38"/>
              <a:gd name="T7" fmla="*/ 2147483647 h 53"/>
              <a:gd name="T8" fmla="*/ 2147483647 w 38"/>
              <a:gd name="T9" fmla="*/ 2147483647 h 53"/>
              <a:gd name="T10" fmla="*/ 2147483647 w 38"/>
              <a:gd name="T11" fmla="*/ 2147483647 h 53"/>
              <a:gd name="T12" fmla="*/ 2147483647 w 38"/>
              <a:gd name="T13" fmla="*/ 2147483647 h 53"/>
              <a:gd name="T14" fmla="*/ 2147483647 w 38"/>
              <a:gd name="T15" fmla="*/ 2147483647 h 53"/>
              <a:gd name="T16" fmla="*/ 2147483647 w 38"/>
              <a:gd name="T17" fmla="*/ 2147483647 h 53"/>
              <a:gd name="T18" fmla="*/ 2147483647 w 38"/>
              <a:gd name="T19" fmla="*/ 2147483647 h 53"/>
              <a:gd name="T20" fmla="*/ 0 w 38"/>
              <a:gd name="T21" fmla="*/ 2147483647 h 53"/>
              <a:gd name="T22" fmla="*/ 2147483647 w 38"/>
              <a:gd name="T23" fmla="*/ 2147483647 h 53"/>
              <a:gd name="T24" fmla="*/ 2147483647 w 38"/>
              <a:gd name="T25" fmla="*/ 2147483647 h 53"/>
              <a:gd name="T26" fmla="*/ 2147483647 w 38"/>
              <a:gd name="T27" fmla="*/ 2147483647 h 53"/>
              <a:gd name="T28" fmla="*/ 2147483647 w 38"/>
              <a:gd name="T29" fmla="*/ 2147483647 h 53"/>
              <a:gd name="T30" fmla="*/ 2147483647 w 38"/>
              <a:gd name="T31" fmla="*/ 2147483647 h 53"/>
              <a:gd name="T32" fmla="*/ 2147483647 w 38"/>
              <a:gd name="T33" fmla="*/ 2147483647 h 53"/>
              <a:gd name="T34" fmla="*/ 2147483647 w 38"/>
              <a:gd name="T35" fmla="*/ 2147483647 h 53"/>
              <a:gd name="T36" fmla="*/ 2147483647 w 38"/>
              <a:gd name="T37" fmla="*/ 2147483647 h 53"/>
              <a:gd name="T38" fmla="*/ 2147483647 w 38"/>
              <a:gd name="T39" fmla="*/ 2147483647 h 53"/>
              <a:gd name="T40" fmla="*/ 2147483647 w 38"/>
              <a:gd name="T41" fmla="*/ 2147483647 h 53"/>
              <a:gd name="T42" fmla="*/ 2147483647 w 38"/>
              <a:gd name="T43" fmla="*/ 2147483647 h 53"/>
              <a:gd name="T44" fmla="*/ 2147483647 w 38"/>
              <a:gd name="T45" fmla="*/ 2147483647 h 53"/>
              <a:gd name="T46" fmla="*/ 2147483647 w 38"/>
              <a:gd name="T47" fmla="*/ 2147483647 h 53"/>
              <a:gd name="T48" fmla="*/ 2147483647 w 38"/>
              <a:gd name="T49" fmla="*/ 2147483647 h 53"/>
              <a:gd name="T50" fmla="*/ 2147483647 w 38"/>
              <a:gd name="T51" fmla="*/ 2147483647 h 53"/>
              <a:gd name="T52" fmla="*/ 2147483647 w 38"/>
              <a:gd name="T53" fmla="*/ 2147483647 h 53"/>
              <a:gd name="T54" fmla="*/ 2147483647 w 38"/>
              <a:gd name="T55" fmla="*/ 2147483647 h 53"/>
              <a:gd name="T56" fmla="*/ 2147483647 w 38"/>
              <a:gd name="T57" fmla="*/ 2147483647 h 53"/>
              <a:gd name="T58" fmla="*/ 2147483647 w 38"/>
              <a:gd name="T59" fmla="*/ 2147483647 h 53"/>
              <a:gd name="T60" fmla="*/ 2147483647 w 38"/>
              <a:gd name="T61" fmla="*/ 2147483647 h 53"/>
              <a:gd name="T62" fmla="*/ 2147483647 w 38"/>
              <a:gd name="T63" fmla="*/ 0 h 53"/>
              <a:gd name="T64" fmla="*/ 2147483647 w 38"/>
              <a:gd name="T65" fmla="*/ 2147483647 h 53"/>
              <a:gd name="T66" fmla="*/ 2147483647 w 38"/>
              <a:gd name="T67" fmla="*/ 2147483647 h 53"/>
              <a:gd name="T68" fmla="*/ 2147483647 w 38"/>
              <a:gd name="T69" fmla="*/ 2147483647 h 53"/>
              <a:gd name="T70" fmla="*/ 2147483647 w 38"/>
              <a:gd name="T71" fmla="*/ 2147483647 h 53"/>
              <a:gd name="T72" fmla="*/ 2147483647 w 38"/>
              <a:gd name="T73" fmla="*/ 2147483647 h 53"/>
              <a:gd name="T74" fmla="*/ 2147483647 w 38"/>
              <a:gd name="T75" fmla="*/ 2147483647 h 53"/>
              <a:gd name="T76" fmla="*/ 2147483647 w 38"/>
              <a:gd name="T77" fmla="*/ 2147483647 h 53"/>
              <a:gd name="T78" fmla="*/ 2147483647 w 38"/>
              <a:gd name="T79" fmla="*/ 2147483647 h 53"/>
              <a:gd name="T80" fmla="*/ 2147483647 w 38"/>
              <a:gd name="T81" fmla="*/ 2147483647 h 53"/>
              <a:gd name="T82" fmla="*/ 2147483647 w 38"/>
              <a:gd name="T83" fmla="*/ 2147483647 h 53"/>
              <a:gd name="T84" fmla="*/ 2147483647 w 38"/>
              <a:gd name="T85" fmla="*/ 2147483647 h 53"/>
              <a:gd name="T86" fmla="*/ 2147483647 w 38"/>
              <a:gd name="T87" fmla="*/ 2147483647 h 53"/>
              <a:gd name="T88" fmla="*/ 2147483647 w 38"/>
              <a:gd name="T89" fmla="*/ 2147483647 h 53"/>
              <a:gd name="T90" fmla="*/ 2147483647 w 38"/>
              <a:gd name="T91" fmla="*/ 2147483647 h 53"/>
              <a:gd name="T92" fmla="*/ 2147483647 w 38"/>
              <a:gd name="T93" fmla="*/ 2147483647 h 53"/>
              <a:gd name="T94" fmla="*/ 2147483647 w 38"/>
              <a:gd name="T95" fmla="*/ 2147483647 h 53"/>
              <a:gd name="T96" fmla="*/ 2147483647 w 38"/>
              <a:gd name="T97" fmla="*/ 2147483647 h 53"/>
              <a:gd name="T98" fmla="*/ 2147483647 w 38"/>
              <a:gd name="T99" fmla="*/ 2147483647 h 53"/>
              <a:gd name="T100" fmla="*/ 2147483647 w 38"/>
              <a:gd name="T101" fmla="*/ 2147483647 h 53"/>
              <a:gd name="T102" fmla="*/ 2147483647 w 38"/>
              <a:gd name="T103" fmla="*/ 2147483647 h 53"/>
              <a:gd name="T104" fmla="*/ 2147483647 w 38"/>
              <a:gd name="T105" fmla="*/ 2147483647 h 53"/>
              <a:gd name="T106" fmla="*/ 2147483647 w 38"/>
              <a:gd name="T107" fmla="*/ 2147483647 h 53"/>
              <a:gd name="T108" fmla="*/ 2147483647 w 38"/>
              <a:gd name="T109" fmla="*/ 2147483647 h 53"/>
              <a:gd name="T110" fmla="*/ 2147483647 w 38"/>
              <a:gd name="T111" fmla="*/ 2147483647 h 53"/>
              <a:gd name="T112" fmla="*/ 2147483647 w 38"/>
              <a:gd name="T113" fmla="*/ 2147483647 h 53"/>
              <a:gd name="T114" fmla="*/ 2147483647 w 38"/>
              <a:gd name="T115" fmla="*/ 2147483647 h 53"/>
              <a:gd name="T116" fmla="*/ 2147483647 w 38"/>
              <a:gd name="T117" fmla="*/ 2147483647 h 53"/>
              <a:gd name="T118" fmla="*/ 2147483647 w 38"/>
              <a:gd name="T119" fmla="*/ 2147483647 h 53"/>
              <a:gd name="T120" fmla="*/ 2147483647 w 38"/>
              <a:gd name="T121" fmla="*/ 2147483647 h 5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38" h="53">
                <a:moveTo>
                  <a:pt x="25" y="52"/>
                </a:moveTo>
                <a:lnTo>
                  <a:pt x="25" y="52"/>
                </a:lnTo>
                <a:lnTo>
                  <a:pt x="23" y="52"/>
                </a:lnTo>
                <a:lnTo>
                  <a:pt x="21" y="52"/>
                </a:lnTo>
                <a:lnTo>
                  <a:pt x="18" y="48"/>
                </a:lnTo>
                <a:lnTo>
                  <a:pt x="18" y="45"/>
                </a:lnTo>
                <a:lnTo>
                  <a:pt x="16" y="44"/>
                </a:lnTo>
                <a:lnTo>
                  <a:pt x="14" y="45"/>
                </a:lnTo>
                <a:lnTo>
                  <a:pt x="11" y="45"/>
                </a:lnTo>
                <a:lnTo>
                  <a:pt x="2" y="45"/>
                </a:lnTo>
                <a:lnTo>
                  <a:pt x="0" y="44"/>
                </a:lnTo>
                <a:lnTo>
                  <a:pt x="2" y="41"/>
                </a:lnTo>
                <a:lnTo>
                  <a:pt x="2" y="40"/>
                </a:lnTo>
                <a:lnTo>
                  <a:pt x="2" y="38"/>
                </a:lnTo>
                <a:lnTo>
                  <a:pt x="4" y="37"/>
                </a:lnTo>
                <a:lnTo>
                  <a:pt x="5" y="34"/>
                </a:lnTo>
                <a:lnTo>
                  <a:pt x="14" y="34"/>
                </a:lnTo>
                <a:lnTo>
                  <a:pt x="16" y="32"/>
                </a:lnTo>
                <a:lnTo>
                  <a:pt x="18" y="32"/>
                </a:lnTo>
                <a:lnTo>
                  <a:pt x="18" y="30"/>
                </a:lnTo>
                <a:lnTo>
                  <a:pt x="21" y="28"/>
                </a:lnTo>
                <a:lnTo>
                  <a:pt x="23" y="24"/>
                </a:lnTo>
                <a:lnTo>
                  <a:pt x="23" y="21"/>
                </a:lnTo>
                <a:lnTo>
                  <a:pt x="23" y="17"/>
                </a:lnTo>
                <a:lnTo>
                  <a:pt x="19" y="15"/>
                </a:lnTo>
                <a:lnTo>
                  <a:pt x="21" y="13"/>
                </a:lnTo>
                <a:lnTo>
                  <a:pt x="23" y="11"/>
                </a:lnTo>
                <a:lnTo>
                  <a:pt x="23" y="9"/>
                </a:lnTo>
                <a:lnTo>
                  <a:pt x="23" y="8"/>
                </a:lnTo>
                <a:lnTo>
                  <a:pt x="23" y="4"/>
                </a:lnTo>
                <a:lnTo>
                  <a:pt x="25" y="1"/>
                </a:lnTo>
                <a:lnTo>
                  <a:pt x="28" y="0"/>
                </a:lnTo>
                <a:lnTo>
                  <a:pt x="28" y="1"/>
                </a:lnTo>
                <a:lnTo>
                  <a:pt x="32" y="4"/>
                </a:lnTo>
                <a:lnTo>
                  <a:pt x="32" y="7"/>
                </a:lnTo>
                <a:lnTo>
                  <a:pt x="34" y="7"/>
                </a:lnTo>
                <a:lnTo>
                  <a:pt x="34" y="9"/>
                </a:lnTo>
                <a:lnTo>
                  <a:pt x="35" y="12"/>
                </a:lnTo>
                <a:lnTo>
                  <a:pt x="35" y="13"/>
                </a:lnTo>
                <a:lnTo>
                  <a:pt x="34" y="15"/>
                </a:lnTo>
                <a:lnTo>
                  <a:pt x="34" y="16"/>
                </a:lnTo>
                <a:lnTo>
                  <a:pt x="34" y="17"/>
                </a:lnTo>
                <a:lnTo>
                  <a:pt x="34" y="19"/>
                </a:lnTo>
                <a:lnTo>
                  <a:pt x="34" y="20"/>
                </a:lnTo>
                <a:lnTo>
                  <a:pt x="37" y="24"/>
                </a:lnTo>
                <a:lnTo>
                  <a:pt x="37" y="26"/>
                </a:lnTo>
                <a:lnTo>
                  <a:pt x="37" y="29"/>
                </a:lnTo>
                <a:lnTo>
                  <a:pt x="37" y="30"/>
                </a:lnTo>
                <a:lnTo>
                  <a:pt x="37" y="32"/>
                </a:lnTo>
                <a:lnTo>
                  <a:pt x="35" y="34"/>
                </a:lnTo>
                <a:lnTo>
                  <a:pt x="34" y="34"/>
                </a:lnTo>
                <a:lnTo>
                  <a:pt x="34" y="38"/>
                </a:lnTo>
                <a:lnTo>
                  <a:pt x="34" y="41"/>
                </a:lnTo>
                <a:lnTo>
                  <a:pt x="34" y="44"/>
                </a:lnTo>
                <a:lnTo>
                  <a:pt x="32" y="44"/>
                </a:lnTo>
                <a:lnTo>
                  <a:pt x="32" y="45"/>
                </a:lnTo>
                <a:lnTo>
                  <a:pt x="32" y="48"/>
                </a:lnTo>
                <a:lnTo>
                  <a:pt x="34" y="50"/>
                </a:lnTo>
                <a:lnTo>
                  <a:pt x="32" y="52"/>
                </a:lnTo>
                <a:lnTo>
                  <a:pt x="28" y="50"/>
                </a:lnTo>
                <a:lnTo>
                  <a:pt x="25" y="5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1" name="Freeform 91"/>
          <p:cNvSpPr>
            <a:spLocks/>
          </p:cNvSpPr>
          <p:nvPr/>
        </p:nvSpPr>
        <p:spPr bwMode="auto">
          <a:xfrm>
            <a:off x="1065213" y="2486025"/>
            <a:ext cx="50800" cy="49213"/>
          </a:xfrm>
          <a:custGeom>
            <a:avLst/>
            <a:gdLst>
              <a:gd name="T0" fmla="*/ 2147483647 w 28"/>
              <a:gd name="T1" fmla="*/ 2147483647 h 22"/>
              <a:gd name="T2" fmla="*/ 2147483647 w 28"/>
              <a:gd name="T3" fmla="*/ 2147483647 h 22"/>
              <a:gd name="T4" fmla="*/ 2147483647 w 28"/>
              <a:gd name="T5" fmla="*/ 2147483647 h 22"/>
              <a:gd name="T6" fmla="*/ 2147483647 w 28"/>
              <a:gd name="T7" fmla="*/ 2147483647 h 22"/>
              <a:gd name="T8" fmla="*/ 2147483647 w 28"/>
              <a:gd name="T9" fmla="*/ 2147483647 h 22"/>
              <a:gd name="T10" fmla="*/ 2147483647 w 28"/>
              <a:gd name="T11" fmla="*/ 2147483647 h 22"/>
              <a:gd name="T12" fmla="*/ 0 w 28"/>
              <a:gd name="T13" fmla="*/ 0 h 22"/>
              <a:gd name="T14" fmla="*/ 2147483647 w 28"/>
              <a:gd name="T15" fmla="*/ 0 h 22"/>
              <a:gd name="T16" fmla="*/ 2147483647 w 28"/>
              <a:gd name="T17" fmla="*/ 0 h 22"/>
              <a:gd name="T18" fmla="*/ 2147483647 w 28"/>
              <a:gd name="T19" fmla="*/ 2147483647 h 22"/>
              <a:gd name="T20" fmla="*/ 2147483647 w 28"/>
              <a:gd name="T21" fmla="*/ 2147483647 h 22"/>
              <a:gd name="T22" fmla="*/ 2147483647 w 28"/>
              <a:gd name="T23" fmla="*/ 2147483647 h 22"/>
              <a:gd name="T24" fmla="*/ 2147483647 w 28"/>
              <a:gd name="T25" fmla="*/ 2147483647 h 2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" h="22">
                <a:moveTo>
                  <a:pt x="27" y="21"/>
                </a:moveTo>
                <a:lnTo>
                  <a:pt x="22" y="16"/>
                </a:lnTo>
                <a:lnTo>
                  <a:pt x="10" y="16"/>
                </a:lnTo>
                <a:lnTo>
                  <a:pt x="10" y="12"/>
                </a:lnTo>
                <a:lnTo>
                  <a:pt x="3" y="8"/>
                </a:lnTo>
                <a:lnTo>
                  <a:pt x="3" y="4"/>
                </a:lnTo>
                <a:lnTo>
                  <a:pt x="0" y="0"/>
                </a:lnTo>
                <a:lnTo>
                  <a:pt x="10" y="0"/>
                </a:lnTo>
                <a:lnTo>
                  <a:pt x="15" y="0"/>
                </a:lnTo>
                <a:lnTo>
                  <a:pt x="15" y="4"/>
                </a:lnTo>
                <a:lnTo>
                  <a:pt x="22" y="8"/>
                </a:lnTo>
                <a:lnTo>
                  <a:pt x="27" y="8"/>
                </a:lnTo>
                <a:lnTo>
                  <a:pt x="27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2" name="Freeform 92"/>
          <p:cNvSpPr>
            <a:spLocks/>
          </p:cNvSpPr>
          <p:nvPr/>
        </p:nvSpPr>
        <p:spPr bwMode="auto">
          <a:xfrm>
            <a:off x="1371600" y="2493963"/>
            <a:ext cx="52388" cy="90487"/>
          </a:xfrm>
          <a:custGeom>
            <a:avLst/>
            <a:gdLst>
              <a:gd name="T0" fmla="*/ 2147483647 w 28"/>
              <a:gd name="T1" fmla="*/ 2147483647 h 39"/>
              <a:gd name="T2" fmla="*/ 2147483647 w 28"/>
              <a:gd name="T3" fmla="*/ 2147483647 h 39"/>
              <a:gd name="T4" fmla="*/ 2147483647 w 28"/>
              <a:gd name="T5" fmla="*/ 2147483647 h 39"/>
              <a:gd name="T6" fmla="*/ 2147483647 w 28"/>
              <a:gd name="T7" fmla="*/ 2147483647 h 39"/>
              <a:gd name="T8" fmla="*/ 2147483647 w 28"/>
              <a:gd name="T9" fmla="*/ 2147483647 h 39"/>
              <a:gd name="T10" fmla="*/ 2147483647 w 28"/>
              <a:gd name="T11" fmla="*/ 2147483647 h 39"/>
              <a:gd name="T12" fmla="*/ 2147483647 w 28"/>
              <a:gd name="T13" fmla="*/ 2147483647 h 39"/>
              <a:gd name="T14" fmla="*/ 2147483647 w 28"/>
              <a:gd name="T15" fmla="*/ 2147483647 h 39"/>
              <a:gd name="T16" fmla="*/ 2147483647 w 28"/>
              <a:gd name="T17" fmla="*/ 2147483647 h 39"/>
              <a:gd name="T18" fmla="*/ 2147483647 w 28"/>
              <a:gd name="T19" fmla="*/ 2147483647 h 39"/>
              <a:gd name="T20" fmla="*/ 2147483647 w 28"/>
              <a:gd name="T21" fmla="*/ 2147483647 h 39"/>
              <a:gd name="T22" fmla="*/ 2147483647 w 28"/>
              <a:gd name="T23" fmla="*/ 2147483647 h 39"/>
              <a:gd name="T24" fmla="*/ 2147483647 w 28"/>
              <a:gd name="T25" fmla="*/ 2147483647 h 39"/>
              <a:gd name="T26" fmla="*/ 2147483647 w 28"/>
              <a:gd name="T27" fmla="*/ 2147483647 h 39"/>
              <a:gd name="T28" fmla="*/ 2147483647 w 28"/>
              <a:gd name="T29" fmla="*/ 2147483647 h 39"/>
              <a:gd name="T30" fmla="*/ 2147483647 w 28"/>
              <a:gd name="T31" fmla="*/ 2147483647 h 39"/>
              <a:gd name="T32" fmla="*/ 2147483647 w 28"/>
              <a:gd name="T33" fmla="*/ 2147483647 h 39"/>
              <a:gd name="T34" fmla="*/ 2147483647 w 28"/>
              <a:gd name="T35" fmla="*/ 2147483647 h 39"/>
              <a:gd name="T36" fmla="*/ 0 w 28"/>
              <a:gd name="T37" fmla="*/ 2147483647 h 39"/>
              <a:gd name="T38" fmla="*/ 0 w 28"/>
              <a:gd name="T39" fmla="*/ 2147483647 h 39"/>
              <a:gd name="T40" fmla="*/ 2147483647 w 28"/>
              <a:gd name="T41" fmla="*/ 2147483647 h 39"/>
              <a:gd name="T42" fmla="*/ 2147483647 w 28"/>
              <a:gd name="T43" fmla="*/ 2147483647 h 39"/>
              <a:gd name="T44" fmla="*/ 2147483647 w 28"/>
              <a:gd name="T45" fmla="*/ 2147483647 h 39"/>
              <a:gd name="T46" fmla="*/ 2147483647 w 28"/>
              <a:gd name="T47" fmla="*/ 2147483647 h 39"/>
              <a:gd name="T48" fmla="*/ 2147483647 w 28"/>
              <a:gd name="T49" fmla="*/ 2147483647 h 39"/>
              <a:gd name="T50" fmla="*/ 2147483647 w 28"/>
              <a:gd name="T51" fmla="*/ 0 h 39"/>
              <a:gd name="T52" fmla="*/ 2147483647 w 28"/>
              <a:gd name="T53" fmla="*/ 0 h 39"/>
              <a:gd name="T54" fmla="*/ 2147483647 w 28"/>
              <a:gd name="T55" fmla="*/ 2147483647 h 39"/>
              <a:gd name="T56" fmla="*/ 2147483647 w 28"/>
              <a:gd name="T57" fmla="*/ 2147483647 h 39"/>
              <a:gd name="T58" fmla="*/ 2147483647 w 28"/>
              <a:gd name="T59" fmla="*/ 2147483647 h 39"/>
              <a:gd name="T60" fmla="*/ 2147483647 w 28"/>
              <a:gd name="T61" fmla="*/ 2147483647 h 39"/>
              <a:gd name="T62" fmla="*/ 2147483647 w 28"/>
              <a:gd name="T63" fmla="*/ 2147483647 h 39"/>
              <a:gd name="T64" fmla="*/ 2147483647 w 28"/>
              <a:gd name="T65" fmla="*/ 2147483647 h 39"/>
              <a:gd name="T66" fmla="*/ 2147483647 w 28"/>
              <a:gd name="T67" fmla="*/ 2147483647 h 3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8" h="39">
                <a:moveTo>
                  <a:pt x="27" y="21"/>
                </a:moveTo>
                <a:lnTo>
                  <a:pt x="27" y="18"/>
                </a:lnTo>
                <a:lnTo>
                  <a:pt x="24" y="18"/>
                </a:lnTo>
                <a:lnTo>
                  <a:pt x="17" y="16"/>
                </a:lnTo>
                <a:lnTo>
                  <a:pt x="10" y="18"/>
                </a:lnTo>
                <a:lnTo>
                  <a:pt x="10" y="22"/>
                </a:lnTo>
                <a:lnTo>
                  <a:pt x="17" y="22"/>
                </a:lnTo>
                <a:lnTo>
                  <a:pt x="17" y="25"/>
                </a:lnTo>
                <a:lnTo>
                  <a:pt x="17" y="26"/>
                </a:lnTo>
                <a:lnTo>
                  <a:pt x="27" y="26"/>
                </a:lnTo>
                <a:lnTo>
                  <a:pt x="27" y="29"/>
                </a:lnTo>
                <a:lnTo>
                  <a:pt x="27" y="31"/>
                </a:lnTo>
                <a:lnTo>
                  <a:pt x="27" y="32"/>
                </a:lnTo>
                <a:lnTo>
                  <a:pt x="20" y="38"/>
                </a:lnTo>
                <a:lnTo>
                  <a:pt x="17" y="38"/>
                </a:lnTo>
                <a:lnTo>
                  <a:pt x="17" y="31"/>
                </a:lnTo>
                <a:lnTo>
                  <a:pt x="10" y="30"/>
                </a:lnTo>
                <a:lnTo>
                  <a:pt x="10" y="26"/>
                </a:lnTo>
                <a:lnTo>
                  <a:pt x="0" y="23"/>
                </a:lnTo>
                <a:lnTo>
                  <a:pt x="0" y="22"/>
                </a:lnTo>
                <a:lnTo>
                  <a:pt x="10" y="18"/>
                </a:lnTo>
                <a:lnTo>
                  <a:pt x="10" y="16"/>
                </a:lnTo>
                <a:lnTo>
                  <a:pt x="10" y="9"/>
                </a:lnTo>
                <a:lnTo>
                  <a:pt x="10" y="6"/>
                </a:lnTo>
                <a:lnTo>
                  <a:pt x="10" y="4"/>
                </a:lnTo>
                <a:lnTo>
                  <a:pt x="10" y="0"/>
                </a:lnTo>
                <a:lnTo>
                  <a:pt x="17" y="0"/>
                </a:lnTo>
                <a:lnTo>
                  <a:pt x="20" y="1"/>
                </a:lnTo>
                <a:lnTo>
                  <a:pt x="24" y="5"/>
                </a:lnTo>
                <a:lnTo>
                  <a:pt x="20" y="8"/>
                </a:lnTo>
                <a:lnTo>
                  <a:pt x="17" y="13"/>
                </a:lnTo>
                <a:lnTo>
                  <a:pt x="24" y="14"/>
                </a:lnTo>
                <a:lnTo>
                  <a:pt x="27" y="18"/>
                </a:lnTo>
                <a:lnTo>
                  <a:pt x="27" y="21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3" name="Freeform 93"/>
          <p:cNvSpPr>
            <a:spLocks/>
          </p:cNvSpPr>
          <p:nvPr/>
        </p:nvSpPr>
        <p:spPr bwMode="auto">
          <a:xfrm>
            <a:off x="1836738" y="2130425"/>
            <a:ext cx="47625" cy="50800"/>
          </a:xfrm>
          <a:custGeom>
            <a:avLst/>
            <a:gdLst>
              <a:gd name="T0" fmla="*/ 0 w 28"/>
              <a:gd name="T1" fmla="*/ 0 h 23"/>
              <a:gd name="T2" fmla="*/ 2147483647 w 28"/>
              <a:gd name="T3" fmla="*/ 2147483647 h 23"/>
              <a:gd name="T4" fmla="*/ 2147483647 w 28"/>
              <a:gd name="T5" fmla="*/ 2147483647 h 23"/>
              <a:gd name="T6" fmla="*/ 2147483647 w 28"/>
              <a:gd name="T7" fmla="*/ 2147483647 h 2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" h="23">
                <a:moveTo>
                  <a:pt x="0" y="0"/>
                </a:moveTo>
                <a:lnTo>
                  <a:pt x="9" y="7"/>
                </a:lnTo>
                <a:lnTo>
                  <a:pt x="27" y="7"/>
                </a:lnTo>
                <a:lnTo>
                  <a:pt x="9" y="2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4" name="Line 94"/>
          <p:cNvSpPr>
            <a:spLocks noChangeShapeType="1"/>
          </p:cNvSpPr>
          <p:nvPr/>
        </p:nvSpPr>
        <p:spPr bwMode="auto">
          <a:xfrm>
            <a:off x="1836738" y="2138363"/>
            <a:ext cx="1587" cy="0"/>
          </a:xfrm>
          <a:prstGeom prst="line">
            <a:avLst/>
          </a:prstGeom>
          <a:noFill/>
          <a:ln w="19050" cap="rnd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5" name="Freeform 95"/>
          <p:cNvSpPr>
            <a:spLocks/>
          </p:cNvSpPr>
          <p:nvPr/>
        </p:nvSpPr>
        <p:spPr bwMode="auto">
          <a:xfrm>
            <a:off x="6477000" y="5467350"/>
            <a:ext cx="1020763" cy="1009650"/>
          </a:xfrm>
          <a:custGeom>
            <a:avLst/>
            <a:gdLst>
              <a:gd name="T0" fmla="*/ 2147483647 w 559"/>
              <a:gd name="T1" fmla="*/ 2147483647 h 445"/>
              <a:gd name="T2" fmla="*/ 2147483647 w 559"/>
              <a:gd name="T3" fmla="*/ 2147483647 h 445"/>
              <a:gd name="T4" fmla="*/ 2147483647 w 559"/>
              <a:gd name="T5" fmla="*/ 2147483647 h 445"/>
              <a:gd name="T6" fmla="*/ 2147483647 w 559"/>
              <a:gd name="T7" fmla="*/ 2147483647 h 445"/>
              <a:gd name="T8" fmla="*/ 2147483647 w 559"/>
              <a:gd name="T9" fmla="*/ 2147483647 h 445"/>
              <a:gd name="T10" fmla="*/ 2147483647 w 559"/>
              <a:gd name="T11" fmla="*/ 2147483647 h 445"/>
              <a:gd name="T12" fmla="*/ 2147483647 w 559"/>
              <a:gd name="T13" fmla="*/ 2147483647 h 445"/>
              <a:gd name="T14" fmla="*/ 2147483647 w 559"/>
              <a:gd name="T15" fmla="*/ 2147483647 h 445"/>
              <a:gd name="T16" fmla="*/ 2147483647 w 559"/>
              <a:gd name="T17" fmla="*/ 2147483647 h 445"/>
              <a:gd name="T18" fmla="*/ 2147483647 w 559"/>
              <a:gd name="T19" fmla="*/ 2147483647 h 445"/>
              <a:gd name="T20" fmla="*/ 2147483647 w 559"/>
              <a:gd name="T21" fmla="*/ 0 h 445"/>
              <a:gd name="T22" fmla="*/ 2147483647 w 559"/>
              <a:gd name="T23" fmla="*/ 2147483647 h 445"/>
              <a:gd name="T24" fmla="*/ 2147483647 w 559"/>
              <a:gd name="T25" fmla="*/ 2147483647 h 445"/>
              <a:gd name="T26" fmla="*/ 2147483647 w 559"/>
              <a:gd name="T27" fmla="*/ 2147483647 h 445"/>
              <a:gd name="T28" fmla="*/ 2147483647 w 559"/>
              <a:gd name="T29" fmla="*/ 2147483647 h 445"/>
              <a:gd name="T30" fmla="*/ 2147483647 w 559"/>
              <a:gd name="T31" fmla="*/ 2147483647 h 445"/>
              <a:gd name="T32" fmla="*/ 2147483647 w 559"/>
              <a:gd name="T33" fmla="*/ 2147483647 h 445"/>
              <a:gd name="T34" fmla="*/ 2147483647 w 559"/>
              <a:gd name="T35" fmla="*/ 2147483647 h 445"/>
              <a:gd name="T36" fmla="*/ 2147483647 w 559"/>
              <a:gd name="T37" fmla="*/ 2147483647 h 445"/>
              <a:gd name="T38" fmla="*/ 2147483647 w 559"/>
              <a:gd name="T39" fmla="*/ 2147483647 h 445"/>
              <a:gd name="T40" fmla="*/ 2147483647 w 559"/>
              <a:gd name="T41" fmla="*/ 2147483647 h 445"/>
              <a:gd name="T42" fmla="*/ 2147483647 w 559"/>
              <a:gd name="T43" fmla="*/ 2147483647 h 445"/>
              <a:gd name="T44" fmla="*/ 2147483647 w 559"/>
              <a:gd name="T45" fmla="*/ 2147483647 h 445"/>
              <a:gd name="T46" fmla="*/ 2147483647 w 559"/>
              <a:gd name="T47" fmla="*/ 2147483647 h 445"/>
              <a:gd name="T48" fmla="*/ 2147483647 w 559"/>
              <a:gd name="T49" fmla="*/ 2147483647 h 445"/>
              <a:gd name="T50" fmla="*/ 2147483647 w 559"/>
              <a:gd name="T51" fmla="*/ 2147483647 h 445"/>
              <a:gd name="T52" fmla="*/ 2147483647 w 559"/>
              <a:gd name="T53" fmla="*/ 2147483647 h 445"/>
              <a:gd name="T54" fmla="*/ 2147483647 w 559"/>
              <a:gd name="T55" fmla="*/ 2147483647 h 445"/>
              <a:gd name="T56" fmla="*/ 2147483647 w 559"/>
              <a:gd name="T57" fmla="*/ 2147483647 h 445"/>
              <a:gd name="T58" fmla="*/ 0 w 559"/>
              <a:gd name="T59" fmla="*/ 2147483647 h 445"/>
              <a:gd name="T60" fmla="*/ 2147483647 w 559"/>
              <a:gd name="T61" fmla="*/ 2147483647 h 445"/>
              <a:gd name="T62" fmla="*/ 2147483647 w 559"/>
              <a:gd name="T63" fmla="*/ 2147483647 h 445"/>
              <a:gd name="T64" fmla="*/ 2147483647 w 559"/>
              <a:gd name="T65" fmla="*/ 2147483647 h 445"/>
              <a:gd name="T66" fmla="*/ 2147483647 w 559"/>
              <a:gd name="T67" fmla="*/ 2147483647 h 445"/>
              <a:gd name="T68" fmla="*/ 2147483647 w 559"/>
              <a:gd name="T69" fmla="*/ 2147483647 h 445"/>
              <a:gd name="T70" fmla="*/ 2147483647 w 559"/>
              <a:gd name="T71" fmla="*/ 2147483647 h 445"/>
              <a:gd name="T72" fmla="*/ 2147483647 w 559"/>
              <a:gd name="T73" fmla="*/ 2147483647 h 445"/>
              <a:gd name="T74" fmla="*/ 2147483647 w 559"/>
              <a:gd name="T75" fmla="*/ 2147483647 h 445"/>
              <a:gd name="T76" fmla="*/ 2147483647 w 559"/>
              <a:gd name="T77" fmla="*/ 2147483647 h 445"/>
              <a:gd name="T78" fmla="*/ 2147483647 w 559"/>
              <a:gd name="T79" fmla="*/ 2147483647 h 445"/>
              <a:gd name="T80" fmla="*/ 2147483647 w 559"/>
              <a:gd name="T81" fmla="*/ 2147483647 h 445"/>
              <a:gd name="T82" fmla="*/ 2147483647 w 559"/>
              <a:gd name="T83" fmla="*/ 2147483647 h 445"/>
              <a:gd name="T84" fmla="*/ 2147483647 w 559"/>
              <a:gd name="T85" fmla="*/ 2147483647 h 445"/>
              <a:gd name="T86" fmla="*/ 2147483647 w 559"/>
              <a:gd name="T87" fmla="*/ 2147483647 h 445"/>
              <a:gd name="T88" fmla="*/ 2147483647 w 559"/>
              <a:gd name="T89" fmla="*/ 2147483647 h 445"/>
              <a:gd name="T90" fmla="*/ 2147483647 w 559"/>
              <a:gd name="T91" fmla="*/ 2147483647 h 445"/>
              <a:gd name="T92" fmla="*/ 2147483647 w 559"/>
              <a:gd name="T93" fmla="*/ 2147483647 h 445"/>
              <a:gd name="T94" fmla="*/ 2147483647 w 559"/>
              <a:gd name="T95" fmla="*/ 2147483647 h 445"/>
              <a:gd name="T96" fmla="*/ 2147483647 w 559"/>
              <a:gd name="T97" fmla="*/ 2147483647 h 445"/>
              <a:gd name="T98" fmla="*/ 2147483647 w 559"/>
              <a:gd name="T99" fmla="*/ 2147483647 h 445"/>
              <a:gd name="T100" fmla="*/ 2147483647 w 559"/>
              <a:gd name="T101" fmla="*/ 2147483647 h 445"/>
              <a:gd name="T102" fmla="*/ 2147483647 w 559"/>
              <a:gd name="T103" fmla="*/ 2147483647 h 445"/>
              <a:gd name="T104" fmla="*/ 2147483647 w 559"/>
              <a:gd name="T105" fmla="*/ 2147483647 h 445"/>
              <a:gd name="T106" fmla="*/ 2147483647 w 559"/>
              <a:gd name="T107" fmla="*/ 2147483647 h 445"/>
              <a:gd name="T108" fmla="*/ 2147483647 w 559"/>
              <a:gd name="T109" fmla="*/ 2147483647 h 445"/>
              <a:gd name="T110" fmla="*/ 2147483647 w 559"/>
              <a:gd name="T111" fmla="*/ 2147483647 h 445"/>
              <a:gd name="T112" fmla="*/ 2147483647 w 559"/>
              <a:gd name="T113" fmla="*/ 2147483647 h 445"/>
              <a:gd name="T114" fmla="*/ 2147483647 w 559"/>
              <a:gd name="T115" fmla="*/ 2147483647 h 445"/>
              <a:gd name="T116" fmla="*/ 2147483647 w 559"/>
              <a:gd name="T117" fmla="*/ 2147483647 h 44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59" h="445">
                <a:moveTo>
                  <a:pt x="384" y="82"/>
                </a:moveTo>
                <a:lnTo>
                  <a:pt x="384" y="80"/>
                </a:lnTo>
                <a:lnTo>
                  <a:pt x="385" y="78"/>
                </a:lnTo>
                <a:lnTo>
                  <a:pt x="385" y="76"/>
                </a:lnTo>
                <a:lnTo>
                  <a:pt x="387" y="74"/>
                </a:lnTo>
                <a:lnTo>
                  <a:pt x="389" y="74"/>
                </a:lnTo>
                <a:lnTo>
                  <a:pt x="391" y="72"/>
                </a:lnTo>
                <a:lnTo>
                  <a:pt x="391" y="71"/>
                </a:lnTo>
                <a:lnTo>
                  <a:pt x="391" y="70"/>
                </a:lnTo>
                <a:lnTo>
                  <a:pt x="389" y="68"/>
                </a:lnTo>
                <a:lnTo>
                  <a:pt x="387" y="67"/>
                </a:lnTo>
                <a:lnTo>
                  <a:pt x="385" y="65"/>
                </a:lnTo>
                <a:lnTo>
                  <a:pt x="384" y="65"/>
                </a:lnTo>
                <a:lnTo>
                  <a:pt x="379" y="65"/>
                </a:lnTo>
                <a:lnTo>
                  <a:pt x="375" y="65"/>
                </a:lnTo>
                <a:lnTo>
                  <a:pt x="372" y="65"/>
                </a:lnTo>
                <a:lnTo>
                  <a:pt x="372" y="63"/>
                </a:lnTo>
                <a:lnTo>
                  <a:pt x="373" y="62"/>
                </a:lnTo>
                <a:lnTo>
                  <a:pt x="363" y="58"/>
                </a:lnTo>
                <a:lnTo>
                  <a:pt x="358" y="58"/>
                </a:lnTo>
                <a:lnTo>
                  <a:pt x="354" y="58"/>
                </a:lnTo>
                <a:lnTo>
                  <a:pt x="353" y="58"/>
                </a:lnTo>
                <a:lnTo>
                  <a:pt x="347" y="57"/>
                </a:lnTo>
                <a:lnTo>
                  <a:pt x="346" y="54"/>
                </a:lnTo>
                <a:lnTo>
                  <a:pt x="344" y="51"/>
                </a:lnTo>
                <a:lnTo>
                  <a:pt x="347" y="47"/>
                </a:lnTo>
                <a:lnTo>
                  <a:pt x="347" y="43"/>
                </a:lnTo>
                <a:lnTo>
                  <a:pt x="347" y="42"/>
                </a:lnTo>
                <a:lnTo>
                  <a:pt x="347" y="39"/>
                </a:lnTo>
                <a:lnTo>
                  <a:pt x="347" y="38"/>
                </a:lnTo>
                <a:lnTo>
                  <a:pt x="347" y="37"/>
                </a:lnTo>
                <a:lnTo>
                  <a:pt x="344" y="32"/>
                </a:lnTo>
                <a:lnTo>
                  <a:pt x="342" y="29"/>
                </a:lnTo>
                <a:lnTo>
                  <a:pt x="339" y="29"/>
                </a:lnTo>
                <a:lnTo>
                  <a:pt x="334" y="29"/>
                </a:lnTo>
                <a:lnTo>
                  <a:pt x="328" y="28"/>
                </a:lnTo>
                <a:lnTo>
                  <a:pt x="325" y="26"/>
                </a:lnTo>
                <a:lnTo>
                  <a:pt x="325" y="24"/>
                </a:lnTo>
                <a:lnTo>
                  <a:pt x="325" y="22"/>
                </a:lnTo>
                <a:lnTo>
                  <a:pt x="325" y="20"/>
                </a:lnTo>
                <a:lnTo>
                  <a:pt x="323" y="17"/>
                </a:lnTo>
                <a:lnTo>
                  <a:pt x="321" y="11"/>
                </a:lnTo>
                <a:lnTo>
                  <a:pt x="320" y="7"/>
                </a:lnTo>
                <a:lnTo>
                  <a:pt x="316" y="7"/>
                </a:lnTo>
                <a:lnTo>
                  <a:pt x="315" y="9"/>
                </a:lnTo>
                <a:lnTo>
                  <a:pt x="311" y="11"/>
                </a:lnTo>
                <a:lnTo>
                  <a:pt x="308" y="11"/>
                </a:lnTo>
                <a:lnTo>
                  <a:pt x="306" y="8"/>
                </a:lnTo>
                <a:lnTo>
                  <a:pt x="302" y="7"/>
                </a:lnTo>
                <a:lnTo>
                  <a:pt x="301" y="5"/>
                </a:lnTo>
                <a:lnTo>
                  <a:pt x="297" y="7"/>
                </a:lnTo>
                <a:lnTo>
                  <a:pt x="294" y="7"/>
                </a:lnTo>
                <a:lnTo>
                  <a:pt x="294" y="1"/>
                </a:lnTo>
                <a:lnTo>
                  <a:pt x="292" y="0"/>
                </a:lnTo>
                <a:lnTo>
                  <a:pt x="289" y="0"/>
                </a:lnTo>
                <a:lnTo>
                  <a:pt x="287" y="1"/>
                </a:lnTo>
                <a:lnTo>
                  <a:pt x="282" y="4"/>
                </a:lnTo>
                <a:lnTo>
                  <a:pt x="280" y="3"/>
                </a:lnTo>
                <a:lnTo>
                  <a:pt x="278" y="7"/>
                </a:lnTo>
                <a:lnTo>
                  <a:pt x="278" y="11"/>
                </a:lnTo>
                <a:lnTo>
                  <a:pt x="278" y="16"/>
                </a:lnTo>
                <a:lnTo>
                  <a:pt x="275" y="16"/>
                </a:lnTo>
                <a:lnTo>
                  <a:pt x="273" y="13"/>
                </a:lnTo>
                <a:lnTo>
                  <a:pt x="264" y="13"/>
                </a:lnTo>
                <a:lnTo>
                  <a:pt x="263" y="16"/>
                </a:lnTo>
                <a:lnTo>
                  <a:pt x="258" y="17"/>
                </a:lnTo>
                <a:lnTo>
                  <a:pt x="242" y="28"/>
                </a:lnTo>
                <a:lnTo>
                  <a:pt x="240" y="29"/>
                </a:lnTo>
                <a:lnTo>
                  <a:pt x="240" y="32"/>
                </a:lnTo>
                <a:lnTo>
                  <a:pt x="239" y="33"/>
                </a:lnTo>
                <a:lnTo>
                  <a:pt x="237" y="34"/>
                </a:lnTo>
                <a:lnTo>
                  <a:pt x="220" y="51"/>
                </a:lnTo>
                <a:lnTo>
                  <a:pt x="218" y="54"/>
                </a:lnTo>
                <a:lnTo>
                  <a:pt x="216" y="57"/>
                </a:lnTo>
                <a:lnTo>
                  <a:pt x="207" y="65"/>
                </a:lnTo>
                <a:lnTo>
                  <a:pt x="206" y="67"/>
                </a:lnTo>
                <a:lnTo>
                  <a:pt x="199" y="76"/>
                </a:lnTo>
                <a:lnTo>
                  <a:pt x="195" y="78"/>
                </a:lnTo>
                <a:lnTo>
                  <a:pt x="190" y="78"/>
                </a:lnTo>
                <a:lnTo>
                  <a:pt x="183" y="76"/>
                </a:lnTo>
                <a:lnTo>
                  <a:pt x="183" y="75"/>
                </a:lnTo>
                <a:lnTo>
                  <a:pt x="180" y="71"/>
                </a:lnTo>
                <a:lnTo>
                  <a:pt x="178" y="71"/>
                </a:lnTo>
                <a:lnTo>
                  <a:pt x="176" y="67"/>
                </a:lnTo>
                <a:lnTo>
                  <a:pt x="175" y="66"/>
                </a:lnTo>
                <a:lnTo>
                  <a:pt x="171" y="65"/>
                </a:lnTo>
                <a:lnTo>
                  <a:pt x="168" y="65"/>
                </a:lnTo>
                <a:lnTo>
                  <a:pt x="164" y="65"/>
                </a:lnTo>
                <a:lnTo>
                  <a:pt x="154" y="65"/>
                </a:lnTo>
                <a:lnTo>
                  <a:pt x="150" y="62"/>
                </a:lnTo>
                <a:lnTo>
                  <a:pt x="149" y="54"/>
                </a:lnTo>
                <a:lnTo>
                  <a:pt x="145" y="51"/>
                </a:lnTo>
                <a:lnTo>
                  <a:pt x="145" y="47"/>
                </a:lnTo>
                <a:lnTo>
                  <a:pt x="145" y="46"/>
                </a:lnTo>
                <a:lnTo>
                  <a:pt x="142" y="42"/>
                </a:lnTo>
                <a:lnTo>
                  <a:pt x="142" y="41"/>
                </a:lnTo>
                <a:lnTo>
                  <a:pt x="142" y="38"/>
                </a:lnTo>
                <a:lnTo>
                  <a:pt x="142" y="36"/>
                </a:lnTo>
                <a:lnTo>
                  <a:pt x="142" y="33"/>
                </a:lnTo>
                <a:lnTo>
                  <a:pt x="142" y="26"/>
                </a:lnTo>
                <a:lnTo>
                  <a:pt x="142" y="24"/>
                </a:lnTo>
                <a:lnTo>
                  <a:pt x="142" y="20"/>
                </a:lnTo>
                <a:lnTo>
                  <a:pt x="138" y="16"/>
                </a:lnTo>
                <a:lnTo>
                  <a:pt x="133" y="16"/>
                </a:lnTo>
                <a:lnTo>
                  <a:pt x="131" y="12"/>
                </a:lnTo>
                <a:lnTo>
                  <a:pt x="126" y="8"/>
                </a:lnTo>
                <a:lnTo>
                  <a:pt x="126" y="7"/>
                </a:lnTo>
                <a:lnTo>
                  <a:pt x="123" y="7"/>
                </a:lnTo>
                <a:lnTo>
                  <a:pt x="118" y="5"/>
                </a:lnTo>
                <a:lnTo>
                  <a:pt x="116" y="5"/>
                </a:lnTo>
                <a:lnTo>
                  <a:pt x="109" y="5"/>
                </a:lnTo>
                <a:lnTo>
                  <a:pt x="104" y="5"/>
                </a:lnTo>
                <a:lnTo>
                  <a:pt x="102" y="5"/>
                </a:lnTo>
                <a:lnTo>
                  <a:pt x="100" y="7"/>
                </a:lnTo>
                <a:lnTo>
                  <a:pt x="99" y="8"/>
                </a:lnTo>
                <a:lnTo>
                  <a:pt x="99" y="11"/>
                </a:lnTo>
                <a:lnTo>
                  <a:pt x="95" y="16"/>
                </a:lnTo>
                <a:lnTo>
                  <a:pt x="93" y="16"/>
                </a:lnTo>
                <a:lnTo>
                  <a:pt x="93" y="26"/>
                </a:lnTo>
                <a:lnTo>
                  <a:pt x="93" y="29"/>
                </a:lnTo>
                <a:lnTo>
                  <a:pt x="93" y="34"/>
                </a:lnTo>
                <a:lnTo>
                  <a:pt x="93" y="41"/>
                </a:lnTo>
                <a:lnTo>
                  <a:pt x="93" y="46"/>
                </a:lnTo>
                <a:lnTo>
                  <a:pt x="88" y="51"/>
                </a:lnTo>
                <a:lnTo>
                  <a:pt x="88" y="54"/>
                </a:lnTo>
                <a:lnTo>
                  <a:pt x="85" y="54"/>
                </a:lnTo>
                <a:lnTo>
                  <a:pt x="83" y="57"/>
                </a:lnTo>
                <a:lnTo>
                  <a:pt x="83" y="58"/>
                </a:lnTo>
                <a:lnTo>
                  <a:pt x="81" y="61"/>
                </a:lnTo>
                <a:lnTo>
                  <a:pt x="78" y="61"/>
                </a:lnTo>
                <a:lnTo>
                  <a:pt x="74" y="71"/>
                </a:lnTo>
                <a:lnTo>
                  <a:pt x="74" y="72"/>
                </a:lnTo>
                <a:lnTo>
                  <a:pt x="69" y="86"/>
                </a:lnTo>
                <a:lnTo>
                  <a:pt x="64" y="92"/>
                </a:lnTo>
                <a:lnTo>
                  <a:pt x="66" y="95"/>
                </a:lnTo>
                <a:lnTo>
                  <a:pt x="64" y="97"/>
                </a:lnTo>
                <a:lnTo>
                  <a:pt x="59" y="100"/>
                </a:lnTo>
                <a:lnTo>
                  <a:pt x="55" y="103"/>
                </a:lnTo>
                <a:lnTo>
                  <a:pt x="57" y="104"/>
                </a:lnTo>
                <a:lnTo>
                  <a:pt x="52" y="105"/>
                </a:lnTo>
                <a:lnTo>
                  <a:pt x="41" y="111"/>
                </a:lnTo>
                <a:lnTo>
                  <a:pt x="38" y="115"/>
                </a:lnTo>
                <a:lnTo>
                  <a:pt x="35" y="116"/>
                </a:lnTo>
                <a:lnTo>
                  <a:pt x="31" y="130"/>
                </a:lnTo>
                <a:lnTo>
                  <a:pt x="26" y="138"/>
                </a:lnTo>
                <a:lnTo>
                  <a:pt x="21" y="154"/>
                </a:lnTo>
                <a:lnTo>
                  <a:pt x="12" y="176"/>
                </a:lnTo>
                <a:lnTo>
                  <a:pt x="10" y="180"/>
                </a:lnTo>
                <a:lnTo>
                  <a:pt x="2" y="203"/>
                </a:lnTo>
                <a:lnTo>
                  <a:pt x="0" y="205"/>
                </a:lnTo>
                <a:lnTo>
                  <a:pt x="0" y="208"/>
                </a:lnTo>
                <a:lnTo>
                  <a:pt x="10" y="228"/>
                </a:lnTo>
                <a:lnTo>
                  <a:pt x="10" y="236"/>
                </a:lnTo>
                <a:lnTo>
                  <a:pt x="10" y="237"/>
                </a:lnTo>
                <a:lnTo>
                  <a:pt x="10" y="242"/>
                </a:lnTo>
                <a:lnTo>
                  <a:pt x="10" y="250"/>
                </a:lnTo>
                <a:lnTo>
                  <a:pt x="14" y="254"/>
                </a:lnTo>
                <a:lnTo>
                  <a:pt x="16" y="255"/>
                </a:lnTo>
                <a:lnTo>
                  <a:pt x="19" y="255"/>
                </a:lnTo>
                <a:lnTo>
                  <a:pt x="24" y="254"/>
                </a:lnTo>
                <a:lnTo>
                  <a:pt x="29" y="254"/>
                </a:lnTo>
                <a:lnTo>
                  <a:pt x="33" y="254"/>
                </a:lnTo>
                <a:lnTo>
                  <a:pt x="36" y="257"/>
                </a:lnTo>
                <a:lnTo>
                  <a:pt x="38" y="259"/>
                </a:lnTo>
                <a:lnTo>
                  <a:pt x="38" y="263"/>
                </a:lnTo>
                <a:lnTo>
                  <a:pt x="38" y="265"/>
                </a:lnTo>
                <a:lnTo>
                  <a:pt x="40" y="269"/>
                </a:lnTo>
                <a:lnTo>
                  <a:pt x="35" y="269"/>
                </a:lnTo>
                <a:lnTo>
                  <a:pt x="31" y="269"/>
                </a:lnTo>
                <a:lnTo>
                  <a:pt x="26" y="266"/>
                </a:lnTo>
                <a:lnTo>
                  <a:pt x="24" y="265"/>
                </a:lnTo>
                <a:lnTo>
                  <a:pt x="24" y="269"/>
                </a:lnTo>
                <a:lnTo>
                  <a:pt x="40" y="274"/>
                </a:lnTo>
                <a:lnTo>
                  <a:pt x="43" y="275"/>
                </a:lnTo>
                <a:lnTo>
                  <a:pt x="52" y="279"/>
                </a:lnTo>
                <a:lnTo>
                  <a:pt x="55" y="284"/>
                </a:lnTo>
                <a:lnTo>
                  <a:pt x="81" y="296"/>
                </a:lnTo>
                <a:lnTo>
                  <a:pt x="85" y="298"/>
                </a:lnTo>
                <a:lnTo>
                  <a:pt x="88" y="300"/>
                </a:lnTo>
                <a:lnTo>
                  <a:pt x="88" y="298"/>
                </a:lnTo>
                <a:lnTo>
                  <a:pt x="90" y="298"/>
                </a:lnTo>
                <a:lnTo>
                  <a:pt x="93" y="298"/>
                </a:lnTo>
                <a:lnTo>
                  <a:pt x="95" y="300"/>
                </a:lnTo>
                <a:lnTo>
                  <a:pt x="102" y="303"/>
                </a:lnTo>
                <a:lnTo>
                  <a:pt x="112" y="307"/>
                </a:lnTo>
                <a:lnTo>
                  <a:pt x="114" y="307"/>
                </a:lnTo>
                <a:lnTo>
                  <a:pt x="116" y="308"/>
                </a:lnTo>
                <a:lnTo>
                  <a:pt x="119" y="309"/>
                </a:lnTo>
                <a:lnTo>
                  <a:pt x="118" y="311"/>
                </a:lnTo>
                <a:lnTo>
                  <a:pt x="104" y="305"/>
                </a:lnTo>
                <a:lnTo>
                  <a:pt x="102" y="304"/>
                </a:lnTo>
                <a:lnTo>
                  <a:pt x="99" y="303"/>
                </a:lnTo>
                <a:lnTo>
                  <a:pt x="95" y="301"/>
                </a:lnTo>
                <a:lnTo>
                  <a:pt x="93" y="300"/>
                </a:lnTo>
                <a:lnTo>
                  <a:pt x="97" y="303"/>
                </a:lnTo>
                <a:lnTo>
                  <a:pt x="104" y="307"/>
                </a:lnTo>
                <a:lnTo>
                  <a:pt x="107" y="308"/>
                </a:lnTo>
                <a:lnTo>
                  <a:pt x="118" y="315"/>
                </a:lnTo>
                <a:lnTo>
                  <a:pt x="119" y="315"/>
                </a:lnTo>
                <a:lnTo>
                  <a:pt x="121" y="315"/>
                </a:lnTo>
                <a:lnTo>
                  <a:pt x="126" y="317"/>
                </a:lnTo>
                <a:lnTo>
                  <a:pt x="138" y="328"/>
                </a:lnTo>
                <a:lnTo>
                  <a:pt x="142" y="332"/>
                </a:lnTo>
                <a:lnTo>
                  <a:pt x="159" y="345"/>
                </a:lnTo>
                <a:lnTo>
                  <a:pt x="162" y="348"/>
                </a:lnTo>
                <a:lnTo>
                  <a:pt x="164" y="350"/>
                </a:lnTo>
                <a:lnTo>
                  <a:pt x="168" y="352"/>
                </a:lnTo>
                <a:lnTo>
                  <a:pt x="176" y="355"/>
                </a:lnTo>
                <a:lnTo>
                  <a:pt x="178" y="358"/>
                </a:lnTo>
                <a:lnTo>
                  <a:pt x="180" y="358"/>
                </a:lnTo>
                <a:lnTo>
                  <a:pt x="183" y="358"/>
                </a:lnTo>
                <a:lnTo>
                  <a:pt x="185" y="358"/>
                </a:lnTo>
                <a:lnTo>
                  <a:pt x="187" y="355"/>
                </a:lnTo>
                <a:lnTo>
                  <a:pt x="192" y="358"/>
                </a:lnTo>
                <a:lnTo>
                  <a:pt x="195" y="362"/>
                </a:lnTo>
                <a:lnTo>
                  <a:pt x="199" y="362"/>
                </a:lnTo>
                <a:lnTo>
                  <a:pt x="200" y="366"/>
                </a:lnTo>
                <a:lnTo>
                  <a:pt x="206" y="369"/>
                </a:lnTo>
                <a:lnTo>
                  <a:pt x="206" y="366"/>
                </a:lnTo>
                <a:lnTo>
                  <a:pt x="204" y="366"/>
                </a:lnTo>
                <a:lnTo>
                  <a:pt x="206" y="363"/>
                </a:lnTo>
                <a:lnTo>
                  <a:pt x="207" y="363"/>
                </a:lnTo>
                <a:lnTo>
                  <a:pt x="209" y="367"/>
                </a:lnTo>
                <a:lnTo>
                  <a:pt x="216" y="369"/>
                </a:lnTo>
                <a:lnTo>
                  <a:pt x="218" y="370"/>
                </a:lnTo>
                <a:lnTo>
                  <a:pt x="220" y="369"/>
                </a:lnTo>
                <a:lnTo>
                  <a:pt x="221" y="369"/>
                </a:lnTo>
                <a:lnTo>
                  <a:pt x="225" y="369"/>
                </a:lnTo>
                <a:lnTo>
                  <a:pt x="225" y="371"/>
                </a:lnTo>
                <a:lnTo>
                  <a:pt x="225" y="373"/>
                </a:lnTo>
                <a:lnTo>
                  <a:pt x="225" y="375"/>
                </a:lnTo>
                <a:lnTo>
                  <a:pt x="225" y="377"/>
                </a:lnTo>
                <a:lnTo>
                  <a:pt x="226" y="378"/>
                </a:lnTo>
                <a:lnTo>
                  <a:pt x="228" y="380"/>
                </a:lnTo>
                <a:lnTo>
                  <a:pt x="228" y="382"/>
                </a:lnTo>
                <a:lnTo>
                  <a:pt x="225" y="382"/>
                </a:lnTo>
                <a:lnTo>
                  <a:pt x="225" y="378"/>
                </a:lnTo>
                <a:lnTo>
                  <a:pt x="221" y="377"/>
                </a:lnTo>
                <a:lnTo>
                  <a:pt x="218" y="373"/>
                </a:lnTo>
                <a:lnTo>
                  <a:pt x="218" y="371"/>
                </a:lnTo>
                <a:lnTo>
                  <a:pt x="211" y="371"/>
                </a:lnTo>
                <a:lnTo>
                  <a:pt x="207" y="371"/>
                </a:lnTo>
                <a:lnTo>
                  <a:pt x="206" y="373"/>
                </a:lnTo>
                <a:lnTo>
                  <a:pt x="207" y="375"/>
                </a:lnTo>
                <a:lnTo>
                  <a:pt x="209" y="377"/>
                </a:lnTo>
                <a:lnTo>
                  <a:pt x="216" y="378"/>
                </a:lnTo>
                <a:lnTo>
                  <a:pt x="213" y="379"/>
                </a:lnTo>
                <a:lnTo>
                  <a:pt x="213" y="382"/>
                </a:lnTo>
                <a:lnTo>
                  <a:pt x="232" y="394"/>
                </a:lnTo>
                <a:lnTo>
                  <a:pt x="239" y="398"/>
                </a:lnTo>
                <a:lnTo>
                  <a:pt x="240" y="399"/>
                </a:lnTo>
                <a:lnTo>
                  <a:pt x="244" y="396"/>
                </a:lnTo>
                <a:lnTo>
                  <a:pt x="244" y="399"/>
                </a:lnTo>
                <a:lnTo>
                  <a:pt x="244" y="400"/>
                </a:lnTo>
                <a:lnTo>
                  <a:pt x="258" y="409"/>
                </a:lnTo>
                <a:lnTo>
                  <a:pt x="261" y="413"/>
                </a:lnTo>
                <a:lnTo>
                  <a:pt x="264" y="416"/>
                </a:lnTo>
                <a:lnTo>
                  <a:pt x="270" y="417"/>
                </a:lnTo>
                <a:lnTo>
                  <a:pt x="275" y="424"/>
                </a:lnTo>
                <a:lnTo>
                  <a:pt x="289" y="432"/>
                </a:lnTo>
                <a:lnTo>
                  <a:pt x="297" y="440"/>
                </a:lnTo>
                <a:lnTo>
                  <a:pt x="302" y="441"/>
                </a:lnTo>
                <a:lnTo>
                  <a:pt x="306" y="444"/>
                </a:lnTo>
                <a:lnTo>
                  <a:pt x="306" y="442"/>
                </a:lnTo>
                <a:lnTo>
                  <a:pt x="316" y="420"/>
                </a:lnTo>
                <a:lnTo>
                  <a:pt x="315" y="413"/>
                </a:lnTo>
                <a:lnTo>
                  <a:pt x="315" y="411"/>
                </a:lnTo>
                <a:lnTo>
                  <a:pt x="309" y="406"/>
                </a:lnTo>
                <a:lnTo>
                  <a:pt x="311" y="404"/>
                </a:lnTo>
                <a:lnTo>
                  <a:pt x="315" y="402"/>
                </a:lnTo>
                <a:lnTo>
                  <a:pt x="315" y="392"/>
                </a:lnTo>
                <a:lnTo>
                  <a:pt x="315" y="386"/>
                </a:lnTo>
                <a:lnTo>
                  <a:pt x="315" y="383"/>
                </a:lnTo>
                <a:lnTo>
                  <a:pt x="325" y="373"/>
                </a:lnTo>
                <a:lnTo>
                  <a:pt x="325" y="365"/>
                </a:lnTo>
                <a:lnTo>
                  <a:pt x="309" y="346"/>
                </a:lnTo>
                <a:lnTo>
                  <a:pt x="308" y="332"/>
                </a:lnTo>
                <a:lnTo>
                  <a:pt x="363" y="238"/>
                </a:lnTo>
                <a:lnTo>
                  <a:pt x="553" y="224"/>
                </a:lnTo>
                <a:lnTo>
                  <a:pt x="555" y="216"/>
                </a:lnTo>
                <a:lnTo>
                  <a:pt x="551" y="201"/>
                </a:lnTo>
                <a:lnTo>
                  <a:pt x="551" y="194"/>
                </a:lnTo>
                <a:lnTo>
                  <a:pt x="558" y="180"/>
                </a:lnTo>
                <a:lnTo>
                  <a:pt x="550" y="178"/>
                </a:lnTo>
                <a:lnTo>
                  <a:pt x="532" y="171"/>
                </a:lnTo>
                <a:lnTo>
                  <a:pt x="519" y="162"/>
                </a:lnTo>
                <a:lnTo>
                  <a:pt x="510" y="146"/>
                </a:lnTo>
                <a:lnTo>
                  <a:pt x="468" y="129"/>
                </a:lnTo>
                <a:lnTo>
                  <a:pt x="458" y="125"/>
                </a:lnTo>
                <a:lnTo>
                  <a:pt x="449" y="120"/>
                </a:lnTo>
                <a:lnTo>
                  <a:pt x="437" y="108"/>
                </a:lnTo>
                <a:lnTo>
                  <a:pt x="427" y="107"/>
                </a:lnTo>
                <a:lnTo>
                  <a:pt x="423" y="104"/>
                </a:lnTo>
                <a:lnTo>
                  <a:pt x="418" y="92"/>
                </a:lnTo>
                <a:lnTo>
                  <a:pt x="408" y="88"/>
                </a:lnTo>
                <a:lnTo>
                  <a:pt x="392" y="86"/>
                </a:lnTo>
                <a:lnTo>
                  <a:pt x="391" y="86"/>
                </a:lnTo>
                <a:lnTo>
                  <a:pt x="384" y="82"/>
                </a:lnTo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72" name="Rectangle 96"/>
          <p:cNvSpPr>
            <a:spLocks noChangeArrowheads="1"/>
          </p:cNvSpPr>
          <p:nvPr/>
        </p:nvSpPr>
        <p:spPr bwMode="auto">
          <a:xfrm>
            <a:off x="1485900" y="234950"/>
            <a:ext cx="6184900" cy="519113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s-ES_tradnl" sz="2800" i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N. aberrans</a:t>
            </a:r>
            <a:r>
              <a:rPr lang="es-ES_tradnl" sz="28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distribution in Mexico</a:t>
            </a:r>
          </a:p>
        </p:txBody>
      </p:sp>
      <p:sp>
        <p:nvSpPr>
          <p:cNvPr id="101473" name="Text Box 97"/>
          <p:cNvSpPr txBox="1">
            <a:spLocks noChangeArrowheads="1"/>
          </p:cNvSpPr>
          <p:nvPr/>
        </p:nvSpPr>
        <p:spPr bwMode="auto">
          <a:xfrm>
            <a:off x="6384925" y="6503988"/>
            <a:ext cx="2790825" cy="3206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s-ES_tradnl" sz="15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Cid del Prado </a:t>
            </a:r>
            <a:r>
              <a:rPr lang="es-ES_tradnl" sz="1500" i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et al</a:t>
            </a:r>
            <a:r>
              <a:rPr lang="es-ES_tradnl" sz="15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(1991).</a:t>
            </a:r>
            <a:r>
              <a:rPr lang="es-ES_tradnl" sz="1500">
                <a:solidFill>
                  <a:srgbClr val="FFFFCC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15458" name="Group 101"/>
          <p:cNvGrpSpPr>
            <a:grpSpLocks/>
          </p:cNvGrpSpPr>
          <p:nvPr/>
        </p:nvGrpSpPr>
        <p:grpSpPr bwMode="auto">
          <a:xfrm>
            <a:off x="868363" y="823913"/>
            <a:ext cx="7391400" cy="76200"/>
            <a:chOff x="720" y="576"/>
            <a:chExt cx="4656" cy="48"/>
          </a:xfrm>
        </p:grpSpPr>
        <p:sp>
          <p:nvSpPr>
            <p:cNvPr id="15459" name="Line 102"/>
            <p:cNvSpPr>
              <a:spLocks noChangeShapeType="1"/>
            </p:cNvSpPr>
            <p:nvPr/>
          </p:nvSpPr>
          <p:spPr bwMode="auto">
            <a:xfrm>
              <a:off x="720" y="576"/>
              <a:ext cx="465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0" name="Line 103"/>
            <p:cNvSpPr>
              <a:spLocks noChangeShapeType="1"/>
            </p:cNvSpPr>
            <p:nvPr/>
          </p:nvSpPr>
          <p:spPr bwMode="auto">
            <a:xfrm>
              <a:off x="768" y="624"/>
              <a:ext cx="456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9167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eval3t1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" t="14536" r="53500" b="3209"/>
          <a:stretch>
            <a:fillRect/>
          </a:stretch>
        </p:blipFill>
        <p:spPr bwMode="auto">
          <a:xfrm>
            <a:off x="200025" y="195263"/>
            <a:ext cx="3479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Nacobbuscamp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r="1852"/>
          <a:stretch>
            <a:fillRect/>
          </a:stretch>
        </p:blipFill>
        <p:spPr bwMode="auto">
          <a:xfrm>
            <a:off x="3567113" y="2630488"/>
            <a:ext cx="544830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WordArt 6"/>
          <p:cNvSpPr>
            <a:spLocks noChangeArrowheads="1" noChangeShapeType="1" noTextEdit="1"/>
          </p:cNvSpPr>
          <p:nvPr/>
        </p:nvSpPr>
        <p:spPr bwMode="auto">
          <a:xfrm>
            <a:off x="1905000" y="719138"/>
            <a:ext cx="7086600" cy="728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6600"/>
                    </a:gs>
                    <a:gs pos="50000">
                      <a:srgbClr val="A743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iMPORTANT</a:t>
            </a:r>
            <a:r>
              <a:rPr lang="en-US" sz="3600" kern="10" dirty="0">
                <a:gradFill rotWithShape="1">
                  <a:gsLst>
                    <a:gs pos="0">
                      <a:srgbClr val="FF6600"/>
                    </a:gs>
                    <a:gs pos="50000">
                      <a:srgbClr val="A743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 ECONOMIC CROPS IN </a:t>
            </a:r>
            <a:r>
              <a:rPr lang="en-US" sz="3600" kern="10" dirty="0" smtClean="0">
                <a:gradFill rotWithShape="1">
                  <a:gsLst>
                    <a:gs pos="0">
                      <a:srgbClr val="FF6600"/>
                    </a:gs>
                    <a:gs pos="50000">
                      <a:srgbClr val="A743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MÉXICO</a:t>
            </a:r>
            <a:endParaRPr lang="en-US" sz="3600" kern="10" dirty="0">
              <a:gradFill rotWithShape="1">
                <a:gsLst>
                  <a:gs pos="0">
                    <a:srgbClr val="FF6600"/>
                  </a:gs>
                  <a:gs pos="50000">
                    <a:srgbClr val="A74300"/>
                  </a:gs>
                  <a:gs pos="100000">
                    <a:srgbClr val="FF66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/>
                </a:outerShdw>
              </a:effectLst>
              <a:latin typeface="Impact"/>
            </a:endParaRPr>
          </a:p>
        </p:txBody>
      </p:sp>
      <p:sp>
        <p:nvSpPr>
          <p:cNvPr id="395268" name="Rectangle 4"/>
          <p:cNvSpPr>
            <a:spLocks noChangeArrowheads="1"/>
          </p:cNvSpPr>
          <p:nvPr/>
        </p:nvSpPr>
        <p:spPr bwMode="auto">
          <a:xfrm>
            <a:off x="485039" y="5459234"/>
            <a:ext cx="290977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s-ES_tradnl" sz="36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TOMATO</a:t>
            </a:r>
          </a:p>
          <a:p>
            <a:pPr algn="ctr" eaLnBrk="0" hangingPunct="0">
              <a:defRPr/>
            </a:pPr>
            <a:r>
              <a:rPr lang="es-ES_tradnl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</a:t>
            </a:r>
            <a:r>
              <a:rPr lang="es-ES_tradnl" i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Solanum</a:t>
            </a:r>
            <a:r>
              <a:rPr lang="es-ES_tradnl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s-ES_tradnl" i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lycopersicum</a:t>
            </a:r>
            <a:r>
              <a:rPr lang="es-ES_tradnl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endParaRPr lang="es-ES_tradnl" sz="3600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454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apsic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9" b="13266"/>
          <a:stretch>
            <a:fillRect/>
          </a:stretch>
        </p:blipFill>
        <p:spPr bwMode="auto">
          <a:xfrm>
            <a:off x="2271713" y="423863"/>
            <a:ext cx="449580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290" name="Rectangle 2"/>
          <p:cNvSpPr>
            <a:spLocks noChangeArrowheads="1"/>
          </p:cNvSpPr>
          <p:nvPr/>
        </p:nvSpPr>
        <p:spPr bwMode="auto">
          <a:xfrm>
            <a:off x="2281238" y="4371975"/>
            <a:ext cx="343376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s-ES_tradnl" sz="360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CHILI PEPPER</a:t>
            </a:r>
          </a:p>
          <a:p>
            <a:pPr algn="ctr" eaLnBrk="0" hangingPunct="0">
              <a:defRPr/>
            </a:pPr>
            <a:r>
              <a:rPr lang="es-ES_tradnl" sz="360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</a:t>
            </a:r>
            <a:r>
              <a:rPr lang="es-ES_tradnl" i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Capsicum annuum </a:t>
            </a:r>
            <a:r>
              <a:rPr lang="es-ES_tradnl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L.</a:t>
            </a:r>
            <a:r>
              <a:rPr lang="es-ES_tradnl" sz="360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endParaRPr lang="es-ES_tradnl" sz="3600" i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7412" name="Picture 3" descr="Cayennepfeffer-capsicum-frutesc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9"/>
          <a:stretch>
            <a:fillRect/>
          </a:stretch>
        </p:blipFill>
        <p:spPr bwMode="auto">
          <a:xfrm>
            <a:off x="5845175" y="2362200"/>
            <a:ext cx="32035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chil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28600"/>
            <a:ext cx="19843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79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sequí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7"/>
          <a:stretch>
            <a:fillRect/>
          </a:stretch>
        </p:blipFill>
        <p:spPr bwMode="auto">
          <a:xfrm>
            <a:off x="3433763" y="138113"/>
            <a:ext cx="5562600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manch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/>
          <a:stretch>
            <a:fillRect/>
          </a:stretch>
        </p:blipFill>
        <p:spPr bwMode="auto">
          <a:xfrm>
            <a:off x="204788" y="3636963"/>
            <a:ext cx="4572000" cy="310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 descr="Naco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361950"/>
            <a:ext cx="2995612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3221" name="Rectangle 5"/>
          <p:cNvSpPr>
            <a:spLocks noChangeArrowheads="1"/>
          </p:cNvSpPr>
          <p:nvPr/>
        </p:nvSpPr>
        <p:spPr bwMode="auto">
          <a:xfrm>
            <a:off x="4611688" y="109538"/>
            <a:ext cx="35591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s-ES_tradnl" sz="360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BEANS</a:t>
            </a:r>
          </a:p>
          <a:p>
            <a:pPr algn="ctr" eaLnBrk="0" hangingPunct="0">
              <a:defRPr/>
            </a:pPr>
            <a:r>
              <a:rPr lang="es-ES_tradnl" sz="360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</a:t>
            </a:r>
            <a:r>
              <a:rPr lang="es-ES_tradnl" i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Phaseolus vulgaris </a:t>
            </a:r>
            <a:r>
              <a:rPr lang="es-ES_tradnl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L.</a:t>
            </a:r>
            <a:r>
              <a:rPr lang="es-ES_tradnl" sz="360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endParaRPr lang="es-ES_tradnl" sz="3600" i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8438" name="Picture 11" descr="RaízNegro Pueb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3538538"/>
            <a:ext cx="4419600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013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Text Box 2"/>
          <p:cNvSpPr txBox="1">
            <a:spLocks noChangeArrowheads="1"/>
          </p:cNvSpPr>
          <p:nvPr/>
        </p:nvSpPr>
        <p:spPr bwMode="auto">
          <a:xfrm>
            <a:off x="271463" y="1238250"/>
            <a:ext cx="8610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- Complete life cycle (40-45 days) and maximum abundances of each stage in the roots.</a:t>
            </a:r>
          </a:p>
          <a:p>
            <a:pPr algn="r">
              <a:spcBef>
                <a:spcPct val="50000"/>
              </a:spcBef>
              <a:defRPr/>
            </a:pPr>
            <a:r>
              <a:rPr lang="es-ES_tradnl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(</a:t>
            </a:r>
            <a:r>
              <a:rPr lang="es-ES_tradnl" sz="1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Cid del Prado </a:t>
            </a:r>
            <a:r>
              <a:rPr lang="es-ES_tradnl" sz="140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et al.</a:t>
            </a:r>
            <a:r>
              <a:rPr lang="es-ES_tradnl" sz="1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, 1995b; Cid del Prado </a:t>
            </a:r>
            <a:r>
              <a:rPr lang="es-ES_tradnl" sz="140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et al.</a:t>
            </a:r>
            <a:r>
              <a:rPr lang="es-ES_tradnl" sz="1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, 1997a</a:t>
            </a:r>
            <a:r>
              <a:rPr lang="es-ES_tradnl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).</a:t>
            </a:r>
          </a:p>
          <a:p>
            <a:pPr algn="just">
              <a:spcBef>
                <a:spcPct val="50000"/>
              </a:spcBef>
              <a:defRPr/>
            </a:pPr>
            <a:endParaRPr lang="es-ES_tradnl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- Maximum abundances in tomato crops: </a:t>
            </a:r>
          </a:p>
          <a:p>
            <a:pPr algn="just">
              <a:spcBef>
                <a:spcPct val="50000"/>
              </a:spcBef>
              <a:defRPr/>
            </a:pP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	1) J2 at 6, 11, 15 and 22 weeks after transplanting.</a:t>
            </a:r>
          </a:p>
          <a:p>
            <a:pPr algn="just">
              <a:spcBef>
                <a:spcPct val="50000"/>
              </a:spcBef>
              <a:defRPr/>
            </a:pP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	2) J3 at 4, 8 and 16 </a:t>
            </a: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weeks after transplanting</a:t>
            </a: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. </a:t>
            </a:r>
          </a:p>
          <a:p>
            <a:pPr algn="just">
              <a:spcBef>
                <a:spcPct val="50000"/>
              </a:spcBef>
              <a:defRPr/>
            </a:pPr>
            <a:endParaRPr lang="es-ES_tradnl" sz="20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- Adult females are evident in the second and third week after transplanting. Abundances may reach 20 females/g root (16</a:t>
            </a:r>
            <a:r>
              <a:rPr lang="es-ES_tradnl" sz="2000" baseline="30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th</a:t>
            </a: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 week).</a:t>
            </a:r>
          </a:p>
          <a:p>
            <a:pPr algn="just">
              <a:spcBef>
                <a:spcPct val="50000"/>
              </a:spcBef>
              <a:defRPr/>
            </a:pPr>
            <a:r>
              <a:rPr lang="es-ES_tradnl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						         (</a:t>
            </a:r>
            <a:r>
              <a:rPr lang="es-ES_tradnl" sz="1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Cid del Prado </a:t>
            </a:r>
            <a:r>
              <a:rPr lang="es-ES_tradnl" sz="140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et al.</a:t>
            </a:r>
            <a:r>
              <a:rPr lang="es-ES_tradnl" sz="1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, 1997</a:t>
            </a:r>
            <a:r>
              <a:rPr lang="es-ES_tradnl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). </a:t>
            </a:r>
          </a:p>
        </p:txBody>
      </p:sp>
      <p:sp>
        <p:nvSpPr>
          <p:cNvPr id="19459" name="WordArt 11"/>
          <p:cNvSpPr>
            <a:spLocks noChangeArrowheads="1" noChangeShapeType="1" noTextEdit="1"/>
          </p:cNvSpPr>
          <p:nvPr/>
        </p:nvSpPr>
        <p:spPr bwMode="auto">
          <a:xfrm>
            <a:off x="1709738" y="228600"/>
            <a:ext cx="5715000" cy="6953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chemeClr val="accent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POPULATION DYNAMICS</a:t>
            </a:r>
          </a:p>
        </p:txBody>
      </p:sp>
    </p:spTree>
    <p:extLst>
      <p:ext uri="{BB962C8B-B14F-4D97-AF65-F5344CB8AC3E}">
        <p14:creationId xmlns:p14="http://schemas.microsoft.com/office/powerpoint/2010/main" val="403763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ailyWork-BackupFolder\Nemaplex-WE\WEBSHARE\WWWROOT\NEMAPLEX\images\Lecture5\SLIDE6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3276600"/>
            <a:ext cx="207963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ailyWork-BackupFolder\Nemaplex-WE\WEBSHARE\WWWROOT\NEMAPLEX\images\Lecture5\Eis2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DailyWork-BackupFolder\Nemaplex-WE\WEBSHARE\WWWROOT\NEMAPLEX\images\G.angelescresti Fig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0560"/>
            <a:ext cx="2878085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DailyWork-BackupFolder\Nemaplex-WE\WEBSHARE\WWWROOT\NEMAPLEX\images\cricanterio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64"/>
          <a:stretch/>
        </p:blipFill>
        <p:spPr bwMode="auto">
          <a:xfrm>
            <a:off x="3459188" y="14859"/>
            <a:ext cx="342014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E:\DailyWork-BackupFolder\Nemaplex-WE\WEBSHARE\WWWROOT\NEMAPLEX\images\Cynipannguina danthonia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14"/>
            <a:ext cx="365506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:\DailyWork-BackupFolder\Nemaplex-WE\WEBSHARE\WWWROOT\NEMAPLEX\images\D dipsaci 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7"/>
          <a:stretch/>
        </p:blipFill>
        <p:spPr bwMode="auto">
          <a:xfrm>
            <a:off x="6126480" y="1819275"/>
            <a:ext cx="3035808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E:\DailyWork-BackupFolder\Nemaplex-WE\WEBSHARE\WWWROOT\NEMAPLEX\images\Ppenetran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25" y="3733800"/>
            <a:ext cx="1852927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:\DailyWork-BackupFolder\Nemaplex-WE\WEBSHARE\WWWROOT\NEMAPLEX\images\G006S4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05"/>
          <a:stretch/>
        </p:blipFill>
        <p:spPr bwMode="auto">
          <a:xfrm>
            <a:off x="6879336" y="4286250"/>
            <a:ext cx="221132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E:\DailyWork-BackupFolder\Nemaplex-WE\WEBSHARE\WWWROOT\NEMAPLEX\images\G117s2fee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975" y="1551051"/>
            <a:ext cx="280416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E:\DailyWork-BackupFolder\Nemaplex-WE\WEBSHARE\WWWROOT\NEMAPLEX\images\Helico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975" y="334876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E:\DailyWork-BackupFolder\My Documents\Dolichodorus\Dolichodorus Females\14081616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4" r="26093"/>
          <a:stretch/>
        </p:blipFill>
        <p:spPr bwMode="auto">
          <a:xfrm>
            <a:off x="7488936" y="-9525"/>
            <a:ext cx="1655064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DailyWork-BackupFolder\Nemaplex-WE\WEBSHARE\WWWROOT\NEMAPLEX\images\citrusn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3355"/>
            <a:ext cx="1625599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DailyWork-BackupFolder\Nemaplex-WE\WEBSHARE\WWWROOT\NEMAPLEX\images\Citrus1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77"/>
          <a:stretch/>
        </p:blipFill>
        <p:spPr bwMode="auto">
          <a:xfrm>
            <a:off x="4822952" y="4405503"/>
            <a:ext cx="2272084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E:\DailyWork-BackupFolder\Nemaplex-WE\WEBSHARE\WWWROOT\NEMAPLEX\images\G04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2" y="1554480"/>
            <a:ext cx="292608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DailyWork-BackupFolder\Nemaplex-WE\WEBSHARE\WWWROOT\NEMAPLEX\images\belo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44" y="2739771"/>
            <a:ext cx="273076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E:\DailyWork-BackupFolder\Nemaplex-WE\WEBSHARE\WWWROOT\NEMAPLEX\images\G105s9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08" y="3434397"/>
            <a:ext cx="2057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486381" y="119390"/>
            <a:ext cx="366318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y un </a:t>
            </a:r>
            <a:r>
              <a:rPr lang="en-US" sz="2800" dirty="0" err="1" smtClean="0"/>
              <a:t>monton</a:t>
            </a:r>
            <a:r>
              <a:rPr lang="en-US" sz="2800" dirty="0" smtClean="0"/>
              <a:t> de </a:t>
            </a:r>
            <a:r>
              <a:rPr lang="en-US" sz="2800" dirty="0" err="1" smtClean="0"/>
              <a:t>otros</a:t>
            </a:r>
            <a:r>
              <a:rPr lang="en-US" sz="2800" dirty="0" smtClean="0"/>
              <a:t>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154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3824288" y="5691188"/>
            <a:ext cx="5138737" cy="5572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chemeClr val="accent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SURVIVAL</a:t>
            </a:r>
          </a:p>
        </p:txBody>
      </p:sp>
      <p:sp>
        <p:nvSpPr>
          <p:cNvPr id="417795" name="Text Box 3"/>
          <p:cNvSpPr txBox="1">
            <a:spLocks noChangeArrowheads="1"/>
          </p:cNvSpPr>
          <p:nvPr/>
        </p:nvSpPr>
        <p:spPr bwMode="auto">
          <a:xfrm>
            <a:off x="271463" y="688975"/>
            <a:ext cx="8610600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- </a:t>
            </a:r>
            <a:r>
              <a:rPr lang="es-ES_tradnl" sz="200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N. aberrans</a:t>
            </a: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J3 </a:t>
            </a: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and</a:t>
            </a: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J4</a:t>
            </a:r>
            <a:r>
              <a:rPr lang="es-ES_tradnl" sz="2000">
                <a:solidFill>
                  <a:schemeClr val="accent2"/>
                </a:solidFill>
              </a:rPr>
              <a:t> </a:t>
            </a: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survive under field conditions without a host for one year.</a:t>
            </a:r>
          </a:p>
          <a:p>
            <a:pPr algn="just">
              <a:spcBef>
                <a:spcPct val="50000"/>
              </a:spcBef>
              <a:defRPr/>
            </a:pPr>
            <a:endParaRPr lang="es-ES_tradnl" sz="20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- J3 and J4, possibly in anhydrobiotic state, are the primary inoculum infecting susceptible hosts the next year.</a:t>
            </a:r>
          </a:p>
          <a:p>
            <a:pPr algn="just">
              <a:spcBef>
                <a:spcPct val="50000"/>
              </a:spcBef>
              <a:defRPr/>
            </a:pPr>
            <a:endParaRPr lang="es-ES_tradnl" sz="20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- Survival of J3 and J4 increases if they are in root fragments. </a:t>
            </a:r>
          </a:p>
          <a:p>
            <a:pPr algn="just">
              <a:spcBef>
                <a:spcPct val="50000"/>
              </a:spcBef>
              <a:defRPr/>
            </a:pPr>
            <a:endParaRPr lang="es-ES_tradnl" sz="20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s-ES_tradnl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- Eggs and J2 do not survive without a host or under adverse conditions.  </a:t>
            </a:r>
          </a:p>
          <a:p>
            <a:pPr algn="r">
              <a:spcBef>
                <a:spcPct val="50000"/>
              </a:spcBef>
              <a:defRPr/>
            </a:pPr>
            <a:endParaRPr lang="es-ES_tradnl" sz="20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algn="r">
              <a:spcBef>
                <a:spcPct val="50000"/>
              </a:spcBef>
              <a:defRPr/>
            </a:pPr>
            <a:r>
              <a:rPr lang="es-ES_tradnl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(Cristóbal, 2001). </a:t>
            </a:r>
          </a:p>
        </p:txBody>
      </p:sp>
    </p:spTree>
    <p:extLst>
      <p:ext uri="{BB962C8B-B14F-4D97-AF65-F5344CB8AC3E}">
        <p14:creationId xmlns:p14="http://schemas.microsoft.com/office/powerpoint/2010/main" val="2879511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5"/>
          <p:cNvSpPr>
            <a:spLocks noChangeArrowheads="1" noChangeShapeType="1" noTextEdit="1"/>
          </p:cNvSpPr>
          <p:nvPr/>
        </p:nvSpPr>
        <p:spPr bwMode="auto">
          <a:xfrm>
            <a:off x="504825" y="509588"/>
            <a:ext cx="8120063" cy="10144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6600"/>
                    </a:gs>
                    <a:gs pos="50000">
                      <a:srgbClr val="A743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EFFECTS ON PLANT NUTRITION</a:t>
            </a:r>
          </a:p>
          <a:p>
            <a:pPr algn="ctr"/>
            <a:r>
              <a:rPr lang="en-US" sz="3600" kern="10">
                <a:gradFill rotWithShape="1">
                  <a:gsLst>
                    <a:gs pos="0">
                      <a:srgbClr val="FF6600"/>
                    </a:gs>
                    <a:gs pos="50000">
                      <a:srgbClr val="A743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 (Nitrogen)</a:t>
            </a:r>
          </a:p>
        </p:txBody>
      </p:sp>
      <p:pic>
        <p:nvPicPr>
          <p:cNvPr id="21507" name="Picture 3" descr="nutricio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32"/>
          <a:stretch>
            <a:fillRect/>
          </a:stretch>
        </p:blipFill>
        <p:spPr bwMode="auto">
          <a:xfrm>
            <a:off x="0" y="1758950"/>
            <a:ext cx="91440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2514600" y="2057400"/>
            <a:ext cx="16764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>
                <a:latin typeface="Comic Sans MS" pitchFamily="66" charset="0"/>
              </a:rPr>
              <a:t>Without nematodes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4343400" y="2057400"/>
            <a:ext cx="16764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>
                <a:latin typeface="Comic Sans MS" pitchFamily="66" charset="0"/>
              </a:rPr>
              <a:t>With nematodes</a:t>
            </a: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2514600" y="5562600"/>
            <a:ext cx="12350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omic Sans MS" pitchFamily="66" charset="0"/>
              </a:rPr>
              <a:t>Roots</a:t>
            </a:r>
          </a:p>
        </p:txBody>
      </p: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6172200" y="5562600"/>
            <a:ext cx="14636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omic Sans MS" pitchFamily="66" charset="0"/>
              </a:rPr>
              <a:t>Foliage</a:t>
            </a:r>
          </a:p>
        </p:txBody>
      </p:sp>
    </p:spTree>
    <p:extLst>
      <p:ext uri="{BB962C8B-B14F-4D97-AF65-F5344CB8AC3E}">
        <p14:creationId xmlns:p14="http://schemas.microsoft.com/office/powerpoint/2010/main" val="78155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nutricion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2"/>
          <a:stretch>
            <a:fillRect/>
          </a:stretch>
        </p:blipFill>
        <p:spPr bwMode="auto">
          <a:xfrm>
            <a:off x="0" y="1674813"/>
            <a:ext cx="91440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6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8120063" cy="10144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6600"/>
                    </a:gs>
                    <a:gs pos="50000">
                      <a:srgbClr val="A743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EFFECTS ON PLANT NUTRITION</a:t>
            </a:r>
          </a:p>
          <a:p>
            <a:pPr algn="ctr"/>
            <a:r>
              <a:rPr lang="en-US" sz="3600" kern="10">
                <a:gradFill rotWithShape="1">
                  <a:gsLst>
                    <a:gs pos="0">
                      <a:srgbClr val="FF6600"/>
                    </a:gs>
                    <a:gs pos="50000">
                      <a:srgbClr val="A743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 (Phosphorus)</a:t>
            </a:r>
          </a:p>
        </p:txBody>
      </p:sp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2438400" y="1981200"/>
            <a:ext cx="16764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>
                <a:latin typeface="Comic Sans MS" pitchFamily="66" charset="0"/>
              </a:rPr>
              <a:t>Without nematodes</a:t>
            </a:r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4267200" y="1981200"/>
            <a:ext cx="16764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>
                <a:latin typeface="Comic Sans MS" pitchFamily="66" charset="0"/>
              </a:rPr>
              <a:t>With nematodes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2438400" y="5486400"/>
            <a:ext cx="12350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omic Sans MS" pitchFamily="66" charset="0"/>
              </a:rPr>
              <a:t>Roots</a:t>
            </a:r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6096000" y="5486400"/>
            <a:ext cx="14636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omic Sans MS" pitchFamily="66" charset="0"/>
              </a:rPr>
              <a:t>Foliage</a:t>
            </a:r>
          </a:p>
        </p:txBody>
      </p:sp>
    </p:spTree>
    <p:extLst>
      <p:ext uri="{BB962C8B-B14F-4D97-AF65-F5344CB8AC3E}">
        <p14:creationId xmlns:p14="http://schemas.microsoft.com/office/powerpoint/2010/main" val="34211798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2"/>
          <p:cNvSpPr>
            <a:spLocks noChangeArrowheads="1" noChangeShapeType="1" noTextEdit="1"/>
          </p:cNvSpPr>
          <p:nvPr/>
        </p:nvSpPr>
        <p:spPr bwMode="auto">
          <a:xfrm>
            <a:off x="430213" y="1371600"/>
            <a:ext cx="8305800" cy="1066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500" kern="10">
                <a:solidFill>
                  <a:srgbClr val="00206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BIOLOGICAL CONTROL</a:t>
            </a:r>
          </a:p>
        </p:txBody>
      </p:sp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>
            <a:off x="414338" y="3352800"/>
            <a:ext cx="8305800" cy="1981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206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*Organic amenments</a:t>
            </a:r>
          </a:p>
          <a:p>
            <a:pPr algn="ctr"/>
            <a:endParaRPr lang="en-US" sz="3600" kern="10">
              <a:solidFill>
                <a:srgbClr val="002060"/>
              </a:solidFill>
              <a:effectLst>
                <a:outerShdw dist="35921" dir="2700000" algn="ctr" rotWithShape="0">
                  <a:srgbClr val="C0C0C0"/>
                </a:outerShdw>
              </a:effectLst>
              <a:latin typeface="Impact"/>
            </a:endParaRPr>
          </a:p>
          <a:p>
            <a:pPr algn="ctr"/>
            <a:r>
              <a:rPr lang="en-US" sz="3600" kern="10">
                <a:solidFill>
                  <a:srgbClr val="00206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*Animal Manures</a:t>
            </a:r>
          </a:p>
          <a:p>
            <a:pPr algn="ctr"/>
            <a:endParaRPr lang="en-US" sz="3600" kern="10">
              <a:solidFill>
                <a:srgbClr val="002060"/>
              </a:solidFill>
              <a:effectLst>
                <a:outerShdw dist="35921" dir="2700000" algn="ctr" rotWithShape="0">
                  <a:srgbClr val="C0C0C0"/>
                </a:outerShdw>
              </a:effectLst>
              <a:latin typeface="Impact"/>
            </a:endParaRPr>
          </a:p>
          <a:p>
            <a:pPr algn="ctr"/>
            <a:r>
              <a:rPr lang="en-US" sz="3600" kern="10">
                <a:solidFill>
                  <a:srgbClr val="00206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*Nematophagous fungi</a:t>
            </a:r>
          </a:p>
        </p:txBody>
      </p:sp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3548063" y="6346825"/>
            <a:ext cx="4941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Ignacio Cid del Prado and colleagues - </a:t>
            </a:r>
            <a:r>
              <a:rPr lang="en-US" altLang="en-US" dirty="0" smtClean="0"/>
              <a:t>México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1216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8"/>
          <p:cNvSpPr txBox="1">
            <a:spLocks noChangeArrowheads="1"/>
          </p:cNvSpPr>
          <p:nvPr/>
        </p:nvSpPr>
        <p:spPr bwMode="auto">
          <a:xfrm>
            <a:off x="685800" y="3352800"/>
            <a:ext cx="928688" cy="369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Control</a:t>
            </a:r>
          </a:p>
        </p:txBody>
      </p:sp>
      <p:sp>
        <p:nvSpPr>
          <p:cNvPr id="24583" name="TextBox 9"/>
          <p:cNvSpPr txBox="1">
            <a:spLocks noChangeArrowheads="1"/>
          </p:cNvSpPr>
          <p:nvPr/>
        </p:nvSpPr>
        <p:spPr bwMode="auto">
          <a:xfrm>
            <a:off x="2352675" y="3200400"/>
            <a:ext cx="2827338" cy="9239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/>
              <a:t>Organic Material</a:t>
            </a:r>
          </a:p>
          <a:p>
            <a:pPr algn="ctr" eaLnBrk="1" hangingPunct="1"/>
            <a:r>
              <a:rPr lang="en-US" altLang="en-US"/>
              <a:t>+</a:t>
            </a:r>
          </a:p>
          <a:p>
            <a:pPr algn="ctr" eaLnBrk="1" hangingPunct="1"/>
            <a:r>
              <a:rPr lang="en-US" altLang="en-US" i="1"/>
              <a:t>Pochonia chlamydosporia</a:t>
            </a:r>
          </a:p>
        </p:txBody>
      </p:sp>
      <p:sp>
        <p:nvSpPr>
          <p:cNvPr id="11" name="Right Arrow 10"/>
          <p:cNvSpPr/>
          <p:nvPr/>
        </p:nvSpPr>
        <p:spPr>
          <a:xfrm rot="16200000">
            <a:off x="3591719" y="2470944"/>
            <a:ext cx="795337" cy="555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4178376">
            <a:off x="939007" y="4020343"/>
            <a:ext cx="1295400" cy="601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785812" y="2643188"/>
            <a:ext cx="784225" cy="527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2184226">
            <a:off x="4800600" y="4254500"/>
            <a:ext cx="1295400" cy="601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56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48" descr="J2 ent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7" t="3831" r="14684" b="6718"/>
          <a:stretch>
            <a:fillRect/>
          </a:stretch>
        </p:blipFill>
        <p:spPr bwMode="auto">
          <a:xfrm>
            <a:off x="0" y="23813"/>
            <a:ext cx="2192338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056" name="Text Box 144"/>
          <p:cNvSpPr txBox="1">
            <a:spLocks noChangeArrowheads="1"/>
          </p:cNvSpPr>
          <p:nvPr/>
        </p:nvSpPr>
        <p:spPr bwMode="auto">
          <a:xfrm>
            <a:off x="4572000" y="1963738"/>
            <a:ext cx="4648200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95" tIns="42597" rIns="85195" bIns="42597">
            <a:spAutoFit/>
          </a:bodyPr>
          <a:lstStyle>
            <a:lvl1pPr defTabSz="852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25450" defTabSz="852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52488" defTabSz="852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77938" defTabSz="852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703388" defTabSz="852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60588" defTabSz="852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617788" defTabSz="852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74988" defTabSz="852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532188" defTabSz="852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s-MX" sz="19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Improved</a:t>
            </a:r>
            <a:r>
              <a:rPr lang="es-MX" sz="1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s-MX" sz="19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varieties</a:t>
            </a:r>
            <a:r>
              <a:rPr lang="es-MX" sz="1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r>
              <a:rPr lang="es-MX" sz="19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Bayo </a:t>
            </a:r>
            <a:r>
              <a:rPr lang="es-MX" sz="19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Mecentral</a:t>
            </a:r>
            <a:r>
              <a:rPr lang="es-MX" sz="1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s-MX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Flor de Mayo M-38</a:t>
            </a:r>
            <a:r>
              <a:rPr lang="es-MX" sz="1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s-MX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Bayo INIFAP</a:t>
            </a:r>
            <a:r>
              <a:rPr lang="es-MX" sz="1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s-MX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Negro Puebla </a:t>
            </a:r>
            <a:r>
              <a:rPr lang="es-MX" sz="1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and </a:t>
            </a:r>
            <a:r>
              <a:rPr lang="es-MX" sz="19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Río Grande</a:t>
            </a:r>
            <a:r>
              <a:rPr lang="es-MX" sz="1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s-ES" sz="19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23057" name="Text Box 145"/>
          <p:cNvSpPr txBox="1">
            <a:spLocks noChangeArrowheads="1"/>
          </p:cNvSpPr>
          <p:nvPr/>
        </p:nvSpPr>
        <p:spPr bwMode="auto">
          <a:xfrm>
            <a:off x="33338" y="2514600"/>
            <a:ext cx="48006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95" tIns="42597" rIns="85195" bIns="42597">
            <a:spAutoFit/>
          </a:bodyPr>
          <a:lstStyle>
            <a:lvl1pPr defTabSz="852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25450" defTabSz="852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52488" defTabSz="852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77938" defTabSz="852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703388" defTabSz="852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60588" defTabSz="852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617788" defTabSz="852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74988" defTabSz="852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532188" defTabSz="852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s-MX" sz="1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Criollas </a:t>
            </a:r>
            <a:r>
              <a:rPr lang="es-MX" sz="19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varieties</a:t>
            </a:r>
            <a:r>
              <a:rPr lang="es-MX" sz="1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r>
              <a:rPr lang="es-MX" sz="19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Amarillo </a:t>
            </a:r>
            <a:r>
              <a:rPr lang="es-MX" sz="19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Calpan</a:t>
            </a:r>
            <a:r>
              <a:rPr lang="es-MX" sz="1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es-MX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Black Querétaro</a:t>
            </a:r>
            <a:r>
              <a:rPr lang="es-MX" sz="1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es-MX" sz="19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Negro San </a:t>
            </a:r>
            <a:r>
              <a:rPr lang="es-MX" sz="19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Luís</a:t>
            </a:r>
            <a:r>
              <a:rPr lang="es-MX" sz="1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es-MX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Flor de Junio Criollo </a:t>
            </a:r>
            <a:r>
              <a:rPr lang="es-MX" sz="1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</a:t>
            </a:r>
            <a:r>
              <a:rPr lang="es-MX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Flor de Mayo Criollo</a:t>
            </a:r>
            <a:r>
              <a:rPr lang="es-MX" sz="19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  <a:endParaRPr lang="es-ES" sz="1900" dirty="0" smtClean="0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5605" name="Picture 147" descr="J2 200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5" t="22241" r="9842"/>
          <a:stretch>
            <a:fillRect/>
          </a:stretch>
        </p:blipFill>
        <p:spPr bwMode="auto">
          <a:xfrm>
            <a:off x="2209800" y="79375"/>
            <a:ext cx="21034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Freeform 149"/>
          <p:cNvSpPr>
            <a:spLocks/>
          </p:cNvSpPr>
          <p:nvPr/>
        </p:nvSpPr>
        <p:spPr bwMode="auto">
          <a:xfrm>
            <a:off x="3676650" y="1219200"/>
            <a:ext cx="2171700" cy="950913"/>
          </a:xfrm>
          <a:custGeom>
            <a:avLst/>
            <a:gdLst>
              <a:gd name="T0" fmla="*/ 0 w 1872"/>
              <a:gd name="T1" fmla="*/ 2147483647 h 776"/>
              <a:gd name="T2" fmla="*/ 2147483647 w 1872"/>
              <a:gd name="T3" fmla="*/ 2147483647 h 776"/>
              <a:gd name="T4" fmla="*/ 2147483647 w 1872"/>
              <a:gd name="T5" fmla="*/ 2147483647 h 7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72" h="776">
                <a:moveTo>
                  <a:pt x="0" y="440"/>
                </a:moveTo>
                <a:cubicBezTo>
                  <a:pt x="252" y="220"/>
                  <a:pt x="504" y="0"/>
                  <a:pt x="816" y="56"/>
                </a:cubicBezTo>
                <a:cubicBezTo>
                  <a:pt x="1128" y="112"/>
                  <a:pt x="1500" y="444"/>
                  <a:pt x="1872" y="776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7" name="Freeform 150"/>
          <p:cNvSpPr>
            <a:spLocks/>
          </p:cNvSpPr>
          <p:nvPr/>
        </p:nvSpPr>
        <p:spPr bwMode="auto">
          <a:xfrm rot="1155254">
            <a:off x="1354138" y="1071563"/>
            <a:ext cx="976312" cy="1447800"/>
          </a:xfrm>
          <a:custGeom>
            <a:avLst/>
            <a:gdLst>
              <a:gd name="T0" fmla="*/ 2147483647 w 968"/>
              <a:gd name="T1" fmla="*/ 0 h 1056"/>
              <a:gd name="T2" fmla="*/ 2147483647 w 968"/>
              <a:gd name="T3" fmla="*/ 2147483647 h 1056"/>
              <a:gd name="T4" fmla="*/ 2147483647 w 968"/>
              <a:gd name="T5" fmla="*/ 2147483647 h 10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8" h="1056">
                <a:moveTo>
                  <a:pt x="632" y="0"/>
                </a:moveTo>
                <a:cubicBezTo>
                  <a:pt x="316" y="128"/>
                  <a:pt x="0" y="256"/>
                  <a:pt x="56" y="432"/>
                </a:cubicBezTo>
                <a:cubicBezTo>
                  <a:pt x="112" y="608"/>
                  <a:pt x="540" y="832"/>
                  <a:pt x="968" y="1056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WordArt 151"/>
          <p:cNvSpPr>
            <a:spLocks noChangeArrowheads="1" noChangeShapeType="1" noTextEdit="1"/>
          </p:cNvSpPr>
          <p:nvPr/>
        </p:nvSpPr>
        <p:spPr bwMode="auto">
          <a:xfrm>
            <a:off x="3733800" y="428625"/>
            <a:ext cx="5105400" cy="942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chemeClr val="accent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GENETIC RESISTANCE IN BEANS</a:t>
            </a:r>
          </a:p>
        </p:txBody>
      </p:sp>
      <p:pic>
        <p:nvPicPr>
          <p:cNvPr id="2560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358775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848100"/>
            <a:ext cx="41148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272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228600" y="1822450"/>
          <a:ext cx="8686800" cy="503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Chart" r:id="rId3" imgW="7019832" imgH="4057534" progId="MSGraph.Chart.8">
                  <p:embed followColorScheme="full"/>
                </p:oleObj>
              </mc:Choice>
              <mc:Fallback>
                <p:oleObj name="Chart" r:id="rId3" imgW="7019832" imgH="405753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822450"/>
                        <a:ext cx="8686800" cy="503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883" name="Text Box 3"/>
          <p:cNvSpPr txBox="1">
            <a:spLocks noChangeArrowheads="1"/>
          </p:cNvSpPr>
          <p:nvPr/>
        </p:nvSpPr>
        <p:spPr bwMode="auto">
          <a:xfrm>
            <a:off x="1066800" y="1050925"/>
            <a:ext cx="7010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sz="20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Total tomato production under different </a:t>
            </a:r>
            <a:r>
              <a:rPr lang="es-MX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N. aberrans</a:t>
            </a:r>
            <a:r>
              <a:rPr lang="es-MX"/>
              <a:t> </a:t>
            </a:r>
            <a:r>
              <a:rPr lang="es-MX" sz="20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control strategies</a:t>
            </a:r>
            <a:endParaRPr lang="es-ES" sz="200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6628" name="Group 5"/>
          <p:cNvGrpSpPr>
            <a:grpSpLocks/>
          </p:cNvGrpSpPr>
          <p:nvPr/>
        </p:nvGrpSpPr>
        <p:grpSpPr bwMode="auto">
          <a:xfrm>
            <a:off x="1219200" y="863600"/>
            <a:ext cx="7391400" cy="76200"/>
            <a:chOff x="720" y="576"/>
            <a:chExt cx="4656" cy="48"/>
          </a:xfrm>
        </p:grpSpPr>
        <p:sp>
          <p:nvSpPr>
            <p:cNvPr id="26634" name="Line 6"/>
            <p:cNvSpPr>
              <a:spLocks noChangeShapeType="1"/>
            </p:cNvSpPr>
            <p:nvPr/>
          </p:nvSpPr>
          <p:spPr bwMode="auto">
            <a:xfrm>
              <a:off x="720" y="576"/>
              <a:ext cx="465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5" name="Line 7"/>
            <p:cNvSpPr>
              <a:spLocks noChangeShapeType="1"/>
            </p:cNvSpPr>
            <p:nvPr/>
          </p:nvSpPr>
          <p:spPr bwMode="auto">
            <a:xfrm>
              <a:off x="768" y="624"/>
              <a:ext cx="4560" cy="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>
            <a:off x="228600" y="77788"/>
            <a:ext cx="762000" cy="938212"/>
            <a:chOff x="144" y="129"/>
            <a:chExt cx="480" cy="591"/>
          </a:xfrm>
        </p:grpSpPr>
        <p:sp>
          <p:nvSpPr>
            <p:cNvPr id="26631" name="Rectangle 9"/>
            <p:cNvSpPr>
              <a:spLocks noChangeArrowheads="1"/>
            </p:cNvSpPr>
            <p:nvPr/>
          </p:nvSpPr>
          <p:spPr bwMode="auto">
            <a:xfrm>
              <a:off x="144" y="240"/>
              <a:ext cx="369" cy="48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632" name="Rectangle 10"/>
            <p:cNvSpPr>
              <a:spLocks noChangeArrowheads="1"/>
            </p:cNvSpPr>
            <p:nvPr/>
          </p:nvSpPr>
          <p:spPr bwMode="auto">
            <a:xfrm>
              <a:off x="207" y="159"/>
              <a:ext cx="359" cy="513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aphicFrame>
          <p:nvGraphicFramePr>
            <p:cNvPr id="26633" name="Object 11"/>
            <p:cNvGraphicFramePr>
              <a:graphicFrameLocks noChangeAspect="1"/>
            </p:cNvGraphicFramePr>
            <p:nvPr/>
          </p:nvGraphicFramePr>
          <p:xfrm>
            <a:off x="281" y="129"/>
            <a:ext cx="343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7" name="Imagen de mapa de bits" r:id="rId5" imgW="1314286" imgH="1781424" progId="Paint.Picture">
                    <p:embed/>
                  </p:oleObj>
                </mc:Choice>
                <mc:Fallback>
                  <p:oleObj name="Imagen de mapa de bits" r:id="rId5" imgW="1314286" imgH="1781424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" y="129"/>
                          <a:ext cx="343" cy="48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78893" name="Rectangle 13"/>
          <p:cNvSpPr>
            <a:spLocks noChangeArrowheads="1"/>
          </p:cNvSpPr>
          <p:nvPr/>
        </p:nvSpPr>
        <p:spPr bwMode="auto">
          <a:xfrm>
            <a:off x="882650" y="304800"/>
            <a:ext cx="826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_tradnl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INTEGRATED PEST MANAGEMENT FOR </a:t>
            </a:r>
            <a:r>
              <a:rPr lang="es-ES_tradnl" i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N. aberrans</a:t>
            </a:r>
          </a:p>
        </p:txBody>
      </p:sp>
    </p:spTree>
    <p:extLst>
      <p:ext uri="{BB962C8B-B14F-4D97-AF65-F5344CB8AC3E}">
        <p14:creationId xmlns:p14="http://schemas.microsoft.com/office/powerpoint/2010/main" val="36943618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slide6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2468563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slide9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6750" b="12750"/>
          <a:stretch>
            <a:fillRect/>
          </a:stretch>
        </p:blipFill>
        <p:spPr bwMode="auto">
          <a:xfrm>
            <a:off x="5076825" y="914400"/>
            <a:ext cx="4067175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 descr="slide6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5"/>
          <a:stretch>
            <a:fillRect/>
          </a:stretch>
        </p:blipFill>
        <p:spPr bwMode="auto">
          <a:xfrm>
            <a:off x="0" y="0"/>
            <a:ext cx="26320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 descr="slide1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1588"/>
            <a:ext cx="4570413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14"/>
          <p:cNvSpPr txBox="1">
            <a:spLocks noChangeArrowheads="1"/>
          </p:cNvSpPr>
          <p:nvPr/>
        </p:nvSpPr>
        <p:spPr bwMode="auto">
          <a:xfrm>
            <a:off x="5410200" y="228600"/>
            <a:ext cx="2654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i="1" dirty="0" err="1"/>
              <a:t>Tylenchulus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semipenetrans</a:t>
            </a:r>
            <a:endParaRPr lang="en-US" altLang="en-US" sz="1600" i="1" dirty="0"/>
          </a:p>
          <a:p>
            <a:pPr eaLnBrk="1" hangingPunct="1">
              <a:buFontTx/>
              <a:buChar char="-"/>
            </a:pPr>
            <a:r>
              <a:rPr lang="en-US" altLang="en-US" sz="1600" dirty="0"/>
              <a:t> </a:t>
            </a:r>
            <a:r>
              <a:rPr lang="en-US" altLang="en-US" sz="1600" dirty="0" smtClean="0"/>
              <a:t>citrus nematode</a:t>
            </a:r>
            <a:endParaRPr lang="en-US" altLang="en-US" sz="1600" dirty="0"/>
          </a:p>
        </p:txBody>
      </p:sp>
      <p:sp>
        <p:nvSpPr>
          <p:cNvPr id="5127" name="Text Box 15"/>
          <p:cNvSpPr txBox="1">
            <a:spLocks noChangeArrowheads="1"/>
          </p:cNvSpPr>
          <p:nvPr/>
        </p:nvSpPr>
        <p:spPr bwMode="auto">
          <a:xfrm>
            <a:off x="4648200" y="6043613"/>
            <a:ext cx="30210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citrus replants</a:t>
            </a:r>
          </a:p>
          <a:p>
            <a:pPr eaLnBrk="1" hangingPunct="1"/>
            <a:r>
              <a:rPr lang="en-US" altLang="en-US" sz="1600"/>
              <a:t>- control vs. preplant fumigation</a:t>
            </a:r>
          </a:p>
        </p:txBody>
      </p:sp>
    </p:spTree>
    <p:extLst>
      <p:ext uri="{BB962C8B-B14F-4D97-AF65-F5344CB8AC3E}">
        <p14:creationId xmlns:p14="http://schemas.microsoft.com/office/powerpoint/2010/main" val="58854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slide1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0413" cy="304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7" descr="slide1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570413" cy="307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8" descr="slide1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374650"/>
            <a:ext cx="4570412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5562600" y="4419600"/>
            <a:ext cx="32321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i="1"/>
              <a:t>Tylenchulus semipenetrans</a:t>
            </a:r>
          </a:p>
          <a:p>
            <a:pPr eaLnBrk="1" hangingPunct="1">
              <a:buFontTx/>
              <a:buChar char="-"/>
            </a:pPr>
            <a:r>
              <a:rPr lang="en-US" altLang="en-US" sz="1600"/>
              <a:t> citrus</a:t>
            </a:r>
          </a:p>
          <a:p>
            <a:pPr eaLnBrk="1" hangingPunct="1">
              <a:buFontTx/>
              <a:buChar char="-"/>
            </a:pPr>
            <a:r>
              <a:rPr lang="en-US" altLang="en-US" sz="1600"/>
              <a:t> chemical control trials, California</a:t>
            </a:r>
          </a:p>
        </p:txBody>
      </p:sp>
      <p:sp>
        <p:nvSpPr>
          <p:cNvPr id="6150" name="Text Box 11"/>
          <p:cNvSpPr txBox="1">
            <a:spLocks noChangeArrowheads="1"/>
          </p:cNvSpPr>
          <p:nvPr/>
        </p:nvSpPr>
        <p:spPr bwMode="auto">
          <a:xfrm>
            <a:off x="1430338" y="6521450"/>
            <a:ext cx="1709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untreated control</a:t>
            </a:r>
          </a:p>
        </p:txBody>
      </p:sp>
      <p:sp>
        <p:nvSpPr>
          <p:cNvPr id="6151" name="Text Box 12"/>
          <p:cNvSpPr txBox="1">
            <a:spLocks noChangeArrowheads="1"/>
          </p:cNvSpPr>
          <p:nvPr/>
        </p:nvSpPr>
        <p:spPr bwMode="auto">
          <a:xfrm>
            <a:off x="-58738" y="-34925"/>
            <a:ext cx="4687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1,3 dichloropropene-1,2 dichloropropane, preplant</a:t>
            </a:r>
          </a:p>
        </p:txBody>
      </p:sp>
      <p:sp>
        <p:nvSpPr>
          <p:cNvPr id="6152" name="Text Box 13"/>
          <p:cNvSpPr txBox="1">
            <a:spLocks noChangeArrowheads="1"/>
          </p:cNvSpPr>
          <p:nvPr/>
        </p:nvSpPr>
        <p:spPr bwMode="auto">
          <a:xfrm>
            <a:off x="5715000" y="-34925"/>
            <a:ext cx="2786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DBCP application, Coachella</a:t>
            </a:r>
          </a:p>
        </p:txBody>
      </p:sp>
    </p:spTree>
    <p:extLst>
      <p:ext uri="{BB962C8B-B14F-4D97-AF65-F5344CB8AC3E}">
        <p14:creationId xmlns:p14="http://schemas.microsoft.com/office/powerpoint/2010/main" val="105628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tapaloSunsetSep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5562600"/>
            <a:ext cx="87630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http://plpnemweb.ucdavis.edu/nemaplex</a:t>
            </a:r>
            <a:endParaRPr lang="en-US" sz="32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200400" y="1600200"/>
            <a:ext cx="24384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Gracias!</a:t>
            </a:r>
            <a:endParaRPr lang="en-US" sz="3200" b="1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0"/>
            <a:ext cx="9144000" cy="68260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68952" y="3025914"/>
            <a:ext cx="4572000" cy="707886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es-ES" sz="2000" dirty="0"/>
              <a:t>y no se olvide de los parásitos de los animales y </a:t>
            </a:r>
            <a:r>
              <a:rPr lang="es-ES" sz="2000" dirty="0" smtClean="0"/>
              <a:t>humanos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536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69"/>
            <a:ext cx="9144000" cy="67528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6561" y="1200958"/>
            <a:ext cx="8382000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s-ES" sz="2000" dirty="0"/>
              <a:t>pero creo que, en una escala global, los servicios beneficiosos de </a:t>
            </a:r>
            <a:r>
              <a:rPr lang="es-ES" sz="2000" dirty="0" err="1" smtClean="0"/>
              <a:t>bacterivoros</a:t>
            </a:r>
            <a:r>
              <a:rPr lang="es-ES" sz="2000" dirty="0"/>
              <a:t>, </a:t>
            </a:r>
            <a:r>
              <a:rPr lang="es-ES" sz="2000" dirty="0" err="1" smtClean="0"/>
              <a:t>fungivoros</a:t>
            </a:r>
            <a:r>
              <a:rPr lang="es-ES" sz="2000" dirty="0" smtClean="0"/>
              <a:t> </a:t>
            </a:r>
            <a:r>
              <a:rPr lang="es-ES" sz="2000" dirty="0"/>
              <a:t>y depredadores son mayores que los efectos negativos de los parásitos </a:t>
            </a:r>
            <a:endParaRPr lang="es-ES" sz="2000" dirty="0" smtClean="0"/>
          </a:p>
          <a:p>
            <a:r>
              <a:rPr lang="es-ES" sz="2000" dirty="0" smtClean="0"/>
              <a:t>- </a:t>
            </a:r>
            <a:r>
              <a:rPr lang="es-ES" sz="2000" dirty="0"/>
              <a:t>si no </a:t>
            </a:r>
            <a:r>
              <a:rPr lang="es-ES" sz="2000" dirty="0" smtClean="0"/>
              <a:t>limitada </a:t>
            </a:r>
            <a:r>
              <a:rPr lang="es-ES" sz="2000" dirty="0"/>
              <a:t>por las actividades humanas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121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" descr="sem2a"/>
          <p:cNvPicPr>
            <a:picLocks noChangeAspect="1" noChangeArrowheads="1"/>
          </p:cNvPicPr>
          <p:nvPr/>
        </p:nvPicPr>
        <p:blipFill>
          <a:blip r:embed="rId3" cstate="print">
            <a:lum bright="26000" contrast="-46000"/>
          </a:blip>
          <a:srcRect r="40855"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000" y="3352800"/>
            <a:ext cx="834234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 smtClean="0"/>
              <a:t>Nematodos parásitos de las plantas</a:t>
            </a:r>
          </a:p>
          <a:p>
            <a:pPr algn="ctr"/>
            <a:endParaRPr lang="es-ES" sz="4000" dirty="0" smtClean="0"/>
          </a:p>
          <a:p>
            <a:pPr algn="ctr"/>
            <a:r>
              <a:rPr lang="es-ES" sz="4000" dirty="0" smtClean="0"/>
              <a:t>Características</a:t>
            </a:r>
            <a:r>
              <a:rPr lang="en-US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en-US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838200"/>
            <a:ext cx="378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Dis</a:t>
            </a:r>
            <a:r>
              <a:rPr lang="es-ES" dirty="0" smtClean="0"/>
              <a:t>-servicios = Servicios Negativos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4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533400" y="1040987"/>
          <a:ext cx="7924799" cy="5256316"/>
        </p:xfrm>
        <a:graphic>
          <a:graphicData uri="http://schemas.openxmlformats.org/drawingml/2006/table">
            <a:tbl>
              <a:tblPr/>
              <a:tblGrid>
                <a:gridCol w="76200"/>
                <a:gridCol w="2133600"/>
                <a:gridCol w="76200"/>
                <a:gridCol w="2590800"/>
                <a:gridCol w="76200"/>
                <a:gridCol w="2971799"/>
              </a:tblGrid>
              <a:tr h="201297">
                <a:tc gridSpan="6"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hlinkClick r:id="rId3"/>
                      </a:endParaRPr>
                    </a:p>
                    <a:p>
                      <a:pPr algn="ctr"/>
                      <a:r>
                        <a:rPr lang="en-US" sz="1600" b="1" dirty="0" err="1" smtClean="0"/>
                        <a:t>Nematoda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endParaRPr lang="en-US" sz="1400" dirty="0" smtClean="0"/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13757" marR="13757" marT="6878" marB="6878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Enoplea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Chromadorea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572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Enoplia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Dorylaimia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Chromadoria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Enoplida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Dorylaimida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Rhabditida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Triplonchida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Mermithida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Plectida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Times New Roman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Mononchida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Araeolaimida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Dioctophymatida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Monhysterida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Trichinellida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Desmodorida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Isolaimida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Desmoscolecida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Muspiceida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Chromadorida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Marimerthida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92803" y="76200"/>
            <a:ext cx="4096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Clasificación Actual de los Nematodos</a:t>
            </a:r>
          </a:p>
          <a:p>
            <a:pPr algn="ctr"/>
            <a:endParaRPr lang="es-ES" sz="1200" dirty="0" smtClean="0"/>
          </a:p>
          <a:p>
            <a:pPr algn="ctr"/>
            <a:r>
              <a:rPr lang="es-ES" dirty="0" smtClean="0"/>
              <a:t>(basados ​​en la </a:t>
            </a:r>
            <a:r>
              <a:rPr lang="es-ES" dirty="0" err="1" smtClean="0"/>
              <a:t>ssu</a:t>
            </a:r>
            <a:r>
              <a:rPr lang="es-ES" dirty="0" smtClean="0"/>
              <a:t> </a:t>
            </a:r>
            <a:r>
              <a:rPr lang="es-ES" dirty="0" err="1" smtClean="0"/>
              <a:t>rDNA</a:t>
            </a:r>
            <a:r>
              <a:rPr lang="es-ES" dirty="0" smtClean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194" y="4698587"/>
            <a:ext cx="1755609" cy="16004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clase</a:t>
            </a:r>
            <a:r>
              <a:rPr lang="en-US" sz="1400" dirty="0" smtClean="0"/>
              <a:t> (ea)</a:t>
            </a:r>
          </a:p>
          <a:p>
            <a:r>
              <a:rPr lang="en-US" sz="1400" dirty="0" err="1" smtClean="0"/>
              <a:t>subclase</a:t>
            </a:r>
            <a:r>
              <a:rPr lang="en-US" sz="1400" dirty="0" smtClean="0"/>
              <a:t> (</a:t>
            </a:r>
            <a:r>
              <a:rPr lang="en-US" sz="1400" dirty="0" err="1" smtClean="0"/>
              <a:t>ia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orden</a:t>
            </a:r>
            <a:r>
              <a:rPr lang="en-US" sz="1400" dirty="0" smtClean="0"/>
              <a:t> (</a:t>
            </a:r>
            <a:r>
              <a:rPr lang="en-US" sz="1400" dirty="0" err="1" smtClean="0"/>
              <a:t>ida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suborden</a:t>
            </a:r>
            <a:r>
              <a:rPr lang="en-US" sz="1400" dirty="0" smtClean="0"/>
              <a:t> (</a:t>
            </a:r>
            <a:r>
              <a:rPr lang="en-US" sz="1400" dirty="0" err="1" smtClean="0"/>
              <a:t>ina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superfamilia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oidea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idae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subfamilia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inae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397823"/>
            <a:ext cx="2324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 De Ley &amp; </a:t>
            </a:r>
            <a:r>
              <a:rPr lang="en-US" sz="1400" dirty="0" err="1" smtClean="0"/>
              <a:t>Blaxter</a:t>
            </a:r>
            <a:r>
              <a:rPr lang="en-US" sz="1400" dirty="0" smtClean="0"/>
              <a:t>, 2002</a:t>
            </a:r>
            <a:endParaRPr lang="en-US" sz="1400" dirty="0"/>
          </a:p>
        </p:txBody>
      </p:sp>
      <p:sp>
        <p:nvSpPr>
          <p:cNvPr id="7" name="Oval 6"/>
          <p:cNvSpPr/>
          <p:nvPr/>
        </p:nvSpPr>
        <p:spPr>
          <a:xfrm>
            <a:off x="152400" y="297180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Triplonchida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Freshwater and terrestrial habitats, some marine. 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Feed </a:t>
            </a:r>
            <a:r>
              <a:rPr lang="en-US" sz="1200" dirty="0">
                <a:solidFill>
                  <a:schemeClr val="tx1"/>
                </a:solidFill>
              </a:rPr>
              <a:t>as </a:t>
            </a:r>
            <a:r>
              <a:rPr lang="en-US" sz="1200" dirty="0" smtClean="0">
                <a:solidFill>
                  <a:schemeClr val="tx1"/>
                </a:solidFill>
              </a:rPr>
              <a:t>predators </a:t>
            </a:r>
            <a:r>
              <a:rPr lang="en-US" sz="1200" dirty="0">
                <a:solidFill>
                  <a:schemeClr val="tx1"/>
                </a:solidFill>
              </a:rPr>
              <a:t>or on </a:t>
            </a:r>
            <a:r>
              <a:rPr lang="en-US" sz="1200" dirty="0" smtClean="0">
                <a:solidFill>
                  <a:schemeClr val="tx1"/>
                </a:solidFill>
              </a:rPr>
              <a:t>bacteria, fungi, algae and higher plants.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955307" y="213360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Dorylaimida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Freshwater and terrestrial habitats, some marine. 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Feed </a:t>
            </a:r>
            <a:r>
              <a:rPr lang="en-US" sz="1200" dirty="0">
                <a:solidFill>
                  <a:schemeClr val="tx1"/>
                </a:solidFill>
              </a:rPr>
              <a:t>as </a:t>
            </a:r>
            <a:r>
              <a:rPr lang="en-US" sz="1200" dirty="0" smtClean="0">
                <a:solidFill>
                  <a:schemeClr val="tx1"/>
                </a:solidFill>
              </a:rPr>
              <a:t>predators </a:t>
            </a:r>
            <a:r>
              <a:rPr lang="en-US" sz="1200" dirty="0">
                <a:solidFill>
                  <a:schemeClr val="tx1"/>
                </a:solidFill>
              </a:rPr>
              <a:t>or on </a:t>
            </a:r>
            <a:r>
              <a:rPr lang="en-US" sz="1200" dirty="0" smtClean="0">
                <a:solidFill>
                  <a:schemeClr val="tx1"/>
                </a:solidFill>
              </a:rPr>
              <a:t>fungi, algae and higher plants.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953000" y="213360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Rhabditida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Parasites of plants and animals and bacterial- and fungal-feeders.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Soil and freshwater nematodes.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7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81200" y="76200"/>
            <a:ext cx="4648200" cy="6781800"/>
            <a:chOff x="1981200" y="76200"/>
            <a:chExt cx="4648200" cy="6781800"/>
          </a:xfrm>
        </p:grpSpPr>
        <p:pic>
          <p:nvPicPr>
            <p:cNvPr id="13316" name="Picture 4" descr="Slide413"/>
            <p:cNvPicPr>
              <a:picLocks noChangeAspect="1" noChangeArrowheads="1"/>
            </p:cNvPicPr>
            <p:nvPr/>
          </p:nvPicPr>
          <p:blipFill>
            <a:blip r:embed="rId2" cstate="print"/>
            <a:srcRect t="1019" r="2008"/>
            <a:stretch>
              <a:fillRect/>
            </a:stretch>
          </p:blipFill>
          <p:spPr bwMode="auto">
            <a:xfrm>
              <a:off x="1981200" y="76200"/>
              <a:ext cx="4648200" cy="6781800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2438400" y="76200"/>
              <a:ext cx="37338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hábitos de alimentación de los nematodos parásitos de plantas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010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2462</TotalTime>
  <Words>1089</Words>
  <Application>Microsoft Office PowerPoint</Application>
  <PresentationFormat>On-screen Show (4:3)</PresentationFormat>
  <Paragraphs>274</Paragraphs>
  <Slides>49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Default Design</vt:lpstr>
      <vt:lpstr>Imagen de mapa de bits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California, Davis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Nematology 100</dc:title>
  <dc:creator>hferris</dc:creator>
  <cp:lastModifiedBy>Howard Ferris</cp:lastModifiedBy>
  <cp:revision>213</cp:revision>
  <dcterms:created xsi:type="dcterms:W3CDTF">2004-10-06T00:58:24Z</dcterms:created>
  <dcterms:modified xsi:type="dcterms:W3CDTF">2015-12-16T00:13:02Z</dcterms:modified>
</cp:coreProperties>
</file>